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02" r:id="rId4"/>
    <p:sldMasterId id="2147483946" r:id="rId5"/>
    <p:sldMasterId id="2147483925" r:id="rId6"/>
    <p:sldMasterId id="2147483913" r:id="rId7"/>
    <p:sldMasterId id="2147483959" r:id="rId8"/>
    <p:sldMasterId id="2147483901" r:id="rId9"/>
    <p:sldMasterId id="2147483971" r:id="rId10"/>
    <p:sldMasterId id="2147483983" r:id="rId11"/>
    <p:sldMasterId id="2147484021" r:id="rId12"/>
    <p:sldMasterId id="2147484049" r:id="rId13"/>
  </p:sldMasterIdLst>
  <p:notesMasterIdLst>
    <p:notesMasterId r:id="rId23"/>
  </p:notesMasterIdLst>
  <p:sldIdLst>
    <p:sldId id="261" r:id="rId14"/>
    <p:sldId id="262" r:id="rId15"/>
    <p:sldId id="286" r:id="rId16"/>
    <p:sldId id="287" r:id="rId17"/>
    <p:sldId id="288" r:id="rId18"/>
    <p:sldId id="292" r:id="rId19"/>
    <p:sldId id="291" r:id="rId20"/>
    <p:sldId id="290" r:id="rId21"/>
    <p:sldId id="28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ybom, Jenny" initials="NJ" lastIdx="38" clrIdx="0">
    <p:extLst>
      <p:ext uri="{19B8F6BF-5375-455C-9EA6-DF929625EA0E}">
        <p15:presenceInfo xmlns:p15="http://schemas.microsoft.com/office/powerpoint/2012/main" userId="S-1-5-21-2075942658-1792417684-393963531-5746" providerId="AD"/>
      </p:ext>
    </p:extLst>
  </p:cmAuthor>
  <p:cmAuthor id="2" name="Ledwith Mia" initials="LM" lastIdx="31" clrIdx="1">
    <p:extLst>
      <p:ext uri="{19B8F6BF-5375-455C-9EA6-DF929625EA0E}">
        <p15:presenceInfo xmlns:p15="http://schemas.microsoft.com/office/powerpoint/2012/main" userId="S-1-5-21-1499430162-1245868380-186260367-54815" providerId="AD"/>
      </p:ext>
    </p:extLst>
  </p:cmAuthor>
  <p:cmAuthor id="3" name="Daniel Örnberg" initials="DÖ" lastIdx="2" clrIdx="2">
    <p:extLst>
      <p:ext uri="{19B8F6BF-5375-455C-9EA6-DF929625EA0E}">
        <p15:presenceInfo xmlns:p15="http://schemas.microsoft.com/office/powerpoint/2012/main" userId="Daniel Örnber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90A6A7"/>
    <a:srgbClr val="C36D5D"/>
    <a:srgbClr val="005A9B"/>
    <a:srgbClr val="336699"/>
    <a:srgbClr val="006699"/>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Format med tema 1 - dekorfärg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3" autoAdjust="0"/>
    <p:restoredTop sz="58801" autoAdjust="0"/>
  </p:normalViewPr>
  <p:slideViewPr>
    <p:cSldViewPr snapToGrid="0">
      <p:cViewPr varScale="1">
        <p:scale>
          <a:sx n="19" d="100"/>
          <a:sy n="19" d="100"/>
        </p:scale>
        <p:origin x="1320" y="20"/>
      </p:cViewPr>
      <p:guideLst/>
    </p:cSldViewPr>
  </p:slideViewPr>
  <p:notesTextViewPr>
    <p:cViewPr>
      <p:scale>
        <a:sx n="1" d="1"/>
        <a:sy n="1" d="1"/>
      </p:scale>
      <p:origin x="0" y="0"/>
    </p:cViewPr>
  </p:notesTextViewPr>
  <p:sorterViewPr>
    <p:cViewPr>
      <p:scale>
        <a:sx n="130" d="100"/>
        <a:sy n="130" d="100"/>
      </p:scale>
      <p:origin x="0" y="-83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5D3FFB-54D3-4A47-ACF0-36CF04E26487}" type="datetimeFigureOut">
              <a:rPr lang="sv-SE" smtClean="0"/>
              <a:t>2023-04-04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AC09A1-01A2-49ED-A6DC-7BFEC79E4117}" type="slidenum">
              <a:rPr lang="sv-SE" smtClean="0"/>
              <a:t>‹#›</a:t>
            </a:fld>
            <a:endParaRPr lang="sv-SE"/>
          </a:p>
        </p:txBody>
      </p:sp>
    </p:spTree>
    <p:extLst>
      <p:ext uri="{BB962C8B-B14F-4D97-AF65-F5344CB8AC3E}">
        <p14:creationId xmlns:p14="http://schemas.microsoft.com/office/powerpoint/2010/main" val="194076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ISU-valdsutovande@socialstyrelsen.s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Partnerskapet har haft möte den 22 mars. Mötet skedde fysiskt i Stockholm. Medverkade gjorde RSS</a:t>
            </a:r>
            <a:r>
              <a:rPr lang="sv-SE" baseline="0" dirty="0"/>
              <a:t> representanter, representanter från SKR och Socialstyrelsen samt företrädare för myndigheterna E-hälsomyndigheten, Folkhälsomyndigheten och SBU (</a:t>
            </a:r>
            <a:r>
              <a:rPr lang="sv-SE" sz="1200" kern="1200" dirty="0">
                <a:solidFill>
                  <a:schemeClr val="tx1"/>
                </a:solidFill>
                <a:effectLst/>
                <a:latin typeface="+mn-lt"/>
                <a:ea typeface="+mn-ea"/>
                <a:cs typeface="+mn-cs"/>
              </a:rPr>
              <a:t>Statens beredning för medicinsk och social utvärdering). </a:t>
            </a:r>
            <a:r>
              <a:rPr lang="sv-SE" baseline="0" dirty="0"/>
              <a:t>Forte och </a:t>
            </a:r>
            <a:r>
              <a:rPr lang="sv-SE" baseline="0" dirty="0" err="1"/>
              <a:t>MFoF</a:t>
            </a:r>
            <a:r>
              <a:rPr lang="sv-SE" baseline="0" dirty="0"/>
              <a:t> (Myndigheten för familjerätt och föräldraskapsstöd) hade förhinder. Även NSK-s (Nationell samverkansgrupp för </a:t>
            </a:r>
            <a:r>
              <a:rPr lang="sv-SE" baseline="0" dirty="0" err="1"/>
              <a:t>kunskapsstyrning</a:t>
            </a:r>
            <a:r>
              <a:rPr lang="sv-SE" baseline="0" dirty="0"/>
              <a:t> inom socialtjänsten) medverkar med representant.</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Dialogmötet under våren präglas av dialog och detta mötet hade fokus på utveckling av Partnerskapets arbetsprocesser. Under vårens möte finns även möjlighet att </a:t>
            </a:r>
            <a:r>
              <a:rPr lang="sv-SE" baseline="0" dirty="0">
                <a:solidFill>
                  <a:srgbClr val="70AD47">
                    <a:lumMod val="50000"/>
                  </a:srgbClr>
                </a:solidFill>
                <a:latin typeface="+mn-lt"/>
              </a:rPr>
              <a:t>ta upp förslag på nya samverkanspiloter</a:t>
            </a:r>
            <a:r>
              <a:rPr lang="sv-SE" dirty="0">
                <a:solidFill>
                  <a:srgbClr val="70AD47">
                    <a:lumMod val="50000"/>
                  </a:srgbClr>
                </a:solidFill>
                <a:latin typeface="+mn-lt"/>
              </a:rPr>
              <a:t>. </a:t>
            </a:r>
          </a:p>
          <a:p>
            <a:endParaRPr lang="sv-SE" dirty="0"/>
          </a:p>
        </p:txBody>
      </p:sp>
      <p:sp>
        <p:nvSpPr>
          <p:cNvPr id="4" name="Platshållare för bildnummer 3"/>
          <p:cNvSpPr>
            <a:spLocks noGrp="1"/>
          </p:cNvSpPr>
          <p:nvPr>
            <p:ph type="sldNum" sz="quarter" idx="10"/>
          </p:nvPr>
        </p:nvSpPr>
        <p:spPr/>
        <p:txBody>
          <a:bodyPr/>
          <a:lstStyle/>
          <a:p>
            <a:fld id="{8BAC09A1-01A2-49ED-A6DC-7BFEC79E4117}" type="slidenum">
              <a:rPr lang="sv-SE" smtClean="0"/>
              <a:t>1</a:t>
            </a:fld>
            <a:endParaRPr lang="sv-SE"/>
          </a:p>
        </p:txBody>
      </p:sp>
    </p:spTree>
    <p:extLst>
      <p:ext uri="{BB962C8B-B14F-4D97-AF65-F5344CB8AC3E}">
        <p14:creationId xmlns:p14="http://schemas.microsoft.com/office/powerpoint/2010/main" val="987564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25"/>
              </a:spcAft>
              <a:buClrTx/>
              <a:buSzTx/>
              <a:buFont typeface="Wingdings" panose="05000000000000000000" pitchFamily="2" charset="2"/>
              <a:buNone/>
              <a:tabLst/>
              <a:defRPr/>
            </a:pPr>
            <a:r>
              <a:rPr lang="sv-SE" dirty="0">
                <a:solidFill>
                  <a:srgbClr val="000000"/>
                </a:solidFill>
                <a:latin typeface="Arial" panose="020B0604020202020204" pitchFamily="34" charset="0"/>
              </a:rPr>
              <a:t>Modell för att inventera lokala behov av kunskap är en modell som drivits av SKR på uppdrag av NSK-s för att på ett systematiskt sätt fånga in lokala behov av kunskap och samlat skicka vidare till nationell nivå. </a:t>
            </a:r>
            <a:r>
              <a:rPr lang="sv-SE" dirty="0"/>
              <a:t>Målet är att bidra till en behovsanpassad utveckling av kunskapsstöd utifrån systematiskt insamlade lokala behov.</a:t>
            </a:r>
          </a:p>
          <a:p>
            <a:pPr marL="0" marR="0" lvl="0" indent="0" algn="l" defTabSz="914400" rtl="0" eaLnBrk="1" fontAlgn="auto" latinLnBrk="0" hangingPunct="1">
              <a:lnSpc>
                <a:spcPct val="100000"/>
              </a:lnSpc>
              <a:spcBef>
                <a:spcPts val="0"/>
              </a:spcBef>
              <a:spcAft>
                <a:spcPts val="1225"/>
              </a:spcAft>
              <a:buClrTx/>
              <a:buSzTx/>
              <a:buFont typeface="Wingdings" panose="05000000000000000000" pitchFamily="2" charset="2"/>
              <a:buNone/>
              <a:tabLst/>
              <a:defRPr/>
            </a:pPr>
            <a:endParaRPr lang="sv-SE" dirty="0"/>
          </a:p>
          <a:p>
            <a:pPr>
              <a:spcAft>
                <a:spcPts val="1225"/>
              </a:spcAft>
              <a:buFont typeface="Wingdings" panose="05000000000000000000" pitchFamily="2" charset="2"/>
              <a:buNone/>
            </a:pPr>
            <a:r>
              <a:rPr lang="sv-SE" dirty="0">
                <a:solidFill>
                  <a:srgbClr val="000000"/>
                </a:solidFill>
                <a:latin typeface="Arial" panose="020B0604020202020204" pitchFamily="34" charset="0"/>
              </a:rPr>
              <a:t>Förslaget gällande Partnerskapets roll framåt är att modellen kan fungera som ett arbetssätt för Partnerskapet att fånga in lokala behov, sortera i vem som kan omhänderta behov samt vid behov starta utvecklingsarbete (samverkanspiloter), vilket redan är uttalade uppgifter för Partnerskapet. Förslaget är att SKR skulle vara samordnade part. Partnerskapet ställde sig positiva till detta förslag.</a:t>
            </a:r>
          </a:p>
          <a:p>
            <a:pPr>
              <a:spcAft>
                <a:spcPts val="1225"/>
              </a:spcAft>
              <a:buFont typeface="Wingdings" panose="05000000000000000000" pitchFamily="2" charset="2"/>
              <a:buNone/>
            </a:pPr>
            <a:endParaRPr lang="sv-SE" dirty="0">
              <a:solidFill>
                <a:srgbClr val="000000"/>
              </a:solidFill>
              <a:latin typeface="Arial" panose="020B0604020202020204" pitchFamily="34" charset="0"/>
            </a:endParaRPr>
          </a:p>
          <a:p>
            <a:pPr>
              <a:spcAft>
                <a:spcPts val="1225"/>
              </a:spcAft>
              <a:buFont typeface="Wingdings" panose="05000000000000000000" pitchFamily="2" charset="2"/>
              <a:buNone/>
            </a:pPr>
            <a:r>
              <a:rPr lang="sv-SE" dirty="0">
                <a:solidFill>
                  <a:srgbClr val="000000"/>
                </a:solidFill>
                <a:latin typeface="Arial" panose="020B0604020202020204" pitchFamily="34" charset="0"/>
              </a:rPr>
              <a:t>Partnerskapet diskuterade och fick möjlighet att komma med inspel kring vad som är viktigast att följa upp gällande process och genomförande för samverkanspiloten om spridning och kunskapshöjande insats gällande kunskapsstödet om normbrytande beteende och återfall i brott. Underlaget från diskussionerna kommer användas för kansliet fortsatta arbete att följa samverkanspiloten för att bidra till ett ökat lärande om Partnerskapets arbete.</a:t>
            </a:r>
          </a:p>
          <a:p>
            <a:pPr>
              <a:spcAft>
                <a:spcPts val="1225"/>
              </a:spcAft>
              <a:buFont typeface="Wingdings" panose="05000000000000000000" pitchFamily="2" charset="2"/>
              <a:buNone/>
            </a:pPr>
            <a:endParaRPr lang="sv-SE" dirty="0">
              <a:solidFill>
                <a:srgbClr val="000000"/>
              </a:solidFill>
              <a:latin typeface="Arial" panose="020B0604020202020204" pitchFamily="34" charset="0"/>
            </a:endParaRPr>
          </a:p>
          <a:p>
            <a:pPr>
              <a:spcAft>
                <a:spcPts val="1225"/>
              </a:spcAft>
              <a:buFont typeface="Wingdings" panose="05000000000000000000" pitchFamily="2" charset="2"/>
              <a:buNone/>
            </a:pPr>
            <a:r>
              <a:rPr lang="sv-SE" dirty="0">
                <a:solidFill>
                  <a:srgbClr val="000000"/>
                </a:solidFill>
                <a:latin typeface="Arial" panose="020B0604020202020204" pitchFamily="34" charset="0"/>
              </a:rPr>
              <a:t>En annan fråga Partnerskapet diskuterade var hur länge ett prioriterat samverkansområde kan/bör bara prioriterat i Partnerskapet och vad det kan få för följder om ett område avslutas inom ramen för Partnerskapets samverkan. Nuvarande prioriterade samverkansområden i Partnerskapet är kommunal hälso- och sjukvård, Yrkesresan samt Individbaserad systematik uppföljning. Bidraget från diskussionerna ska skapa ett underlag för de parter som har rollen som samordnade part att ta beslut om fortsättning respektive avslut inför årsmötet i höst för pågående prioriterades samverkansområden. </a:t>
            </a:r>
            <a:br>
              <a:rPr lang="sv-SE" dirty="0">
                <a:solidFill>
                  <a:srgbClr val="000000"/>
                </a:solidFill>
                <a:latin typeface="Arial" panose="020B0604020202020204" pitchFamily="34" charset="0"/>
              </a:rPr>
            </a:br>
            <a:endParaRPr lang="sv-SE" dirty="0">
              <a:solidFill>
                <a:srgbClr val="000000"/>
              </a:solidFill>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8BAC09A1-01A2-49ED-A6DC-7BFEC79E4117}" type="slidenum">
              <a:rPr lang="sv-SE" smtClean="0"/>
              <a:t>2</a:t>
            </a:fld>
            <a:endParaRPr lang="sv-SE"/>
          </a:p>
        </p:txBody>
      </p:sp>
    </p:spTree>
    <p:extLst>
      <p:ext uri="{BB962C8B-B14F-4D97-AF65-F5344CB8AC3E}">
        <p14:creationId xmlns:p14="http://schemas.microsoft.com/office/powerpoint/2010/main" val="1675591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0163" indent="0">
              <a:buNone/>
            </a:pPr>
            <a:r>
              <a:rPr lang="sv-SE" b="0" dirty="0"/>
              <a:t>Yrkesresan är ett nationellt koncept för introduktion och kompetensutveckling som syftar till att </a:t>
            </a:r>
          </a:p>
          <a:p>
            <a:pPr marL="201613" indent="-171450">
              <a:buFont typeface="Arial" panose="020B0604020202020204" pitchFamily="34" charset="0"/>
              <a:buChar char="•"/>
            </a:pPr>
            <a:r>
              <a:rPr lang="sv-SE" dirty="0"/>
              <a:t>ge kvalitet i varje möte mellan socialtjänstens medarbetare och invånare</a:t>
            </a:r>
          </a:p>
          <a:p>
            <a:pPr marL="201613" indent="-171450">
              <a:buFont typeface="Arial" panose="020B0604020202020204" pitchFamily="34" charset="0"/>
              <a:buChar char="•"/>
            </a:pPr>
            <a:r>
              <a:rPr lang="sv-SE" dirty="0"/>
              <a:t>stärka kompetens, arbetsglädje och yrkesstolthet bland socialtjänstens medarbetare</a:t>
            </a:r>
          </a:p>
          <a:p>
            <a:pPr marL="201613" indent="-171450">
              <a:buFont typeface="Arial" panose="020B0604020202020204" pitchFamily="34" charset="0"/>
              <a:buChar char="•"/>
            </a:pPr>
            <a:r>
              <a:rPr lang="sv-SE" dirty="0"/>
              <a:t>bidra till en kunskapsbaserad och jämlik socialtjänst i hela landet.</a:t>
            </a:r>
          </a:p>
          <a:p>
            <a:pPr marL="30163"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Yrkesresan är ett prioriterat samverkansområde i Partnerskapet och de förstudier som tas fram inför beslut om ny yrkesresa genomförs inom ramen för Partnerskapet. </a:t>
            </a:r>
            <a:r>
              <a:rPr lang="sv-SE" b="0" baseline="0" dirty="0"/>
              <a:t>Förstudierna under</a:t>
            </a:r>
            <a:r>
              <a:rPr lang="sv-SE" sz="1200" b="0" baseline="0" dirty="0">
                <a:latin typeface="Calibri" panose="020F0502020204030204" pitchFamily="34" charset="0"/>
                <a:cs typeface="Calibri" panose="020F0502020204030204" pitchFamily="34" charset="0"/>
              </a:rPr>
              <a:t>söker bland annat hur målgrupperna ser ut, deras behov av strukturerad introduktion och kompetensutveckling och vilka förutsättningar det finns att genomföra en yrkesresa inom området.</a:t>
            </a:r>
            <a:endParaRPr lang="sv-SE" dirty="0"/>
          </a:p>
          <a:p>
            <a:pPr marL="30163" indent="0">
              <a:buFont typeface="Arial" panose="020B0604020202020204" pitchFamily="34" charset="0"/>
              <a:buNone/>
            </a:pPr>
            <a:endParaRPr lang="sv-SE" dirty="0"/>
          </a:p>
          <a:p>
            <a:pPr marL="30163" indent="0">
              <a:buFont typeface="Arial" panose="020B0604020202020204" pitchFamily="34" charset="0"/>
              <a:buNone/>
            </a:pPr>
            <a:r>
              <a:rPr lang="sv-SE" dirty="0"/>
              <a:t>Mattias Vejklint, RSS Jönköping presenterade resultatet av förstudien för en Yrkesresa för myndighetsutövning inom området missbruk och beroende. </a:t>
            </a:r>
          </a:p>
          <a:p>
            <a:pPr marL="30163" indent="0">
              <a:buFont typeface="Arial" panose="020B0604020202020204" pitchFamily="34" charset="0"/>
              <a:buNone/>
            </a:pPr>
            <a:r>
              <a:rPr lang="sv-SE" dirty="0"/>
              <a:t>Socialstyrelsen och SKR har varit delaktiga i arbetet i både strategisk och operativ grupp. Förstudien konstaterade att det finns behov av strukturerad introduktion och kompetensutveckling inom området. </a:t>
            </a:r>
          </a:p>
          <a:p>
            <a:pPr marL="30163" indent="0">
              <a:buFont typeface="Arial" panose="020B0604020202020204" pitchFamily="34" charset="0"/>
              <a:buNone/>
            </a:pPr>
            <a:r>
              <a:rPr lang="sv-SE" dirty="0"/>
              <a:t>Följande beslut har utifrån förstudiens resultat fattats av styrgruppen till Yrkesresan den 230215: </a:t>
            </a:r>
          </a:p>
          <a:p>
            <a:r>
              <a:rPr lang="sv-SE" sz="1200" b="0" i="0" u="none" strike="noStrike" kern="1200" baseline="0" dirty="0">
                <a:solidFill>
                  <a:schemeClr val="tx1"/>
                </a:solidFill>
                <a:latin typeface="+mn-lt"/>
                <a:ea typeface="+mn-ea"/>
                <a:cs typeface="+mn-cs"/>
              </a:rPr>
              <a:t>•Producera en yrkesresa inom området missbruk och beroende med utgångspunkt från förstudiens resultat.</a:t>
            </a:r>
          </a:p>
          <a:p>
            <a:r>
              <a:rPr lang="sv-SE" sz="1200" b="0" i="0" u="none" strike="noStrike" kern="1200" baseline="0" dirty="0">
                <a:solidFill>
                  <a:schemeClr val="tx1"/>
                </a:solidFill>
                <a:latin typeface="+mn-lt"/>
                <a:ea typeface="+mn-ea"/>
                <a:cs typeface="+mn-cs"/>
              </a:rPr>
              <a:t>•Produktionen inleds 2023 med målsättning att första kursen ska lanseras för medarbetarna under hösten 2024</a:t>
            </a:r>
          </a:p>
          <a:p>
            <a:r>
              <a:rPr lang="sv-SE" sz="1200" b="0" i="0" u="none" strike="noStrike" kern="1200" baseline="0" dirty="0">
                <a:solidFill>
                  <a:schemeClr val="tx1"/>
                </a:solidFill>
                <a:latin typeface="+mn-lt"/>
                <a:ea typeface="+mn-ea"/>
                <a:cs typeface="+mn-cs"/>
              </a:rPr>
              <a:t>•RSS i Jönköpings län får ett nationellt uppdrag att producera och förvalta Yrkesresan Missbruk och beroende.</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Gunilla Starräng, RSS Östergötland presenterade hur arbetet förlöper och planeras framåt gällande förstudien för en Yrkesresa inom utförarverksamhet inom äldreomsorgen. Beslut om Yrkesresa inom äldreomsorg planeras att tas hösten 2023. </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AC09A1-01A2-49ED-A6DC-7BFEC79E411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776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Open</a:t>
            </a:r>
            <a:r>
              <a:rPr lang="sv-SE" dirty="0"/>
              <a:t> Corner – en möjlighet för partnerna att kort informera om ett arbete eller ställa en fråga som inte inryms inom Partnerskapets pågående utvecklingsarbeten. Alla parter kan komma med inspel. Socialstyrelsen har informerade om två olika arbeten som pågår och de sökte intresserade från kommuner att delta.</a:t>
            </a:r>
            <a:endParaRPr lang="sv-SE" sz="12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Socialstyrelsen informerade om ett nytt </a:t>
            </a:r>
            <a:r>
              <a:rPr lang="sv-SE" dirty="0" err="1"/>
              <a:t>lärstöd</a:t>
            </a:r>
            <a:r>
              <a:rPr lang="sv-SE" dirty="0"/>
              <a:t> i evidensbaserad praktik för socialtjänsten. Kommer vara ett stöd för att göra EBP i verksamheter. Lanseras i höst-23.</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solidFill>
                  <a:schemeClr val="tx1"/>
                </a:solidFill>
                <a:latin typeface="Arial" panose="020B0604020202020204" pitchFamily="34" charset="0"/>
                <a:cs typeface="Arial" panose="020B0604020202020204" pitchFamily="34" charset="0"/>
              </a:rPr>
              <a:t>Socialstyrelsen söker fler nyfikna till användartest den 19 april. </a:t>
            </a:r>
            <a:r>
              <a:rPr lang="sv-SE" sz="1200" dirty="0">
                <a:solidFill>
                  <a:schemeClr val="tx1"/>
                </a:solidFill>
                <a:latin typeface="Arial" panose="020B0604020202020204" pitchFamily="34" charset="0"/>
                <a:cs typeface="Arial" panose="020B0604020202020204" pitchFamily="34" charset="0"/>
              </a:rPr>
              <a:t>Tid:10.00-16.00. Plats: Socialstyrelsens lokaler. Gäller för </a:t>
            </a:r>
            <a:r>
              <a:rPr lang="sv-SE" sz="1200" b="0" dirty="0">
                <a:solidFill>
                  <a:schemeClr val="tx1"/>
                </a:solidFill>
                <a:latin typeface="Arial" panose="020B0604020202020204" pitchFamily="34" charset="0"/>
                <a:cs typeface="Arial" panose="020B0604020202020204" pitchFamily="34" charset="0"/>
              </a:rPr>
              <a:t>Handläggare, chef, verksamhetsutvecklare. Inga förkunskaper om användarstödet krävs! </a:t>
            </a:r>
            <a:r>
              <a:rPr lang="sv-SE" sz="1200" b="1" dirty="0">
                <a:solidFill>
                  <a:schemeClr val="tx1"/>
                </a:solidFill>
                <a:latin typeface="Arial" panose="020B0604020202020204" pitchFamily="34" charset="0"/>
                <a:cs typeface="Arial" panose="020B0604020202020204" pitchFamily="34" charset="0"/>
              </a:rPr>
              <a:t>Välkomna att anmäla er </a:t>
            </a:r>
            <a:r>
              <a:rPr lang="sv-SE" dirty="0"/>
              <a:t>julia.zyto@socialstyrelsen.se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Socialstyrelsen informerade även om ett uppdrag de har att stödja socialtjänsten att utveckla sitt arbete med individbaserad systematisk uppföljning (ISU) i syfte att inhämta kunskap om resultaten av de insatser som erbjuds våldsutsatta och våldsutövare. Det övergripande syftet är att fler kommuner arbetar med individbaserad systematisk uppföljning av de insatser som erbjuds våldsutsatta och våldsutövare i nära relation.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Uppdraget kommer initialt att ha fokus på våldsutövare. </a:t>
            </a:r>
          </a:p>
          <a:p>
            <a:pPr marL="0" marR="0" lvl="1" indent="0" algn="l" defTabSz="914400" rtl="0" eaLnBrk="1" fontAlgn="auto" latinLnBrk="0" hangingPunct="1">
              <a:lnSpc>
                <a:spcPct val="100000"/>
              </a:lnSpc>
              <a:spcBef>
                <a:spcPts val="0"/>
              </a:spcBef>
              <a:spcAft>
                <a:spcPts val="0"/>
              </a:spcAft>
              <a:buClrTx/>
              <a:buSzPct val="115000"/>
              <a:buFont typeface="Century Gothic" pitchFamily="34" charset="0"/>
              <a:buNone/>
              <a:tabLst/>
              <a:defRPr/>
            </a:pPr>
            <a:r>
              <a:rPr lang="sv-SE" dirty="0"/>
              <a:t>Specialiserade verksamheter som anmäler intresse kan delta. Uppstartsmöte innan sommaren. </a:t>
            </a:r>
            <a:r>
              <a:rPr lang="sv-SE" sz="1200" b="1" dirty="0"/>
              <a:t>Intresseanmälan till </a:t>
            </a:r>
            <a:r>
              <a:rPr lang="sv-SE" sz="1200" u="sng" dirty="0">
                <a:solidFill>
                  <a:schemeClr val="tx1"/>
                </a:solidFill>
                <a:hlinkClick r:id="rId3">
                  <a:extLst>
                    <a:ext uri="{A12FA001-AC4F-418D-AE19-62706E023703}">
                      <ahyp:hlinkClr xmlns:ahyp="http://schemas.microsoft.com/office/drawing/2018/hyperlinkcolor" xmlns="" val="tx"/>
                    </a:ext>
                  </a:extLst>
                </a:hlinkClick>
              </a:rPr>
              <a:t>ISU-valdsutovande@socialstyrelsen.se</a:t>
            </a:r>
            <a:endParaRPr lang="sv-SE" sz="1200" b="1" u="sng" dirty="0">
              <a:solidFill>
                <a:schemeClr val="tx1"/>
              </a:solidFill>
            </a:endParaRPr>
          </a:p>
          <a:p>
            <a:pPr marL="0" lvl="1" indent="0">
              <a:buSzPct val="115000"/>
              <a:buFont typeface="Century Gothic" pitchFamily="34" charset="0"/>
              <a:buNone/>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8BAC09A1-01A2-49ED-A6DC-7BFEC79E4117}" type="slidenum">
              <a:rPr lang="sv-SE" smtClean="0"/>
              <a:t>4</a:t>
            </a:fld>
            <a:endParaRPr lang="sv-SE"/>
          </a:p>
        </p:txBody>
      </p:sp>
    </p:spTree>
    <p:extLst>
      <p:ext uri="{BB962C8B-B14F-4D97-AF65-F5344CB8AC3E}">
        <p14:creationId xmlns:p14="http://schemas.microsoft.com/office/powerpoint/2010/main" val="3142966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BAC09A1-01A2-49ED-A6DC-7BFEC79E4117}" type="slidenum">
              <a:rPr lang="sv-SE" smtClean="0"/>
              <a:t>6</a:t>
            </a:fld>
            <a:endParaRPr lang="sv-SE"/>
          </a:p>
        </p:txBody>
      </p:sp>
    </p:spTree>
    <p:extLst>
      <p:ext uri="{BB962C8B-B14F-4D97-AF65-F5344CB8AC3E}">
        <p14:creationId xmlns:p14="http://schemas.microsoft.com/office/powerpoint/2010/main" val="917696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BAC09A1-01A2-49ED-A6DC-7BFEC79E4117}" type="slidenum">
              <a:rPr lang="sv-SE" smtClean="0"/>
              <a:t>8</a:t>
            </a:fld>
            <a:endParaRPr lang="sv-SE"/>
          </a:p>
        </p:txBody>
      </p:sp>
    </p:spTree>
    <p:extLst>
      <p:ext uri="{BB962C8B-B14F-4D97-AF65-F5344CB8AC3E}">
        <p14:creationId xmlns:p14="http://schemas.microsoft.com/office/powerpoint/2010/main" val="611752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0.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0.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6.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6.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7.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7.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9.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9.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om du vill redigera mall för underrubrikformat</a:t>
            </a:r>
            <a:endParaRPr lang="en-US" dirty="0"/>
          </a:p>
        </p:txBody>
      </p:sp>
      <p:pic>
        <p:nvPicPr>
          <p:cNvPr id="11" name="Bildobjekt 10"/>
          <p:cNvPicPr>
            <a:picLocks noChangeAspect="1"/>
          </p:cNvPicPr>
          <p:nvPr userDrawn="1"/>
        </p:nvPicPr>
        <p:blipFill>
          <a:blip r:embed="rId2"/>
          <a:stretch>
            <a:fillRect/>
          </a:stretch>
        </p:blipFill>
        <p:spPr>
          <a:xfrm>
            <a:off x="9328454" y="3509316"/>
            <a:ext cx="2611976" cy="2746825"/>
          </a:xfrm>
          <a:prstGeom prst="rect">
            <a:avLst/>
          </a:prstGeom>
        </p:spPr>
      </p:pic>
      <p:pic>
        <p:nvPicPr>
          <p:cNvPr id="9" name="Bildobjekt 8" descr="En bild som visar text&#10;&#10;Automatiskt genererad beskrivning">
            <a:extLst>
              <a:ext uri="{FF2B5EF4-FFF2-40B4-BE49-F238E27FC236}">
                <a16:creationId xmlns:a16="http://schemas.microsoft.com/office/drawing/2014/main" id="{1173639F-3554-44C2-A685-BA4C9CE89524}"/>
              </a:ext>
            </a:extLst>
          </p:cNvPr>
          <p:cNvPicPr>
            <a:picLocks noChangeAspect="1"/>
          </p:cNvPicPr>
          <p:nvPr userDrawn="1"/>
        </p:nvPicPr>
        <p:blipFill>
          <a:blip r:embed="rId3"/>
          <a:stretch>
            <a:fillRect/>
          </a:stretch>
        </p:blipFill>
        <p:spPr>
          <a:xfrm>
            <a:off x="9678473" y="1552195"/>
            <a:ext cx="1940400" cy="815078"/>
          </a:xfrm>
          <a:prstGeom prst="rect">
            <a:avLst/>
          </a:prstGeom>
        </p:spPr>
      </p:pic>
      <p:pic>
        <p:nvPicPr>
          <p:cNvPr id="14" name="Bildobjekt 13" descr="En bild som visar text, clipart&#10;&#10;Automatiskt genererad beskrivning">
            <a:extLst>
              <a:ext uri="{FF2B5EF4-FFF2-40B4-BE49-F238E27FC236}">
                <a16:creationId xmlns:a16="http://schemas.microsoft.com/office/drawing/2014/main" id="{763669DB-26D2-4B2A-8641-3179E7BB7831}"/>
              </a:ext>
            </a:extLst>
          </p:cNvPr>
          <p:cNvPicPr>
            <a:picLocks noChangeAspect="1"/>
          </p:cNvPicPr>
          <p:nvPr userDrawn="1"/>
        </p:nvPicPr>
        <p:blipFill>
          <a:blip r:embed="rId4"/>
          <a:stretch>
            <a:fillRect/>
          </a:stretch>
        </p:blipFill>
        <p:spPr>
          <a:xfrm>
            <a:off x="9678473" y="866448"/>
            <a:ext cx="1940955" cy="432000"/>
          </a:xfrm>
          <a:prstGeom prst="rect">
            <a:avLst/>
          </a:prstGeom>
        </p:spPr>
      </p:pic>
      <p:pic>
        <p:nvPicPr>
          <p:cNvPr id="15" name="Bildobjekt 14">
            <a:extLst>
              <a:ext uri="{FF2B5EF4-FFF2-40B4-BE49-F238E27FC236}">
                <a16:creationId xmlns:a16="http://schemas.microsoft.com/office/drawing/2014/main" id="{92B132BD-135E-4172-B2A3-52836B35DC0E}"/>
              </a:ext>
            </a:extLst>
          </p:cNvPr>
          <p:cNvPicPr>
            <a:picLocks noChangeAspect="1"/>
          </p:cNvPicPr>
          <p:nvPr userDrawn="1"/>
        </p:nvPicPr>
        <p:blipFill>
          <a:blip r:embed="rId5"/>
          <a:stretch>
            <a:fillRect/>
          </a:stretch>
        </p:blipFill>
        <p:spPr>
          <a:xfrm>
            <a:off x="9678473" y="2621020"/>
            <a:ext cx="1940400" cy="689584"/>
          </a:xfrm>
          <a:prstGeom prst="rect">
            <a:avLst/>
          </a:prstGeom>
        </p:spPr>
      </p:pic>
    </p:spTree>
    <p:extLst>
      <p:ext uri="{BB962C8B-B14F-4D97-AF65-F5344CB8AC3E}">
        <p14:creationId xmlns:p14="http://schemas.microsoft.com/office/powerpoint/2010/main" val="2490953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724081" y="754070"/>
            <a:ext cx="9921745"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Tree>
    <p:extLst>
      <p:ext uri="{BB962C8B-B14F-4D97-AF65-F5344CB8AC3E}">
        <p14:creationId xmlns:p14="http://schemas.microsoft.com/office/powerpoint/2010/main" val="429375676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grpSp>
        <p:nvGrpSpPr>
          <p:cNvPr id="14" name="Grupp 13"/>
          <p:cNvGrpSpPr/>
          <p:nvPr userDrawn="1"/>
        </p:nvGrpSpPr>
        <p:grpSpPr>
          <a:xfrm>
            <a:off x="9697702" y="761999"/>
            <a:ext cx="1872866" cy="2651912"/>
            <a:chOff x="814530" y="1241246"/>
            <a:chExt cx="2331726" cy="3301645"/>
          </a:xfrm>
        </p:grpSpPr>
        <p:pic>
          <p:nvPicPr>
            <p:cNvPr id="15" name="Bildobjekt 14"/>
            <p:cNvPicPr>
              <a:picLocks noChangeAspect="1"/>
            </p:cNvPicPr>
            <p:nvPr userDrawn="1"/>
          </p:nvPicPr>
          <p:blipFill>
            <a:blip r:embed="rId2"/>
            <a:stretch>
              <a:fillRect/>
            </a:stretch>
          </p:blipFill>
          <p:spPr>
            <a:xfrm>
              <a:off x="969402" y="3672411"/>
              <a:ext cx="2021983" cy="870480"/>
            </a:xfrm>
            <a:prstGeom prst="rect">
              <a:avLst/>
            </a:prstGeom>
          </p:spPr>
        </p:pic>
        <p:pic>
          <p:nvPicPr>
            <p:cNvPr id="16" name="Bildobjekt 15"/>
            <p:cNvPicPr/>
            <p:nvPr userDrawn="1"/>
          </p:nvPicPr>
          <p:blipFill>
            <a:blip r:embed="rId3">
              <a:extLst>
                <a:ext uri="{28A0092B-C50C-407E-A947-70E740481C1C}">
                  <a14:useLocalDpi xmlns:a14="http://schemas.microsoft.com/office/drawing/2010/main" val="0"/>
                </a:ext>
              </a:extLst>
            </a:blip>
            <a:stretch>
              <a:fillRect/>
            </a:stretch>
          </p:blipFill>
          <p:spPr>
            <a:xfrm>
              <a:off x="814530" y="1241246"/>
              <a:ext cx="2331726" cy="488809"/>
            </a:xfrm>
            <a:prstGeom prst="rect">
              <a:avLst/>
            </a:prstGeom>
          </p:spPr>
        </p:pic>
        <p:pic>
          <p:nvPicPr>
            <p:cNvPr id="17" name="Bildobjekt 16"/>
            <p:cNvPicPr/>
            <p:nvPr userDrawn="1"/>
          </p:nvPicPr>
          <p:blipFill>
            <a:blip r:embed="rId4"/>
            <a:srcRect/>
            <a:stretch/>
          </p:blipFill>
          <p:spPr bwMode="auto">
            <a:xfrm>
              <a:off x="929209" y="2265993"/>
              <a:ext cx="2102368" cy="870480"/>
            </a:xfrm>
            <a:prstGeom prst="rect">
              <a:avLst/>
            </a:prstGeom>
            <a:noFill/>
            <a:ln>
              <a:noFill/>
            </a:ln>
          </p:spPr>
        </p:pic>
      </p:grpSp>
      <p:pic>
        <p:nvPicPr>
          <p:cNvPr id="10" name="Bildobjekt 9"/>
          <p:cNvPicPr>
            <a:picLocks noChangeAspect="1"/>
          </p:cNvPicPr>
          <p:nvPr userDrawn="1"/>
        </p:nvPicPr>
        <p:blipFill>
          <a:blip r:embed="rId5"/>
          <a:stretch>
            <a:fillRect/>
          </a:stretch>
        </p:blipFill>
        <p:spPr>
          <a:xfrm>
            <a:off x="9328454" y="3509316"/>
            <a:ext cx="2611976" cy="2746825"/>
          </a:xfrm>
          <a:prstGeom prst="rect">
            <a:avLst/>
          </a:prstGeom>
        </p:spPr>
      </p:pic>
    </p:spTree>
    <p:extLst>
      <p:ext uri="{BB962C8B-B14F-4D97-AF65-F5344CB8AC3E}">
        <p14:creationId xmlns:p14="http://schemas.microsoft.com/office/powerpoint/2010/main" val="22402636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grpSp>
        <p:nvGrpSpPr>
          <p:cNvPr id="18" name="Grupp 17"/>
          <p:cNvGrpSpPr/>
          <p:nvPr userDrawn="1"/>
        </p:nvGrpSpPr>
        <p:grpSpPr>
          <a:xfrm>
            <a:off x="108058" y="6212534"/>
            <a:ext cx="5443168" cy="537825"/>
            <a:chOff x="782677" y="120134"/>
            <a:chExt cx="8809863" cy="870480"/>
          </a:xfrm>
        </p:grpSpPr>
        <p:pic>
          <p:nvPicPr>
            <p:cNvPr id="19" name="Bildobjekt 18"/>
            <p:cNvPicPr>
              <a:picLocks noChangeAspect="1"/>
            </p:cNvPicPr>
            <p:nvPr userDrawn="1"/>
          </p:nvPicPr>
          <p:blipFill>
            <a:blip r:embed="rId2"/>
            <a:stretch>
              <a:fillRect/>
            </a:stretch>
          </p:blipFill>
          <p:spPr>
            <a:xfrm>
              <a:off x="782677" y="120134"/>
              <a:ext cx="2021981" cy="870480"/>
            </a:xfrm>
            <a:prstGeom prst="rect">
              <a:avLst/>
            </a:prstGeom>
          </p:spPr>
        </p:pic>
        <p:pic>
          <p:nvPicPr>
            <p:cNvPr id="20" name="Bildobjekt 19"/>
            <p:cNvPicPr/>
            <p:nvPr userDrawn="1"/>
          </p:nvPicPr>
          <p:blipFill>
            <a:blip r:embed="rId3">
              <a:extLst>
                <a:ext uri="{28A0092B-C50C-407E-A947-70E740481C1C}">
                  <a14:useLocalDpi xmlns:a14="http://schemas.microsoft.com/office/drawing/2010/main" val="0"/>
                </a:ext>
              </a:extLst>
            </a:blip>
            <a:stretch>
              <a:fillRect/>
            </a:stretch>
          </p:blipFill>
          <p:spPr>
            <a:xfrm>
              <a:off x="5440153" y="120134"/>
              <a:ext cx="4152387" cy="870480"/>
            </a:xfrm>
            <a:prstGeom prst="rect">
              <a:avLst/>
            </a:prstGeom>
          </p:spPr>
        </p:pic>
        <p:pic>
          <p:nvPicPr>
            <p:cNvPr id="21" name="Bildobjekt 20"/>
            <p:cNvPicPr/>
            <p:nvPr userDrawn="1"/>
          </p:nvPicPr>
          <p:blipFill>
            <a:blip r:embed="rId4"/>
            <a:srcRect/>
            <a:stretch/>
          </p:blipFill>
          <p:spPr bwMode="auto">
            <a:xfrm>
              <a:off x="3071222" y="120134"/>
              <a:ext cx="2102367" cy="870480"/>
            </a:xfrm>
            <a:prstGeom prst="rect">
              <a:avLst/>
            </a:prstGeom>
            <a:noFill/>
            <a:ln>
              <a:noFill/>
            </a:ln>
          </p:spPr>
        </p:pic>
      </p:grpSp>
      <p:pic>
        <p:nvPicPr>
          <p:cNvPr id="10" name="Bildobjekt 9"/>
          <p:cNvPicPr>
            <a:picLocks noChangeAspect="1"/>
          </p:cNvPicPr>
          <p:nvPr userDrawn="1"/>
        </p:nvPicPr>
        <p:blipFill>
          <a:blip r:embed="rId5"/>
          <a:stretch>
            <a:fillRect/>
          </a:stretch>
        </p:blipFill>
        <p:spPr>
          <a:xfrm>
            <a:off x="9328454" y="3509316"/>
            <a:ext cx="2611976" cy="2746825"/>
          </a:xfrm>
          <a:prstGeom prst="rect">
            <a:avLst/>
          </a:prstGeom>
        </p:spPr>
      </p:pic>
    </p:spTree>
    <p:extLst>
      <p:ext uri="{BB962C8B-B14F-4D97-AF65-F5344CB8AC3E}">
        <p14:creationId xmlns:p14="http://schemas.microsoft.com/office/powerpoint/2010/main" val="30629560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solidFill>
              </a:defRPr>
            </a:lvl1pPr>
          </a:lstStyle>
          <a:p>
            <a:r>
              <a:rPr lang="sv-SE" dirty="0"/>
              <a:t>Klicka här för att ändra format</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Redigera format för bakgrundstext</a:t>
            </a:r>
          </a:p>
        </p:txBody>
      </p:sp>
      <p:sp>
        <p:nvSpPr>
          <p:cNvPr id="7" name="Rectangle 6"/>
          <p:cNvSpPr/>
          <p:nvPr userDrawn="1"/>
        </p:nvSpPr>
        <p:spPr>
          <a:xfrm>
            <a:off x="1" y="755468"/>
            <a:ext cx="3430668" cy="533400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6849872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6" name="Content Placeholder 2"/>
          <p:cNvSpPr>
            <a:spLocks noGrp="1"/>
          </p:cNvSpPr>
          <p:nvPr>
            <p:ph idx="1"/>
          </p:nvPr>
        </p:nvSpPr>
        <p:spPr>
          <a:xfrm>
            <a:off x="1748707" y="1951865"/>
            <a:ext cx="9435761" cy="3914546"/>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6085978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8707" y="785852"/>
            <a:ext cx="9434405" cy="508055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26484023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748707" y="785851"/>
            <a:ext cx="9435759" cy="1012003"/>
          </a:xfrm>
        </p:spPr>
        <p:txBody>
          <a:bodyPr/>
          <a:lstStyle/>
          <a:p>
            <a:r>
              <a:rPr lang="sv-SE"/>
              <a:t>Klicka här för att ändra format</a:t>
            </a:r>
            <a:endParaRPr lang="en-US" dirty="0"/>
          </a:p>
        </p:txBody>
      </p:sp>
      <p:sp>
        <p:nvSpPr>
          <p:cNvPr id="3" name="Content Placeholder 2"/>
          <p:cNvSpPr>
            <a:spLocks noGrp="1"/>
          </p:cNvSpPr>
          <p:nvPr>
            <p:ph sz="half" idx="1"/>
          </p:nvPr>
        </p:nvSpPr>
        <p:spPr>
          <a:xfrm>
            <a:off x="1748707" y="1951864"/>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648466" y="1951864"/>
            <a:ext cx="4536000" cy="391454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25623330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8705" y="785851"/>
            <a:ext cx="4551424"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1748707" y="1951863"/>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648466" y="785851"/>
            <a:ext cx="4536000"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Content Placeholder 5"/>
          <p:cNvSpPr>
            <a:spLocks noGrp="1"/>
          </p:cNvSpPr>
          <p:nvPr>
            <p:ph sz="quarter" idx="4"/>
          </p:nvPr>
        </p:nvSpPr>
        <p:spPr>
          <a:xfrm>
            <a:off x="6648466" y="1951863"/>
            <a:ext cx="4536000"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6722496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a:xfrm>
            <a:off x="1748705" y="785851"/>
            <a:ext cx="9435763" cy="1012003"/>
          </a:xfrm>
        </p:spPr>
        <p:txBody>
          <a:bodyPr/>
          <a:lstStyle/>
          <a:p>
            <a:r>
              <a:rPr lang="sv-SE"/>
              <a:t>Klicka här för att ändra format</a:t>
            </a:r>
            <a:endParaRPr lang="en-US" dirty="0"/>
          </a:p>
        </p:txBody>
      </p:sp>
    </p:spTree>
    <p:extLst>
      <p:ext uri="{BB962C8B-B14F-4D97-AF65-F5344CB8AC3E}">
        <p14:creationId xmlns:p14="http://schemas.microsoft.com/office/powerpoint/2010/main" val="32705373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4/4/2023</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075854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724081" y="754070"/>
            <a:ext cx="9921745"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Tree>
    <p:extLst>
      <p:ext uri="{BB962C8B-B14F-4D97-AF65-F5344CB8AC3E}">
        <p14:creationId xmlns:p14="http://schemas.microsoft.com/office/powerpoint/2010/main" val="3701016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1748705" y="785851"/>
            <a:ext cx="9435762" cy="1012003"/>
          </a:xfrm>
        </p:spPr>
        <p:txBody>
          <a:bodyPr/>
          <a:lstStyle>
            <a:lvl1pPr>
              <a:defRPr>
                <a:solidFill>
                  <a:schemeClr val="tx1"/>
                </a:solidFill>
              </a:defRPr>
            </a:lvl1pPr>
          </a:lstStyle>
          <a:p>
            <a:r>
              <a:rPr lang="sv-SE"/>
              <a:t>Klicka här för att ändra format</a:t>
            </a:r>
            <a:endParaRPr lang="en-US" dirty="0"/>
          </a:p>
        </p:txBody>
      </p:sp>
      <p:sp>
        <p:nvSpPr>
          <p:cNvPr id="3" name="Vertical Text Placeholder 2"/>
          <p:cNvSpPr>
            <a:spLocks noGrp="1"/>
          </p:cNvSpPr>
          <p:nvPr>
            <p:ph type="body" orient="vert" idx="1"/>
          </p:nvPr>
        </p:nvSpPr>
        <p:spPr>
          <a:xfrm>
            <a:off x="1748707" y="1951864"/>
            <a:ext cx="9435760" cy="3914546"/>
          </a:xfrm>
        </p:spPr>
        <p:txBody>
          <a:bodyPr vert="eaVert" ancho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5130457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1748705" y="785851"/>
            <a:ext cx="9435762" cy="1012003"/>
          </a:xfrm>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a:xfrm>
            <a:off x="1748707" y="1951864"/>
            <a:ext cx="9435760" cy="3914546"/>
          </a:xfrm>
        </p:spPr>
        <p:txBody>
          <a:bodyPr vert="eaVert" anchor="t"/>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4278946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9" name="Bildobjekt 8" descr="En bild som visar text&#10;&#10;Automatiskt genererad beskrivning">
            <a:extLst>
              <a:ext uri="{FF2B5EF4-FFF2-40B4-BE49-F238E27FC236}">
                <a16:creationId xmlns:a16="http://schemas.microsoft.com/office/drawing/2014/main" id="{7A168067-3946-4E3B-A82A-584EE0729A73}"/>
              </a:ext>
            </a:extLst>
          </p:cNvPr>
          <p:cNvPicPr>
            <a:picLocks noChangeAspect="1"/>
          </p:cNvPicPr>
          <p:nvPr userDrawn="1"/>
        </p:nvPicPr>
        <p:blipFill>
          <a:blip r:embed="rId3"/>
          <a:stretch>
            <a:fillRect/>
          </a:stretch>
        </p:blipFill>
        <p:spPr>
          <a:xfrm>
            <a:off x="9678473" y="1552195"/>
            <a:ext cx="1940400" cy="815078"/>
          </a:xfrm>
          <a:prstGeom prst="rect">
            <a:avLst/>
          </a:prstGeom>
        </p:spPr>
      </p:pic>
      <p:pic>
        <p:nvPicPr>
          <p:cNvPr id="14" name="Bildobjekt 13" descr="En bild som visar text, clipart&#10;&#10;Automatiskt genererad beskrivning">
            <a:extLst>
              <a:ext uri="{FF2B5EF4-FFF2-40B4-BE49-F238E27FC236}">
                <a16:creationId xmlns:a16="http://schemas.microsoft.com/office/drawing/2014/main" id="{EB4A7A19-8F1E-4964-B2C6-850535E54270}"/>
              </a:ext>
            </a:extLst>
          </p:cNvPr>
          <p:cNvPicPr>
            <a:picLocks noChangeAspect="1"/>
          </p:cNvPicPr>
          <p:nvPr userDrawn="1"/>
        </p:nvPicPr>
        <p:blipFill>
          <a:blip r:embed="rId4"/>
          <a:stretch>
            <a:fillRect/>
          </a:stretch>
        </p:blipFill>
        <p:spPr>
          <a:xfrm>
            <a:off x="9678473" y="866448"/>
            <a:ext cx="1940955" cy="432000"/>
          </a:xfrm>
          <a:prstGeom prst="rect">
            <a:avLst/>
          </a:prstGeom>
        </p:spPr>
      </p:pic>
      <p:pic>
        <p:nvPicPr>
          <p:cNvPr id="15" name="Bildobjekt 14">
            <a:extLst>
              <a:ext uri="{FF2B5EF4-FFF2-40B4-BE49-F238E27FC236}">
                <a16:creationId xmlns:a16="http://schemas.microsoft.com/office/drawing/2014/main" id="{D2ED19F9-BF84-421F-BAB2-5A2CEFDFE4CC}"/>
              </a:ext>
            </a:extLst>
          </p:cNvPr>
          <p:cNvPicPr>
            <a:picLocks noChangeAspect="1"/>
          </p:cNvPicPr>
          <p:nvPr userDrawn="1"/>
        </p:nvPicPr>
        <p:blipFill>
          <a:blip r:embed="rId5"/>
          <a:stretch>
            <a:fillRect/>
          </a:stretch>
        </p:blipFill>
        <p:spPr>
          <a:xfrm>
            <a:off x="9678473" y="2621020"/>
            <a:ext cx="1940400" cy="689584"/>
          </a:xfrm>
          <a:prstGeom prst="rect">
            <a:avLst/>
          </a:prstGeom>
        </p:spPr>
      </p:pic>
    </p:spTree>
    <p:extLst>
      <p:ext uri="{BB962C8B-B14F-4D97-AF65-F5344CB8AC3E}">
        <p14:creationId xmlns:p14="http://schemas.microsoft.com/office/powerpoint/2010/main" val="3491941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pic>
        <p:nvPicPr>
          <p:cNvPr id="13" name="Bildobjekt 12"/>
          <p:cNvPicPr>
            <a:picLocks noChangeAspect="1"/>
          </p:cNvPicPr>
          <p:nvPr userDrawn="1"/>
        </p:nvPicPr>
        <p:blipFill>
          <a:blip r:embed="rId2"/>
          <a:stretch>
            <a:fillRect/>
          </a:stretch>
        </p:blipFill>
        <p:spPr>
          <a:xfrm>
            <a:off x="9328454" y="3509316"/>
            <a:ext cx="2611976" cy="2746825"/>
          </a:xfrm>
          <a:prstGeom prst="rect">
            <a:avLst/>
          </a:prstGeom>
        </p:spPr>
      </p:pic>
      <p:pic>
        <p:nvPicPr>
          <p:cNvPr id="12" name="Bildobjekt 11" descr="En bild som visar text&#10;&#10;Automatiskt genererad beskrivning">
            <a:extLst>
              <a:ext uri="{FF2B5EF4-FFF2-40B4-BE49-F238E27FC236}">
                <a16:creationId xmlns:a16="http://schemas.microsoft.com/office/drawing/2014/main" id="{1848EC8A-3F98-74B3-1E67-765F91664C53}"/>
              </a:ext>
            </a:extLst>
          </p:cNvPr>
          <p:cNvPicPr>
            <a:picLocks noChangeAspect="1"/>
          </p:cNvPicPr>
          <p:nvPr userDrawn="1"/>
        </p:nvPicPr>
        <p:blipFill>
          <a:blip r:embed="rId3"/>
          <a:stretch>
            <a:fillRect/>
          </a:stretch>
        </p:blipFill>
        <p:spPr>
          <a:xfrm>
            <a:off x="1467828" y="6251687"/>
            <a:ext cx="906455" cy="380762"/>
          </a:xfrm>
          <a:prstGeom prst="rect">
            <a:avLst/>
          </a:prstGeom>
        </p:spPr>
      </p:pic>
      <p:pic>
        <p:nvPicPr>
          <p:cNvPr id="14" name="Bildobjekt 13" descr="En bild som visar text, clipart&#10;&#10;Automatiskt genererad beskrivning">
            <a:extLst>
              <a:ext uri="{FF2B5EF4-FFF2-40B4-BE49-F238E27FC236}">
                <a16:creationId xmlns:a16="http://schemas.microsoft.com/office/drawing/2014/main" id="{466C395F-8CCD-DB8E-976A-93F10DB36116}"/>
              </a:ext>
            </a:extLst>
          </p:cNvPr>
          <p:cNvPicPr>
            <a:picLocks noChangeAspect="1"/>
          </p:cNvPicPr>
          <p:nvPr userDrawn="1"/>
        </p:nvPicPr>
        <p:blipFill>
          <a:blip r:embed="rId4"/>
          <a:stretch>
            <a:fillRect/>
          </a:stretch>
        </p:blipFill>
        <p:spPr>
          <a:xfrm>
            <a:off x="2585746" y="6251687"/>
            <a:ext cx="1710744" cy="380762"/>
          </a:xfrm>
          <a:prstGeom prst="rect">
            <a:avLst/>
          </a:prstGeom>
        </p:spPr>
      </p:pic>
      <p:pic>
        <p:nvPicPr>
          <p:cNvPr id="15" name="Bildobjekt 14">
            <a:extLst>
              <a:ext uri="{FF2B5EF4-FFF2-40B4-BE49-F238E27FC236}">
                <a16:creationId xmlns:a16="http://schemas.microsoft.com/office/drawing/2014/main" id="{D33DD4BF-664D-369D-0B08-E0960D87D589}"/>
              </a:ext>
            </a:extLst>
          </p:cNvPr>
          <p:cNvPicPr>
            <a:picLocks noChangeAspect="1"/>
          </p:cNvPicPr>
          <p:nvPr userDrawn="1"/>
        </p:nvPicPr>
        <p:blipFill>
          <a:blip r:embed="rId5"/>
          <a:stretch>
            <a:fillRect/>
          </a:stretch>
        </p:blipFill>
        <p:spPr>
          <a:xfrm>
            <a:off x="232322" y="6251687"/>
            <a:ext cx="1071415" cy="380762"/>
          </a:xfrm>
          <a:prstGeom prst="rect">
            <a:avLst/>
          </a:prstGeom>
        </p:spPr>
      </p:pic>
    </p:spTree>
    <p:extLst>
      <p:ext uri="{BB962C8B-B14F-4D97-AF65-F5344CB8AC3E}">
        <p14:creationId xmlns:p14="http://schemas.microsoft.com/office/powerpoint/2010/main" val="559867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solidFill>
              </a:defRPr>
            </a:lvl1pPr>
          </a:lstStyle>
          <a:p>
            <a:r>
              <a:rPr lang="sv-SE" dirty="0"/>
              <a:t>Klicka här för att ändra format</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Redigera format för bakgrundstext</a:t>
            </a:r>
          </a:p>
        </p:txBody>
      </p:sp>
      <p:sp>
        <p:nvSpPr>
          <p:cNvPr id="7" name="Rectangle 6"/>
          <p:cNvSpPr/>
          <p:nvPr userDrawn="1"/>
        </p:nvSpPr>
        <p:spPr>
          <a:xfrm>
            <a:off x="1" y="755468"/>
            <a:ext cx="3430668" cy="533400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312427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1751106" y="787384"/>
            <a:ext cx="9433362" cy="1010471"/>
          </a:xfrm>
        </p:spPr>
        <p:txBody>
          <a:bodyPr/>
          <a:lstStyle>
            <a:lvl1pPr>
              <a:defRPr b="0">
                <a:solidFill>
                  <a:schemeClr val="tx1"/>
                </a:solidFill>
              </a:defRPr>
            </a:lvl1pPr>
          </a:lstStyle>
          <a:p>
            <a:r>
              <a:rPr lang="sv-SE" dirty="0"/>
              <a:t>Klicka här för att ändra format</a:t>
            </a:r>
            <a:endParaRPr lang="en-US" dirty="0"/>
          </a:p>
        </p:txBody>
      </p:sp>
      <p:sp>
        <p:nvSpPr>
          <p:cNvPr id="3" name="Content Placeholder 2"/>
          <p:cNvSpPr>
            <a:spLocks noGrp="1"/>
          </p:cNvSpPr>
          <p:nvPr>
            <p:ph idx="1"/>
          </p:nvPr>
        </p:nvSpPr>
        <p:spPr>
          <a:xfrm>
            <a:off x="1748707" y="1951865"/>
            <a:ext cx="9435761" cy="3914546"/>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4014151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8707" y="785852"/>
            <a:ext cx="9434405" cy="508055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Date Placeholder 7"/>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4/4/2023</a:t>
            </a:fld>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04052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748707" y="785851"/>
            <a:ext cx="9435759" cy="1012003"/>
          </a:xfrm>
        </p:spPr>
        <p:txBody>
          <a:bodyPr/>
          <a:lstStyle>
            <a:lvl1pPr>
              <a:defRPr>
                <a:solidFill>
                  <a:schemeClr val="tx1"/>
                </a:solidFill>
              </a:defRPr>
            </a:lvl1pPr>
          </a:lstStyle>
          <a:p>
            <a:r>
              <a:rPr lang="sv-SE" dirty="0"/>
              <a:t>Klicka här för att ändra format</a:t>
            </a:r>
            <a:endParaRPr lang="en-US" dirty="0"/>
          </a:p>
        </p:txBody>
      </p:sp>
      <p:sp>
        <p:nvSpPr>
          <p:cNvPr id="3" name="Content Placeholder 2"/>
          <p:cNvSpPr>
            <a:spLocks noGrp="1"/>
          </p:cNvSpPr>
          <p:nvPr>
            <p:ph sz="half" idx="1"/>
          </p:nvPr>
        </p:nvSpPr>
        <p:spPr>
          <a:xfrm>
            <a:off x="1748707" y="1951864"/>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648466" y="1951864"/>
            <a:ext cx="4536000" cy="391454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Date Placeholder 7"/>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4/4/2023</a:t>
            </a:fld>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477236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8705" y="785851"/>
            <a:ext cx="4551424"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5" name="Text Placeholder 4"/>
          <p:cNvSpPr>
            <a:spLocks noGrp="1"/>
          </p:cNvSpPr>
          <p:nvPr>
            <p:ph type="body" sz="quarter" idx="3"/>
          </p:nvPr>
        </p:nvSpPr>
        <p:spPr>
          <a:xfrm>
            <a:off x="6648466" y="785851"/>
            <a:ext cx="4536000"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2" name="Date Placeholder 1"/>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4/4/2023</a:t>
            </a:fld>
            <a:endParaRPr lang="en-US" dirty="0"/>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
        <p:nvSpPr>
          <p:cNvPr id="9" name="Content Placeholder 3">
            <a:extLst>
              <a:ext uri="{FF2B5EF4-FFF2-40B4-BE49-F238E27FC236}">
                <a16:creationId xmlns:a16="http://schemas.microsoft.com/office/drawing/2014/main" id="{B6868A15-9E6A-488D-91C8-470F315D2CD1}"/>
              </a:ext>
            </a:extLst>
          </p:cNvPr>
          <p:cNvSpPr>
            <a:spLocks noGrp="1"/>
          </p:cNvSpPr>
          <p:nvPr>
            <p:ph sz="half" idx="13"/>
          </p:nvPr>
        </p:nvSpPr>
        <p:spPr>
          <a:xfrm>
            <a:off x="1748707" y="1951863"/>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0" name="Content Placeholder 5">
            <a:extLst>
              <a:ext uri="{FF2B5EF4-FFF2-40B4-BE49-F238E27FC236}">
                <a16:creationId xmlns:a16="http://schemas.microsoft.com/office/drawing/2014/main" id="{E355668B-1907-4A4F-998D-DE7115DB535C}"/>
              </a:ext>
            </a:extLst>
          </p:cNvPr>
          <p:cNvSpPr>
            <a:spLocks noGrp="1"/>
          </p:cNvSpPr>
          <p:nvPr>
            <p:ph sz="quarter" idx="14"/>
          </p:nvPr>
        </p:nvSpPr>
        <p:spPr>
          <a:xfrm>
            <a:off x="6648466" y="1951863"/>
            <a:ext cx="4536000" cy="391454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2458785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a:xfrm>
            <a:off x="1748705" y="785851"/>
            <a:ext cx="9435763" cy="1012003"/>
          </a:xfrm>
        </p:spPr>
        <p:txBody>
          <a:bodyPr/>
          <a:lstStyle/>
          <a:p>
            <a:r>
              <a:rPr lang="sv-SE" dirty="0"/>
              <a:t>Klicka här för att ändra format</a:t>
            </a:r>
            <a:endParaRPr lang="en-US" dirty="0"/>
          </a:p>
        </p:txBody>
      </p:sp>
    </p:spTree>
    <p:extLst>
      <p:ext uri="{BB962C8B-B14F-4D97-AF65-F5344CB8AC3E}">
        <p14:creationId xmlns:p14="http://schemas.microsoft.com/office/powerpoint/2010/main" val="1247006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8ACA2F20-4145-73DC-FABE-0EFE636F0630}"/>
              </a:ext>
            </a:extLst>
          </p:cNvPr>
          <p:cNvPicPr>
            <a:picLocks noChangeAspect="1"/>
          </p:cNvPicPr>
          <p:nvPr userDrawn="1"/>
        </p:nvPicPr>
        <p:blipFill>
          <a:blip r:embed="rId3"/>
          <a:stretch>
            <a:fillRect/>
          </a:stretch>
        </p:blipFill>
        <p:spPr>
          <a:xfrm>
            <a:off x="1467828" y="6251687"/>
            <a:ext cx="906455" cy="380762"/>
          </a:xfrm>
          <a:prstGeom prst="rect">
            <a:avLst/>
          </a:prstGeom>
        </p:spPr>
      </p:pic>
      <p:pic>
        <p:nvPicPr>
          <p:cNvPr id="12" name="Bildobjekt 11" descr="En bild som visar text, clipart&#10;&#10;Automatiskt genererad beskrivning">
            <a:extLst>
              <a:ext uri="{FF2B5EF4-FFF2-40B4-BE49-F238E27FC236}">
                <a16:creationId xmlns:a16="http://schemas.microsoft.com/office/drawing/2014/main" id="{2DAD7EFF-DF8C-6DE7-A6C8-2B1A4DB5FC2D}"/>
              </a:ext>
            </a:extLst>
          </p:cNvPr>
          <p:cNvPicPr>
            <a:picLocks noChangeAspect="1"/>
          </p:cNvPicPr>
          <p:nvPr userDrawn="1"/>
        </p:nvPicPr>
        <p:blipFill>
          <a:blip r:embed="rId4"/>
          <a:stretch>
            <a:fillRect/>
          </a:stretch>
        </p:blipFill>
        <p:spPr>
          <a:xfrm>
            <a:off x="2585746" y="6251687"/>
            <a:ext cx="1710744" cy="380762"/>
          </a:xfrm>
          <a:prstGeom prst="rect">
            <a:avLst/>
          </a:prstGeom>
        </p:spPr>
      </p:pic>
      <p:pic>
        <p:nvPicPr>
          <p:cNvPr id="13" name="Bildobjekt 12">
            <a:extLst>
              <a:ext uri="{FF2B5EF4-FFF2-40B4-BE49-F238E27FC236}">
                <a16:creationId xmlns:a16="http://schemas.microsoft.com/office/drawing/2014/main" id="{3E6DBBAC-06E2-62FD-F93F-ECAF6999DFF0}"/>
              </a:ext>
            </a:extLst>
          </p:cNvPr>
          <p:cNvPicPr>
            <a:picLocks noChangeAspect="1"/>
          </p:cNvPicPr>
          <p:nvPr userDrawn="1"/>
        </p:nvPicPr>
        <p:blipFill>
          <a:blip r:embed="rId5"/>
          <a:stretch>
            <a:fillRect/>
          </a:stretch>
        </p:blipFill>
        <p:spPr>
          <a:xfrm>
            <a:off x="232322" y="6251687"/>
            <a:ext cx="1071415" cy="380762"/>
          </a:xfrm>
          <a:prstGeom prst="rect">
            <a:avLst/>
          </a:prstGeom>
        </p:spPr>
      </p:pic>
    </p:spTree>
    <p:extLst>
      <p:ext uri="{BB962C8B-B14F-4D97-AF65-F5344CB8AC3E}">
        <p14:creationId xmlns:p14="http://schemas.microsoft.com/office/powerpoint/2010/main" val="2240285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4/4/2023</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77874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724081" y="754070"/>
            <a:ext cx="9921745"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Tree>
    <p:extLst>
      <p:ext uri="{BB962C8B-B14F-4D97-AF65-F5344CB8AC3E}">
        <p14:creationId xmlns:p14="http://schemas.microsoft.com/office/powerpoint/2010/main" val="3512779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1748705" y="785851"/>
            <a:ext cx="9435762" cy="1012003"/>
          </a:xfrm>
        </p:spPr>
        <p:txBody>
          <a:bodyPr/>
          <a:lstStyle/>
          <a:p>
            <a:r>
              <a:rPr lang="sv-SE" dirty="0"/>
              <a:t>Klicka här för att ändra format</a:t>
            </a:r>
            <a:endParaRPr lang="en-US" dirty="0"/>
          </a:p>
        </p:txBody>
      </p:sp>
      <p:sp>
        <p:nvSpPr>
          <p:cNvPr id="3" name="Vertical Text Placeholder 2"/>
          <p:cNvSpPr>
            <a:spLocks noGrp="1"/>
          </p:cNvSpPr>
          <p:nvPr>
            <p:ph type="body" orient="vert" idx="1"/>
          </p:nvPr>
        </p:nvSpPr>
        <p:spPr>
          <a:xfrm>
            <a:off x="1748707" y="1951864"/>
            <a:ext cx="9435760" cy="3914546"/>
          </a:xfrm>
        </p:spPr>
        <p:txBody>
          <a:bodyPr vert="eaVert" anchor="t"/>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891212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9" name="Bildobjekt 8" descr="En bild som visar text&#10;&#10;Automatiskt genererad beskrivning">
            <a:extLst>
              <a:ext uri="{FF2B5EF4-FFF2-40B4-BE49-F238E27FC236}">
                <a16:creationId xmlns:a16="http://schemas.microsoft.com/office/drawing/2014/main" id="{FC1EAAA9-4DC4-40CF-A59C-B6010BC5E4D0}"/>
              </a:ext>
            </a:extLst>
          </p:cNvPr>
          <p:cNvPicPr>
            <a:picLocks noChangeAspect="1"/>
          </p:cNvPicPr>
          <p:nvPr userDrawn="1"/>
        </p:nvPicPr>
        <p:blipFill>
          <a:blip r:embed="rId3"/>
          <a:stretch>
            <a:fillRect/>
          </a:stretch>
        </p:blipFill>
        <p:spPr>
          <a:xfrm>
            <a:off x="9678473" y="1552195"/>
            <a:ext cx="1940400" cy="815078"/>
          </a:xfrm>
          <a:prstGeom prst="rect">
            <a:avLst/>
          </a:prstGeom>
        </p:spPr>
      </p:pic>
      <p:pic>
        <p:nvPicPr>
          <p:cNvPr id="14" name="Bildobjekt 13" descr="En bild som visar text, clipart&#10;&#10;Automatiskt genererad beskrivning">
            <a:extLst>
              <a:ext uri="{FF2B5EF4-FFF2-40B4-BE49-F238E27FC236}">
                <a16:creationId xmlns:a16="http://schemas.microsoft.com/office/drawing/2014/main" id="{95A93BD3-2369-45C7-85D9-6CBB62B43500}"/>
              </a:ext>
            </a:extLst>
          </p:cNvPr>
          <p:cNvPicPr>
            <a:picLocks noChangeAspect="1"/>
          </p:cNvPicPr>
          <p:nvPr userDrawn="1"/>
        </p:nvPicPr>
        <p:blipFill>
          <a:blip r:embed="rId4"/>
          <a:stretch>
            <a:fillRect/>
          </a:stretch>
        </p:blipFill>
        <p:spPr>
          <a:xfrm>
            <a:off x="9678473" y="866448"/>
            <a:ext cx="1940955" cy="432000"/>
          </a:xfrm>
          <a:prstGeom prst="rect">
            <a:avLst/>
          </a:prstGeom>
        </p:spPr>
      </p:pic>
      <p:pic>
        <p:nvPicPr>
          <p:cNvPr id="15" name="Bildobjekt 14">
            <a:extLst>
              <a:ext uri="{FF2B5EF4-FFF2-40B4-BE49-F238E27FC236}">
                <a16:creationId xmlns:a16="http://schemas.microsoft.com/office/drawing/2014/main" id="{5CE2BF9F-5D1B-43A1-806D-5D5D45E5D56B}"/>
              </a:ext>
            </a:extLst>
          </p:cNvPr>
          <p:cNvPicPr>
            <a:picLocks noChangeAspect="1"/>
          </p:cNvPicPr>
          <p:nvPr userDrawn="1"/>
        </p:nvPicPr>
        <p:blipFill>
          <a:blip r:embed="rId5"/>
          <a:stretch>
            <a:fillRect/>
          </a:stretch>
        </p:blipFill>
        <p:spPr>
          <a:xfrm>
            <a:off x="9678473" y="2621020"/>
            <a:ext cx="1940400" cy="689584"/>
          </a:xfrm>
          <a:prstGeom prst="rect">
            <a:avLst/>
          </a:prstGeom>
        </p:spPr>
      </p:pic>
    </p:spTree>
    <p:extLst>
      <p:ext uri="{BB962C8B-B14F-4D97-AF65-F5344CB8AC3E}">
        <p14:creationId xmlns:p14="http://schemas.microsoft.com/office/powerpoint/2010/main" val="1913402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E326B44D-E173-C727-4996-562F57442440}"/>
              </a:ext>
            </a:extLst>
          </p:cNvPr>
          <p:cNvPicPr>
            <a:picLocks noChangeAspect="1"/>
          </p:cNvPicPr>
          <p:nvPr userDrawn="1"/>
        </p:nvPicPr>
        <p:blipFill>
          <a:blip r:embed="rId3"/>
          <a:stretch>
            <a:fillRect/>
          </a:stretch>
        </p:blipFill>
        <p:spPr>
          <a:xfrm>
            <a:off x="1467828" y="6251687"/>
            <a:ext cx="906455" cy="380762"/>
          </a:xfrm>
          <a:prstGeom prst="rect">
            <a:avLst/>
          </a:prstGeom>
        </p:spPr>
      </p:pic>
      <p:pic>
        <p:nvPicPr>
          <p:cNvPr id="12" name="Bildobjekt 11" descr="En bild som visar text, clipart&#10;&#10;Automatiskt genererad beskrivning">
            <a:extLst>
              <a:ext uri="{FF2B5EF4-FFF2-40B4-BE49-F238E27FC236}">
                <a16:creationId xmlns:a16="http://schemas.microsoft.com/office/drawing/2014/main" id="{FAA394FC-DE66-FA5F-45FC-3C80B412695E}"/>
              </a:ext>
            </a:extLst>
          </p:cNvPr>
          <p:cNvPicPr>
            <a:picLocks noChangeAspect="1"/>
          </p:cNvPicPr>
          <p:nvPr userDrawn="1"/>
        </p:nvPicPr>
        <p:blipFill>
          <a:blip r:embed="rId4"/>
          <a:stretch>
            <a:fillRect/>
          </a:stretch>
        </p:blipFill>
        <p:spPr>
          <a:xfrm>
            <a:off x="2585746" y="6251687"/>
            <a:ext cx="1710744" cy="380762"/>
          </a:xfrm>
          <a:prstGeom prst="rect">
            <a:avLst/>
          </a:prstGeom>
        </p:spPr>
      </p:pic>
      <p:pic>
        <p:nvPicPr>
          <p:cNvPr id="13" name="Bildobjekt 12">
            <a:extLst>
              <a:ext uri="{FF2B5EF4-FFF2-40B4-BE49-F238E27FC236}">
                <a16:creationId xmlns:a16="http://schemas.microsoft.com/office/drawing/2014/main" id="{E676E7CC-8440-E499-1C0B-8FA5A480698F}"/>
              </a:ext>
            </a:extLst>
          </p:cNvPr>
          <p:cNvPicPr>
            <a:picLocks noChangeAspect="1"/>
          </p:cNvPicPr>
          <p:nvPr userDrawn="1"/>
        </p:nvPicPr>
        <p:blipFill>
          <a:blip r:embed="rId5"/>
          <a:stretch>
            <a:fillRect/>
          </a:stretch>
        </p:blipFill>
        <p:spPr>
          <a:xfrm>
            <a:off x="232322" y="6251687"/>
            <a:ext cx="1071415" cy="380762"/>
          </a:xfrm>
          <a:prstGeom prst="rect">
            <a:avLst/>
          </a:prstGeom>
        </p:spPr>
      </p:pic>
    </p:spTree>
    <p:extLst>
      <p:ext uri="{BB962C8B-B14F-4D97-AF65-F5344CB8AC3E}">
        <p14:creationId xmlns:p14="http://schemas.microsoft.com/office/powerpoint/2010/main" val="2710970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solidFill>
              </a:defRPr>
            </a:lvl1pPr>
          </a:lstStyle>
          <a:p>
            <a:r>
              <a:rPr lang="sv-SE" dirty="0"/>
              <a:t>Klicka här för att ändra format</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Redigera format för bakgrundstext</a:t>
            </a:r>
          </a:p>
        </p:txBody>
      </p:sp>
      <p:sp>
        <p:nvSpPr>
          <p:cNvPr id="7" name="Rectangle 6"/>
          <p:cNvSpPr/>
          <p:nvPr userDrawn="1"/>
        </p:nvSpPr>
        <p:spPr>
          <a:xfrm>
            <a:off x="1" y="755468"/>
            <a:ext cx="3430668" cy="533400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1965896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1751106" y="787384"/>
            <a:ext cx="9433362" cy="1010471"/>
          </a:xfrm>
        </p:spPr>
        <p:txBody>
          <a:bodyPr/>
          <a:lstStyle>
            <a:lvl1pPr>
              <a:defRPr b="0">
                <a:solidFill>
                  <a:schemeClr val="tx1"/>
                </a:solidFill>
              </a:defRPr>
            </a:lvl1pPr>
          </a:lstStyle>
          <a:p>
            <a:r>
              <a:rPr lang="sv-SE" dirty="0"/>
              <a:t>Klicka här för att ändra format</a:t>
            </a:r>
            <a:endParaRPr lang="en-US" dirty="0"/>
          </a:p>
        </p:txBody>
      </p:sp>
      <p:sp>
        <p:nvSpPr>
          <p:cNvPr id="3" name="Content Placeholder 2"/>
          <p:cNvSpPr>
            <a:spLocks noGrp="1"/>
          </p:cNvSpPr>
          <p:nvPr>
            <p:ph idx="1"/>
          </p:nvPr>
        </p:nvSpPr>
        <p:spPr>
          <a:xfrm>
            <a:off x="1748707" y="1951865"/>
            <a:ext cx="9435761" cy="3914546"/>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361433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8707" y="785852"/>
            <a:ext cx="9434405" cy="508055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774140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748707" y="785851"/>
            <a:ext cx="9435759" cy="1012003"/>
          </a:xfrm>
        </p:spPr>
        <p:txBody>
          <a:bodyPr/>
          <a:lstStyle/>
          <a:p>
            <a:r>
              <a:rPr lang="sv-SE"/>
              <a:t>Klicka här för att ändra format</a:t>
            </a:r>
            <a:endParaRPr lang="en-US" dirty="0"/>
          </a:p>
        </p:txBody>
      </p:sp>
      <p:sp>
        <p:nvSpPr>
          <p:cNvPr id="3" name="Content Placeholder 2"/>
          <p:cNvSpPr>
            <a:spLocks noGrp="1"/>
          </p:cNvSpPr>
          <p:nvPr>
            <p:ph sz="half" idx="1"/>
          </p:nvPr>
        </p:nvSpPr>
        <p:spPr>
          <a:xfrm>
            <a:off x="1748707" y="1951864"/>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648466" y="1951864"/>
            <a:ext cx="4536000" cy="391454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24080801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8705" y="785851"/>
            <a:ext cx="4551424"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1748707" y="1951863"/>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648466" y="785851"/>
            <a:ext cx="4536000"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Content Placeholder 5"/>
          <p:cNvSpPr>
            <a:spLocks noGrp="1"/>
          </p:cNvSpPr>
          <p:nvPr>
            <p:ph sz="quarter" idx="4"/>
          </p:nvPr>
        </p:nvSpPr>
        <p:spPr>
          <a:xfrm>
            <a:off x="6648466" y="1951863"/>
            <a:ext cx="4536000" cy="391454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2449589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solidFill>
              </a:defRPr>
            </a:lvl1pPr>
          </a:lstStyle>
          <a:p>
            <a:r>
              <a:rPr lang="sv-SE"/>
              <a:t>Klicka här för att ändra format</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7" name="Rectangle 6"/>
          <p:cNvSpPr/>
          <p:nvPr userDrawn="1"/>
        </p:nvSpPr>
        <p:spPr>
          <a:xfrm>
            <a:off x="1" y="755468"/>
            <a:ext cx="3430668" cy="533400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11575637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a:xfrm>
            <a:off x="1748705" y="785851"/>
            <a:ext cx="9435763" cy="1012003"/>
          </a:xfrm>
        </p:spPr>
        <p:txBody>
          <a:bodyPr/>
          <a:lstStyle/>
          <a:p>
            <a:r>
              <a:rPr lang="sv-SE"/>
              <a:t>Klicka här för att ändra format</a:t>
            </a:r>
            <a:endParaRPr lang="en-US" dirty="0"/>
          </a:p>
        </p:txBody>
      </p:sp>
    </p:spTree>
    <p:extLst>
      <p:ext uri="{BB962C8B-B14F-4D97-AF65-F5344CB8AC3E}">
        <p14:creationId xmlns:p14="http://schemas.microsoft.com/office/powerpoint/2010/main" val="947362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4/4/2023</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483231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724081" y="754070"/>
            <a:ext cx="9921745"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Tree>
    <p:extLst>
      <p:ext uri="{BB962C8B-B14F-4D97-AF65-F5344CB8AC3E}">
        <p14:creationId xmlns:p14="http://schemas.microsoft.com/office/powerpoint/2010/main" val="38836561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1748705" y="785851"/>
            <a:ext cx="9435762" cy="1012003"/>
          </a:xfrm>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a:xfrm>
            <a:off x="1748707" y="1951864"/>
            <a:ext cx="9435760" cy="3914546"/>
          </a:xfrm>
        </p:spPr>
        <p:txBody>
          <a:bodyPr vert="eaVert" anchor="t"/>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25319262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9" name="Bildobjekt 8" descr="En bild som visar text&#10;&#10;Automatiskt genererad beskrivning">
            <a:extLst>
              <a:ext uri="{FF2B5EF4-FFF2-40B4-BE49-F238E27FC236}">
                <a16:creationId xmlns:a16="http://schemas.microsoft.com/office/drawing/2014/main" id="{DD88A744-2368-4A3C-8A35-A2B855A9245D}"/>
              </a:ext>
            </a:extLst>
          </p:cNvPr>
          <p:cNvPicPr>
            <a:picLocks noChangeAspect="1"/>
          </p:cNvPicPr>
          <p:nvPr userDrawn="1"/>
        </p:nvPicPr>
        <p:blipFill>
          <a:blip r:embed="rId3"/>
          <a:stretch>
            <a:fillRect/>
          </a:stretch>
        </p:blipFill>
        <p:spPr>
          <a:xfrm>
            <a:off x="9678473" y="1552195"/>
            <a:ext cx="1940400" cy="815078"/>
          </a:xfrm>
          <a:prstGeom prst="rect">
            <a:avLst/>
          </a:prstGeom>
        </p:spPr>
      </p:pic>
      <p:pic>
        <p:nvPicPr>
          <p:cNvPr id="14" name="Bildobjekt 13" descr="En bild som visar text, clipart&#10;&#10;Automatiskt genererad beskrivning">
            <a:extLst>
              <a:ext uri="{FF2B5EF4-FFF2-40B4-BE49-F238E27FC236}">
                <a16:creationId xmlns:a16="http://schemas.microsoft.com/office/drawing/2014/main" id="{4BD67211-6BB6-49FC-9810-460E48E6726B}"/>
              </a:ext>
            </a:extLst>
          </p:cNvPr>
          <p:cNvPicPr>
            <a:picLocks noChangeAspect="1"/>
          </p:cNvPicPr>
          <p:nvPr userDrawn="1"/>
        </p:nvPicPr>
        <p:blipFill>
          <a:blip r:embed="rId4"/>
          <a:stretch>
            <a:fillRect/>
          </a:stretch>
        </p:blipFill>
        <p:spPr>
          <a:xfrm>
            <a:off x="9678473" y="866448"/>
            <a:ext cx="1940955" cy="432000"/>
          </a:xfrm>
          <a:prstGeom prst="rect">
            <a:avLst/>
          </a:prstGeom>
        </p:spPr>
      </p:pic>
      <p:pic>
        <p:nvPicPr>
          <p:cNvPr id="15" name="Bildobjekt 14">
            <a:extLst>
              <a:ext uri="{FF2B5EF4-FFF2-40B4-BE49-F238E27FC236}">
                <a16:creationId xmlns:a16="http://schemas.microsoft.com/office/drawing/2014/main" id="{17A281B5-2C21-4275-B3C2-F6F297BE6B71}"/>
              </a:ext>
            </a:extLst>
          </p:cNvPr>
          <p:cNvPicPr>
            <a:picLocks noChangeAspect="1"/>
          </p:cNvPicPr>
          <p:nvPr userDrawn="1"/>
        </p:nvPicPr>
        <p:blipFill>
          <a:blip r:embed="rId5"/>
          <a:stretch>
            <a:fillRect/>
          </a:stretch>
        </p:blipFill>
        <p:spPr>
          <a:xfrm>
            <a:off x="9678473" y="2621020"/>
            <a:ext cx="1940400" cy="689584"/>
          </a:xfrm>
          <a:prstGeom prst="rect">
            <a:avLst/>
          </a:prstGeom>
        </p:spPr>
      </p:pic>
    </p:spTree>
    <p:extLst>
      <p:ext uri="{BB962C8B-B14F-4D97-AF65-F5344CB8AC3E}">
        <p14:creationId xmlns:p14="http://schemas.microsoft.com/office/powerpoint/2010/main" val="25111106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CF0FF9A2-4019-6139-BBCA-08E13834B0D8}"/>
              </a:ext>
            </a:extLst>
          </p:cNvPr>
          <p:cNvPicPr>
            <a:picLocks noChangeAspect="1"/>
          </p:cNvPicPr>
          <p:nvPr userDrawn="1"/>
        </p:nvPicPr>
        <p:blipFill>
          <a:blip r:embed="rId3"/>
          <a:stretch>
            <a:fillRect/>
          </a:stretch>
        </p:blipFill>
        <p:spPr>
          <a:xfrm>
            <a:off x="1467828" y="6251687"/>
            <a:ext cx="906455" cy="380762"/>
          </a:xfrm>
          <a:prstGeom prst="rect">
            <a:avLst/>
          </a:prstGeom>
        </p:spPr>
      </p:pic>
      <p:pic>
        <p:nvPicPr>
          <p:cNvPr id="12" name="Bildobjekt 11" descr="En bild som visar text, clipart&#10;&#10;Automatiskt genererad beskrivning">
            <a:extLst>
              <a:ext uri="{FF2B5EF4-FFF2-40B4-BE49-F238E27FC236}">
                <a16:creationId xmlns:a16="http://schemas.microsoft.com/office/drawing/2014/main" id="{E7C61844-EA86-B484-F3C7-061901539200}"/>
              </a:ext>
            </a:extLst>
          </p:cNvPr>
          <p:cNvPicPr>
            <a:picLocks noChangeAspect="1"/>
          </p:cNvPicPr>
          <p:nvPr userDrawn="1"/>
        </p:nvPicPr>
        <p:blipFill>
          <a:blip r:embed="rId4"/>
          <a:stretch>
            <a:fillRect/>
          </a:stretch>
        </p:blipFill>
        <p:spPr>
          <a:xfrm>
            <a:off x="2585746" y="6251687"/>
            <a:ext cx="1710744" cy="380762"/>
          </a:xfrm>
          <a:prstGeom prst="rect">
            <a:avLst/>
          </a:prstGeom>
        </p:spPr>
      </p:pic>
      <p:pic>
        <p:nvPicPr>
          <p:cNvPr id="13" name="Bildobjekt 12">
            <a:extLst>
              <a:ext uri="{FF2B5EF4-FFF2-40B4-BE49-F238E27FC236}">
                <a16:creationId xmlns:a16="http://schemas.microsoft.com/office/drawing/2014/main" id="{976B92EC-1855-B363-AF41-C1A834D0A7BF}"/>
              </a:ext>
            </a:extLst>
          </p:cNvPr>
          <p:cNvPicPr>
            <a:picLocks noChangeAspect="1"/>
          </p:cNvPicPr>
          <p:nvPr userDrawn="1"/>
        </p:nvPicPr>
        <p:blipFill>
          <a:blip r:embed="rId5"/>
          <a:stretch>
            <a:fillRect/>
          </a:stretch>
        </p:blipFill>
        <p:spPr>
          <a:xfrm>
            <a:off x="232322" y="6251687"/>
            <a:ext cx="1071415" cy="380762"/>
          </a:xfrm>
          <a:prstGeom prst="rect">
            <a:avLst/>
          </a:prstGeom>
        </p:spPr>
      </p:pic>
    </p:spTree>
    <p:extLst>
      <p:ext uri="{BB962C8B-B14F-4D97-AF65-F5344CB8AC3E}">
        <p14:creationId xmlns:p14="http://schemas.microsoft.com/office/powerpoint/2010/main" val="21750032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solidFill>
              </a:defRPr>
            </a:lvl1pPr>
          </a:lstStyle>
          <a:p>
            <a:r>
              <a:rPr lang="sv-SE" dirty="0"/>
              <a:t>Klicka här för att ändra format</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Redigera format för bakgrundstext</a:t>
            </a:r>
          </a:p>
        </p:txBody>
      </p:sp>
      <p:sp>
        <p:nvSpPr>
          <p:cNvPr id="7" name="Rectangle 6"/>
          <p:cNvSpPr/>
          <p:nvPr userDrawn="1"/>
        </p:nvSpPr>
        <p:spPr>
          <a:xfrm>
            <a:off x="1" y="755468"/>
            <a:ext cx="3430668" cy="533400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40694158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1751106" y="787384"/>
            <a:ext cx="9433362" cy="1010471"/>
          </a:xfrm>
        </p:spPr>
        <p:txBody>
          <a:bodyPr/>
          <a:lstStyle>
            <a:lvl1pPr>
              <a:defRPr b="0">
                <a:solidFill>
                  <a:schemeClr val="tx1"/>
                </a:solidFill>
              </a:defRPr>
            </a:lvl1pPr>
          </a:lstStyle>
          <a:p>
            <a:r>
              <a:rPr lang="sv-SE" dirty="0"/>
              <a:t>Klicka här för att ändra format</a:t>
            </a:r>
            <a:endParaRPr lang="en-US" dirty="0"/>
          </a:p>
        </p:txBody>
      </p:sp>
      <p:sp>
        <p:nvSpPr>
          <p:cNvPr id="3" name="Content Placeholder 2"/>
          <p:cNvSpPr>
            <a:spLocks noGrp="1"/>
          </p:cNvSpPr>
          <p:nvPr>
            <p:ph idx="1"/>
          </p:nvPr>
        </p:nvSpPr>
        <p:spPr>
          <a:xfrm>
            <a:off x="1748707" y="1951865"/>
            <a:ext cx="9435761" cy="3914546"/>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24665434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8707" y="785852"/>
            <a:ext cx="9434405" cy="508055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29701852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748707" y="785851"/>
            <a:ext cx="9435759" cy="1012003"/>
          </a:xfrm>
        </p:spPr>
        <p:txBody>
          <a:bodyPr/>
          <a:lstStyle/>
          <a:p>
            <a:r>
              <a:rPr lang="sv-SE" dirty="0"/>
              <a:t>Klicka här för att ändra format</a:t>
            </a:r>
            <a:endParaRPr lang="en-US" dirty="0"/>
          </a:p>
        </p:txBody>
      </p:sp>
      <p:sp>
        <p:nvSpPr>
          <p:cNvPr id="3" name="Content Placeholder 2"/>
          <p:cNvSpPr>
            <a:spLocks noGrp="1"/>
          </p:cNvSpPr>
          <p:nvPr>
            <p:ph sz="half" idx="1"/>
          </p:nvPr>
        </p:nvSpPr>
        <p:spPr>
          <a:xfrm>
            <a:off x="1748707" y="1951864"/>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648466" y="1951864"/>
            <a:ext cx="4536000" cy="391454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201949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1751106" y="787384"/>
            <a:ext cx="9433362" cy="1010471"/>
          </a:xfrm>
        </p:spPr>
        <p:txBody>
          <a:bodyPr/>
          <a:lstStyle>
            <a:lvl1pPr>
              <a:defRPr b="0">
                <a:solidFill>
                  <a:schemeClr val="tx1"/>
                </a:solidFill>
              </a:defRPr>
            </a:lvl1pPr>
          </a:lstStyle>
          <a:p>
            <a:r>
              <a:rPr lang="sv-SE"/>
              <a:t>Klicka här för att ändra format</a:t>
            </a:r>
            <a:endParaRPr lang="en-US" dirty="0"/>
          </a:p>
        </p:txBody>
      </p:sp>
      <p:sp>
        <p:nvSpPr>
          <p:cNvPr id="3" name="Content Placeholder 2"/>
          <p:cNvSpPr>
            <a:spLocks noGrp="1"/>
          </p:cNvSpPr>
          <p:nvPr>
            <p:ph idx="1"/>
          </p:nvPr>
        </p:nvSpPr>
        <p:spPr>
          <a:xfrm>
            <a:off x="1748707" y="1951865"/>
            <a:ext cx="9435761" cy="391454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5744120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8705" y="785851"/>
            <a:ext cx="4551424"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1748707" y="1951863"/>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648466" y="785851"/>
            <a:ext cx="4536000"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Content Placeholder 5"/>
          <p:cNvSpPr>
            <a:spLocks noGrp="1"/>
          </p:cNvSpPr>
          <p:nvPr>
            <p:ph sz="quarter" idx="4"/>
          </p:nvPr>
        </p:nvSpPr>
        <p:spPr>
          <a:xfrm>
            <a:off x="6648466" y="1951863"/>
            <a:ext cx="4536000" cy="391454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9585480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a:xfrm>
            <a:off x="1748705" y="785851"/>
            <a:ext cx="9435763" cy="1012003"/>
          </a:xfrm>
        </p:spPr>
        <p:txBody>
          <a:bodyPr/>
          <a:lstStyle/>
          <a:p>
            <a:r>
              <a:rPr lang="sv-SE" dirty="0"/>
              <a:t>Klicka här för att ändra format</a:t>
            </a:r>
            <a:endParaRPr lang="en-US" dirty="0"/>
          </a:p>
        </p:txBody>
      </p:sp>
    </p:spTree>
    <p:extLst>
      <p:ext uri="{BB962C8B-B14F-4D97-AF65-F5344CB8AC3E}">
        <p14:creationId xmlns:p14="http://schemas.microsoft.com/office/powerpoint/2010/main" val="40638593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4/4/2023</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244265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724081" y="754070"/>
            <a:ext cx="9921745"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Tree>
    <p:extLst>
      <p:ext uri="{BB962C8B-B14F-4D97-AF65-F5344CB8AC3E}">
        <p14:creationId xmlns:p14="http://schemas.microsoft.com/office/powerpoint/2010/main" val="22219221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1748705" y="785851"/>
            <a:ext cx="9435762" cy="1012003"/>
          </a:xfrm>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a:xfrm>
            <a:off x="1748707" y="1951864"/>
            <a:ext cx="9435760" cy="3914546"/>
          </a:xfrm>
        </p:spPr>
        <p:txBody>
          <a:bodyPr vert="eaVert" anchor="t"/>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4257372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9" name="Bildobjekt 8" descr="En bild som visar text&#10;&#10;Automatiskt genererad beskrivning">
            <a:extLst>
              <a:ext uri="{FF2B5EF4-FFF2-40B4-BE49-F238E27FC236}">
                <a16:creationId xmlns:a16="http://schemas.microsoft.com/office/drawing/2014/main" id="{CE4EB4D4-77E7-49E7-ABD5-6CFE53484120}"/>
              </a:ext>
            </a:extLst>
          </p:cNvPr>
          <p:cNvPicPr>
            <a:picLocks noChangeAspect="1"/>
          </p:cNvPicPr>
          <p:nvPr userDrawn="1"/>
        </p:nvPicPr>
        <p:blipFill>
          <a:blip r:embed="rId3"/>
          <a:stretch>
            <a:fillRect/>
          </a:stretch>
        </p:blipFill>
        <p:spPr>
          <a:xfrm>
            <a:off x="9678473" y="1552195"/>
            <a:ext cx="1940400" cy="815078"/>
          </a:xfrm>
          <a:prstGeom prst="rect">
            <a:avLst/>
          </a:prstGeom>
        </p:spPr>
      </p:pic>
      <p:pic>
        <p:nvPicPr>
          <p:cNvPr id="14" name="Bildobjekt 13" descr="En bild som visar text, clipart&#10;&#10;Automatiskt genererad beskrivning">
            <a:extLst>
              <a:ext uri="{FF2B5EF4-FFF2-40B4-BE49-F238E27FC236}">
                <a16:creationId xmlns:a16="http://schemas.microsoft.com/office/drawing/2014/main" id="{21E54486-443C-4E67-AC3E-8D06D3395932}"/>
              </a:ext>
            </a:extLst>
          </p:cNvPr>
          <p:cNvPicPr>
            <a:picLocks noChangeAspect="1"/>
          </p:cNvPicPr>
          <p:nvPr userDrawn="1"/>
        </p:nvPicPr>
        <p:blipFill>
          <a:blip r:embed="rId4"/>
          <a:stretch>
            <a:fillRect/>
          </a:stretch>
        </p:blipFill>
        <p:spPr>
          <a:xfrm>
            <a:off x="9678473" y="866448"/>
            <a:ext cx="1940955" cy="432000"/>
          </a:xfrm>
          <a:prstGeom prst="rect">
            <a:avLst/>
          </a:prstGeom>
        </p:spPr>
      </p:pic>
      <p:pic>
        <p:nvPicPr>
          <p:cNvPr id="15" name="Bildobjekt 14">
            <a:extLst>
              <a:ext uri="{FF2B5EF4-FFF2-40B4-BE49-F238E27FC236}">
                <a16:creationId xmlns:a16="http://schemas.microsoft.com/office/drawing/2014/main" id="{9014D558-6205-400B-870E-BACFA58FFEFF}"/>
              </a:ext>
            </a:extLst>
          </p:cNvPr>
          <p:cNvPicPr>
            <a:picLocks noChangeAspect="1"/>
          </p:cNvPicPr>
          <p:nvPr userDrawn="1"/>
        </p:nvPicPr>
        <p:blipFill>
          <a:blip r:embed="rId5"/>
          <a:stretch>
            <a:fillRect/>
          </a:stretch>
        </p:blipFill>
        <p:spPr>
          <a:xfrm>
            <a:off x="9678473" y="2621020"/>
            <a:ext cx="1940400" cy="689584"/>
          </a:xfrm>
          <a:prstGeom prst="rect">
            <a:avLst/>
          </a:prstGeom>
        </p:spPr>
      </p:pic>
    </p:spTree>
    <p:extLst>
      <p:ext uri="{BB962C8B-B14F-4D97-AF65-F5344CB8AC3E}">
        <p14:creationId xmlns:p14="http://schemas.microsoft.com/office/powerpoint/2010/main" val="22723425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8338DA39-1C3B-A898-FF76-5C5B7A61ABE9}"/>
              </a:ext>
            </a:extLst>
          </p:cNvPr>
          <p:cNvPicPr>
            <a:picLocks noChangeAspect="1"/>
          </p:cNvPicPr>
          <p:nvPr userDrawn="1"/>
        </p:nvPicPr>
        <p:blipFill>
          <a:blip r:embed="rId3"/>
          <a:stretch>
            <a:fillRect/>
          </a:stretch>
        </p:blipFill>
        <p:spPr>
          <a:xfrm>
            <a:off x="1467828" y="6251687"/>
            <a:ext cx="906455" cy="380762"/>
          </a:xfrm>
          <a:prstGeom prst="rect">
            <a:avLst/>
          </a:prstGeom>
        </p:spPr>
      </p:pic>
      <p:pic>
        <p:nvPicPr>
          <p:cNvPr id="12" name="Bildobjekt 11" descr="En bild som visar text, clipart&#10;&#10;Automatiskt genererad beskrivning">
            <a:extLst>
              <a:ext uri="{FF2B5EF4-FFF2-40B4-BE49-F238E27FC236}">
                <a16:creationId xmlns:a16="http://schemas.microsoft.com/office/drawing/2014/main" id="{480703AE-47E7-9FE1-4F36-3909FA3F23A0}"/>
              </a:ext>
            </a:extLst>
          </p:cNvPr>
          <p:cNvPicPr>
            <a:picLocks noChangeAspect="1"/>
          </p:cNvPicPr>
          <p:nvPr userDrawn="1"/>
        </p:nvPicPr>
        <p:blipFill>
          <a:blip r:embed="rId4"/>
          <a:stretch>
            <a:fillRect/>
          </a:stretch>
        </p:blipFill>
        <p:spPr>
          <a:xfrm>
            <a:off x="2585746" y="6251687"/>
            <a:ext cx="1710744" cy="380762"/>
          </a:xfrm>
          <a:prstGeom prst="rect">
            <a:avLst/>
          </a:prstGeom>
        </p:spPr>
      </p:pic>
      <p:pic>
        <p:nvPicPr>
          <p:cNvPr id="13" name="Bildobjekt 12">
            <a:extLst>
              <a:ext uri="{FF2B5EF4-FFF2-40B4-BE49-F238E27FC236}">
                <a16:creationId xmlns:a16="http://schemas.microsoft.com/office/drawing/2014/main" id="{9050F218-43F9-7E49-D863-19595DBFAEDC}"/>
              </a:ext>
            </a:extLst>
          </p:cNvPr>
          <p:cNvPicPr>
            <a:picLocks noChangeAspect="1"/>
          </p:cNvPicPr>
          <p:nvPr userDrawn="1"/>
        </p:nvPicPr>
        <p:blipFill>
          <a:blip r:embed="rId5"/>
          <a:stretch>
            <a:fillRect/>
          </a:stretch>
        </p:blipFill>
        <p:spPr>
          <a:xfrm>
            <a:off x="232322" y="6251687"/>
            <a:ext cx="1071415" cy="380762"/>
          </a:xfrm>
          <a:prstGeom prst="rect">
            <a:avLst/>
          </a:prstGeom>
        </p:spPr>
      </p:pic>
    </p:spTree>
    <p:extLst>
      <p:ext uri="{BB962C8B-B14F-4D97-AF65-F5344CB8AC3E}">
        <p14:creationId xmlns:p14="http://schemas.microsoft.com/office/powerpoint/2010/main" val="35502776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solidFill>
              </a:defRPr>
            </a:lvl1pPr>
          </a:lstStyle>
          <a:p>
            <a:r>
              <a:rPr lang="sv-SE" dirty="0"/>
              <a:t>Klicka här för att ändra format</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Redigera format för bakgrundstext</a:t>
            </a:r>
          </a:p>
        </p:txBody>
      </p:sp>
      <p:sp>
        <p:nvSpPr>
          <p:cNvPr id="7" name="Rectangle 6"/>
          <p:cNvSpPr/>
          <p:nvPr userDrawn="1"/>
        </p:nvSpPr>
        <p:spPr>
          <a:xfrm>
            <a:off x="1" y="755468"/>
            <a:ext cx="3430668" cy="533400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6239675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6" name="Content Placeholder 2"/>
          <p:cNvSpPr>
            <a:spLocks noGrp="1"/>
          </p:cNvSpPr>
          <p:nvPr>
            <p:ph idx="1"/>
          </p:nvPr>
        </p:nvSpPr>
        <p:spPr>
          <a:xfrm>
            <a:off x="1748707" y="1951865"/>
            <a:ext cx="9435761" cy="3914546"/>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5633570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8707" y="785852"/>
            <a:ext cx="9434405" cy="508055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2015232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8707" y="785852"/>
            <a:ext cx="9434405" cy="508055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32846164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748707" y="785851"/>
            <a:ext cx="9435759" cy="1012003"/>
          </a:xfrm>
        </p:spPr>
        <p:txBody>
          <a:bodyPr/>
          <a:lstStyle/>
          <a:p>
            <a:r>
              <a:rPr lang="sv-SE"/>
              <a:t>Klicka här för att ändra format</a:t>
            </a:r>
            <a:endParaRPr lang="en-US" dirty="0"/>
          </a:p>
        </p:txBody>
      </p:sp>
      <p:sp>
        <p:nvSpPr>
          <p:cNvPr id="3" name="Content Placeholder 2"/>
          <p:cNvSpPr>
            <a:spLocks noGrp="1"/>
          </p:cNvSpPr>
          <p:nvPr>
            <p:ph sz="half" idx="1"/>
          </p:nvPr>
        </p:nvSpPr>
        <p:spPr>
          <a:xfrm>
            <a:off x="1748707" y="1951864"/>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648466" y="1951864"/>
            <a:ext cx="4536000" cy="391454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3396409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8705" y="785851"/>
            <a:ext cx="4551424"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1748707" y="1951863"/>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648466" y="785851"/>
            <a:ext cx="4536000"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Content Placeholder 5"/>
          <p:cNvSpPr>
            <a:spLocks noGrp="1"/>
          </p:cNvSpPr>
          <p:nvPr>
            <p:ph sz="quarter" idx="4"/>
          </p:nvPr>
        </p:nvSpPr>
        <p:spPr>
          <a:xfrm>
            <a:off x="6648466" y="1951863"/>
            <a:ext cx="4536000"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40973303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a:xfrm>
            <a:off x="1748705" y="785851"/>
            <a:ext cx="9435763" cy="1012003"/>
          </a:xfrm>
        </p:spPr>
        <p:txBody>
          <a:bodyPr/>
          <a:lstStyle/>
          <a:p>
            <a:r>
              <a:rPr lang="sv-SE"/>
              <a:t>Klicka här för att ändra format</a:t>
            </a:r>
            <a:endParaRPr lang="en-US" dirty="0"/>
          </a:p>
        </p:txBody>
      </p:sp>
    </p:spTree>
    <p:extLst>
      <p:ext uri="{BB962C8B-B14F-4D97-AF65-F5344CB8AC3E}">
        <p14:creationId xmlns:p14="http://schemas.microsoft.com/office/powerpoint/2010/main" val="7598438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4/4/2023</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4519318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724081" y="754070"/>
            <a:ext cx="9921745"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Tree>
    <p:extLst>
      <p:ext uri="{BB962C8B-B14F-4D97-AF65-F5344CB8AC3E}">
        <p14:creationId xmlns:p14="http://schemas.microsoft.com/office/powerpoint/2010/main" val="29051591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1748705" y="785851"/>
            <a:ext cx="9435762" cy="1012003"/>
          </a:xfrm>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a:xfrm>
            <a:off x="1748707" y="1951864"/>
            <a:ext cx="9435760" cy="3914546"/>
          </a:xfrm>
        </p:spPr>
        <p:txBody>
          <a:bodyPr vert="eaVert" anchor="t"/>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1504136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9" name="Bildobjekt 8" descr="En bild som visar text&#10;&#10;Automatiskt genererad beskrivning">
            <a:extLst>
              <a:ext uri="{FF2B5EF4-FFF2-40B4-BE49-F238E27FC236}">
                <a16:creationId xmlns:a16="http://schemas.microsoft.com/office/drawing/2014/main" id="{246DF3A9-6C56-451E-8100-708DFD8F7BBD}"/>
              </a:ext>
            </a:extLst>
          </p:cNvPr>
          <p:cNvPicPr>
            <a:picLocks noChangeAspect="1"/>
          </p:cNvPicPr>
          <p:nvPr userDrawn="1"/>
        </p:nvPicPr>
        <p:blipFill>
          <a:blip r:embed="rId3"/>
          <a:stretch>
            <a:fillRect/>
          </a:stretch>
        </p:blipFill>
        <p:spPr>
          <a:xfrm>
            <a:off x="9678473" y="1552195"/>
            <a:ext cx="1940400" cy="815078"/>
          </a:xfrm>
          <a:prstGeom prst="rect">
            <a:avLst/>
          </a:prstGeom>
        </p:spPr>
      </p:pic>
      <p:pic>
        <p:nvPicPr>
          <p:cNvPr id="14" name="Bildobjekt 13" descr="En bild som visar text, clipart&#10;&#10;Automatiskt genererad beskrivning">
            <a:extLst>
              <a:ext uri="{FF2B5EF4-FFF2-40B4-BE49-F238E27FC236}">
                <a16:creationId xmlns:a16="http://schemas.microsoft.com/office/drawing/2014/main" id="{E92D85A4-F0C1-42AA-B58C-FDA02194E73C}"/>
              </a:ext>
            </a:extLst>
          </p:cNvPr>
          <p:cNvPicPr>
            <a:picLocks noChangeAspect="1"/>
          </p:cNvPicPr>
          <p:nvPr userDrawn="1"/>
        </p:nvPicPr>
        <p:blipFill>
          <a:blip r:embed="rId4"/>
          <a:stretch>
            <a:fillRect/>
          </a:stretch>
        </p:blipFill>
        <p:spPr>
          <a:xfrm>
            <a:off x="9678473" y="866448"/>
            <a:ext cx="1940955" cy="432000"/>
          </a:xfrm>
          <a:prstGeom prst="rect">
            <a:avLst/>
          </a:prstGeom>
        </p:spPr>
      </p:pic>
      <p:pic>
        <p:nvPicPr>
          <p:cNvPr id="15" name="Bildobjekt 14">
            <a:extLst>
              <a:ext uri="{FF2B5EF4-FFF2-40B4-BE49-F238E27FC236}">
                <a16:creationId xmlns:a16="http://schemas.microsoft.com/office/drawing/2014/main" id="{190B7562-7A45-485F-9912-BEAC7D892FDE}"/>
              </a:ext>
            </a:extLst>
          </p:cNvPr>
          <p:cNvPicPr>
            <a:picLocks noChangeAspect="1"/>
          </p:cNvPicPr>
          <p:nvPr userDrawn="1"/>
        </p:nvPicPr>
        <p:blipFill>
          <a:blip r:embed="rId5"/>
          <a:stretch>
            <a:fillRect/>
          </a:stretch>
        </p:blipFill>
        <p:spPr>
          <a:xfrm>
            <a:off x="9678473" y="2621020"/>
            <a:ext cx="1940400" cy="689584"/>
          </a:xfrm>
          <a:prstGeom prst="rect">
            <a:avLst/>
          </a:prstGeom>
        </p:spPr>
      </p:pic>
    </p:spTree>
    <p:extLst>
      <p:ext uri="{BB962C8B-B14F-4D97-AF65-F5344CB8AC3E}">
        <p14:creationId xmlns:p14="http://schemas.microsoft.com/office/powerpoint/2010/main" val="37017580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1D9AC463-FAF7-17B2-227A-18A2B89927A9}"/>
              </a:ext>
            </a:extLst>
          </p:cNvPr>
          <p:cNvPicPr>
            <a:picLocks noChangeAspect="1"/>
          </p:cNvPicPr>
          <p:nvPr userDrawn="1"/>
        </p:nvPicPr>
        <p:blipFill>
          <a:blip r:embed="rId3"/>
          <a:stretch>
            <a:fillRect/>
          </a:stretch>
        </p:blipFill>
        <p:spPr>
          <a:xfrm>
            <a:off x="1467828" y="6251687"/>
            <a:ext cx="906455" cy="380762"/>
          </a:xfrm>
          <a:prstGeom prst="rect">
            <a:avLst/>
          </a:prstGeom>
        </p:spPr>
      </p:pic>
      <p:pic>
        <p:nvPicPr>
          <p:cNvPr id="12" name="Bildobjekt 11" descr="En bild som visar text, clipart&#10;&#10;Automatiskt genererad beskrivning">
            <a:extLst>
              <a:ext uri="{FF2B5EF4-FFF2-40B4-BE49-F238E27FC236}">
                <a16:creationId xmlns:a16="http://schemas.microsoft.com/office/drawing/2014/main" id="{513EE046-831D-45E9-6290-994A4BD9923C}"/>
              </a:ext>
            </a:extLst>
          </p:cNvPr>
          <p:cNvPicPr>
            <a:picLocks noChangeAspect="1"/>
          </p:cNvPicPr>
          <p:nvPr userDrawn="1"/>
        </p:nvPicPr>
        <p:blipFill>
          <a:blip r:embed="rId4"/>
          <a:stretch>
            <a:fillRect/>
          </a:stretch>
        </p:blipFill>
        <p:spPr>
          <a:xfrm>
            <a:off x="2585746" y="6251687"/>
            <a:ext cx="1710744" cy="380762"/>
          </a:xfrm>
          <a:prstGeom prst="rect">
            <a:avLst/>
          </a:prstGeom>
        </p:spPr>
      </p:pic>
      <p:pic>
        <p:nvPicPr>
          <p:cNvPr id="13" name="Bildobjekt 12">
            <a:extLst>
              <a:ext uri="{FF2B5EF4-FFF2-40B4-BE49-F238E27FC236}">
                <a16:creationId xmlns:a16="http://schemas.microsoft.com/office/drawing/2014/main" id="{305FB9C8-27BC-227D-9F05-12CFAC4B0E0F}"/>
              </a:ext>
            </a:extLst>
          </p:cNvPr>
          <p:cNvPicPr>
            <a:picLocks noChangeAspect="1"/>
          </p:cNvPicPr>
          <p:nvPr userDrawn="1"/>
        </p:nvPicPr>
        <p:blipFill>
          <a:blip r:embed="rId5"/>
          <a:stretch>
            <a:fillRect/>
          </a:stretch>
        </p:blipFill>
        <p:spPr>
          <a:xfrm>
            <a:off x="232322" y="6251687"/>
            <a:ext cx="1071415" cy="380762"/>
          </a:xfrm>
          <a:prstGeom prst="rect">
            <a:avLst/>
          </a:prstGeom>
        </p:spPr>
      </p:pic>
    </p:spTree>
    <p:extLst>
      <p:ext uri="{BB962C8B-B14F-4D97-AF65-F5344CB8AC3E}">
        <p14:creationId xmlns:p14="http://schemas.microsoft.com/office/powerpoint/2010/main" val="5575401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solidFill>
              </a:defRPr>
            </a:lvl1pPr>
          </a:lstStyle>
          <a:p>
            <a:r>
              <a:rPr lang="sv-SE" dirty="0"/>
              <a:t>Klicka här för att ändra format</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Redigera format för bakgrundstext</a:t>
            </a:r>
          </a:p>
        </p:txBody>
      </p:sp>
      <p:sp>
        <p:nvSpPr>
          <p:cNvPr id="7" name="Rectangle 6"/>
          <p:cNvSpPr/>
          <p:nvPr userDrawn="1"/>
        </p:nvSpPr>
        <p:spPr>
          <a:xfrm>
            <a:off x="1" y="755468"/>
            <a:ext cx="3430668" cy="533400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5937672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1751106" y="787384"/>
            <a:ext cx="9433362" cy="1010471"/>
          </a:xfrm>
        </p:spPr>
        <p:txBody>
          <a:bodyPr/>
          <a:lstStyle>
            <a:lvl1pPr>
              <a:defRPr b="0">
                <a:solidFill>
                  <a:schemeClr val="tx1"/>
                </a:solidFill>
              </a:defRPr>
            </a:lvl1pPr>
          </a:lstStyle>
          <a:p>
            <a:r>
              <a:rPr lang="sv-SE" dirty="0"/>
              <a:t>Klicka här för att ändra format</a:t>
            </a:r>
            <a:endParaRPr lang="en-US" dirty="0"/>
          </a:p>
        </p:txBody>
      </p:sp>
      <p:sp>
        <p:nvSpPr>
          <p:cNvPr id="3" name="Content Placeholder 2"/>
          <p:cNvSpPr>
            <a:spLocks noGrp="1"/>
          </p:cNvSpPr>
          <p:nvPr>
            <p:ph idx="1"/>
          </p:nvPr>
        </p:nvSpPr>
        <p:spPr>
          <a:xfrm>
            <a:off x="1748707" y="1951865"/>
            <a:ext cx="9435761" cy="39145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4008833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748707" y="785851"/>
            <a:ext cx="9435759" cy="1012003"/>
          </a:xfrm>
        </p:spPr>
        <p:txBody>
          <a:bodyPr/>
          <a:lstStyle/>
          <a:p>
            <a:r>
              <a:rPr lang="sv-SE"/>
              <a:t>Klicka här för att ändra format</a:t>
            </a:r>
            <a:endParaRPr lang="en-US" dirty="0"/>
          </a:p>
        </p:txBody>
      </p:sp>
      <p:sp>
        <p:nvSpPr>
          <p:cNvPr id="3" name="Content Placeholder 2"/>
          <p:cNvSpPr>
            <a:spLocks noGrp="1"/>
          </p:cNvSpPr>
          <p:nvPr>
            <p:ph sz="half" idx="1"/>
          </p:nvPr>
        </p:nvSpPr>
        <p:spPr>
          <a:xfrm>
            <a:off x="1748707" y="1951864"/>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648466" y="1951864"/>
            <a:ext cx="4536000" cy="391454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8645533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8707" y="785852"/>
            <a:ext cx="9434405" cy="508055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22361380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748707" y="785851"/>
            <a:ext cx="9435759" cy="1012003"/>
          </a:xfrm>
        </p:spPr>
        <p:txBody>
          <a:bodyPr/>
          <a:lstStyle/>
          <a:p>
            <a:r>
              <a:rPr lang="sv-SE"/>
              <a:t>Klicka här för att ändra format</a:t>
            </a:r>
            <a:endParaRPr lang="en-US" dirty="0"/>
          </a:p>
        </p:txBody>
      </p:sp>
      <p:sp>
        <p:nvSpPr>
          <p:cNvPr id="3" name="Content Placeholder 2"/>
          <p:cNvSpPr>
            <a:spLocks noGrp="1"/>
          </p:cNvSpPr>
          <p:nvPr>
            <p:ph sz="half" idx="1"/>
          </p:nvPr>
        </p:nvSpPr>
        <p:spPr>
          <a:xfrm>
            <a:off x="1748707" y="1951864"/>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648466" y="1951864"/>
            <a:ext cx="4536000" cy="391454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4006773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8705" y="785851"/>
            <a:ext cx="4551424"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1748707" y="1951863"/>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648466" y="785851"/>
            <a:ext cx="4536000"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Content Placeholder 5"/>
          <p:cNvSpPr>
            <a:spLocks noGrp="1"/>
          </p:cNvSpPr>
          <p:nvPr>
            <p:ph sz="quarter" idx="4"/>
          </p:nvPr>
        </p:nvSpPr>
        <p:spPr>
          <a:xfrm>
            <a:off x="6648466" y="1951863"/>
            <a:ext cx="4536000" cy="391454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3048315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a:xfrm>
            <a:off x="1748705" y="785851"/>
            <a:ext cx="9435763" cy="1012003"/>
          </a:xfrm>
        </p:spPr>
        <p:txBody>
          <a:bodyPr/>
          <a:lstStyle/>
          <a:p>
            <a:r>
              <a:rPr lang="sv-SE"/>
              <a:t>Klicka här för att ändra format</a:t>
            </a:r>
            <a:endParaRPr lang="en-US" dirty="0"/>
          </a:p>
        </p:txBody>
      </p:sp>
    </p:spTree>
    <p:extLst>
      <p:ext uri="{BB962C8B-B14F-4D97-AF65-F5344CB8AC3E}">
        <p14:creationId xmlns:p14="http://schemas.microsoft.com/office/powerpoint/2010/main" val="19998806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4/4/2023</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530059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724081" y="754070"/>
            <a:ext cx="9921745"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Tree>
    <p:extLst>
      <p:ext uri="{BB962C8B-B14F-4D97-AF65-F5344CB8AC3E}">
        <p14:creationId xmlns:p14="http://schemas.microsoft.com/office/powerpoint/2010/main" val="34387962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1748705" y="785851"/>
            <a:ext cx="9435762" cy="1012003"/>
          </a:xfrm>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a:xfrm>
            <a:off x="1748707" y="1951864"/>
            <a:ext cx="9435760" cy="3914546"/>
          </a:xfrm>
        </p:spPr>
        <p:txBody>
          <a:bodyPr vert="eaVert" ancho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36253206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tx2">
              <a:lumMod val="75000"/>
              <a:lumOff val="25000"/>
            </a:schemeClr>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9" name="Bildobjekt 8" descr="En bild som visar text&#10;&#10;Automatiskt genererad beskrivning">
            <a:extLst>
              <a:ext uri="{FF2B5EF4-FFF2-40B4-BE49-F238E27FC236}">
                <a16:creationId xmlns:a16="http://schemas.microsoft.com/office/drawing/2014/main" id="{93C12D56-A618-44EB-991E-3D6B7FF50465}"/>
              </a:ext>
            </a:extLst>
          </p:cNvPr>
          <p:cNvPicPr>
            <a:picLocks noChangeAspect="1"/>
          </p:cNvPicPr>
          <p:nvPr userDrawn="1"/>
        </p:nvPicPr>
        <p:blipFill>
          <a:blip r:embed="rId3"/>
          <a:stretch>
            <a:fillRect/>
          </a:stretch>
        </p:blipFill>
        <p:spPr>
          <a:xfrm>
            <a:off x="9678473" y="1552195"/>
            <a:ext cx="1940400" cy="815078"/>
          </a:xfrm>
          <a:prstGeom prst="rect">
            <a:avLst/>
          </a:prstGeom>
        </p:spPr>
      </p:pic>
      <p:pic>
        <p:nvPicPr>
          <p:cNvPr id="14" name="Bildobjekt 13" descr="En bild som visar text, clipart&#10;&#10;Automatiskt genererad beskrivning">
            <a:extLst>
              <a:ext uri="{FF2B5EF4-FFF2-40B4-BE49-F238E27FC236}">
                <a16:creationId xmlns:a16="http://schemas.microsoft.com/office/drawing/2014/main" id="{284DDA4F-A5CB-46FE-949A-9B947555E242}"/>
              </a:ext>
            </a:extLst>
          </p:cNvPr>
          <p:cNvPicPr>
            <a:picLocks noChangeAspect="1"/>
          </p:cNvPicPr>
          <p:nvPr userDrawn="1"/>
        </p:nvPicPr>
        <p:blipFill>
          <a:blip r:embed="rId4"/>
          <a:stretch>
            <a:fillRect/>
          </a:stretch>
        </p:blipFill>
        <p:spPr>
          <a:xfrm>
            <a:off x="9678473" y="866448"/>
            <a:ext cx="1940955" cy="432000"/>
          </a:xfrm>
          <a:prstGeom prst="rect">
            <a:avLst/>
          </a:prstGeom>
        </p:spPr>
      </p:pic>
      <p:pic>
        <p:nvPicPr>
          <p:cNvPr id="15" name="Bildobjekt 14">
            <a:extLst>
              <a:ext uri="{FF2B5EF4-FFF2-40B4-BE49-F238E27FC236}">
                <a16:creationId xmlns:a16="http://schemas.microsoft.com/office/drawing/2014/main" id="{D590AB38-445C-49F0-B783-185E7CE43B05}"/>
              </a:ext>
            </a:extLst>
          </p:cNvPr>
          <p:cNvPicPr>
            <a:picLocks noChangeAspect="1"/>
          </p:cNvPicPr>
          <p:nvPr userDrawn="1"/>
        </p:nvPicPr>
        <p:blipFill>
          <a:blip r:embed="rId5"/>
          <a:stretch>
            <a:fillRect/>
          </a:stretch>
        </p:blipFill>
        <p:spPr>
          <a:xfrm>
            <a:off x="9678473" y="2621020"/>
            <a:ext cx="1940400" cy="689584"/>
          </a:xfrm>
          <a:prstGeom prst="rect">
            <a:avLst/>
          </a:prstGeom>
        </p:spPr>
      </p:pic>
    </p:spTree>
    <p:extLst>
      <p:ext uri="{BB962C8B-B14F-4D97-AF65-F5344CB8AC3E}">
        <p14:creationId xmlns:p14="http://schemas.microsoft.com/office/powerpoint/2010/main" val="23688696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tx2">
              <a:lumMod val="75000"/>
              <a:lumOff val="25000"/>
            </a:schemeClr>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FC61D535-9453-02BF-5385-EF3BD7095809}"/>
              </a:ext>
            </a:extLst>
          </p:cNvPr>
          <p:cNvPicPr>
            <a:picLocks noChangeAspect="1"/>
          </p:cNvPicPr>
          <p:nvPr userDrawn="1"/>
        </p:nvPicPr>
        <p:blipFill>
          <a:blip r:embed="rId3"/>
          <a:stretch>
            <a:fillRect/>
          </a:stretch>
        </p:blipFill>
        <p:spPr>
          <a:xfrm>
            <a:off x="1467828" y="6251687"/>
            <a:ext cx="906455" cy="380762"/>
          </a:xfrm>
          <a:prstGeom prst="rect">
            <a:avLst/>
          </a:prstGeom>
        </p:spPr>
      </p:pic>
      <p:pic>
        <p:nvPicPr>
          <p:cNvPr id="12" name="Bildobjekt 11" descr="En bild som visar text, clipart&#10;&#10;Automatiskt genererad beskrivning">
            <a:extLst>
              <a:ext uri="{FF2B5EF4-FFF2-40B4-BE49-F238E27FC236}">
                <a16:creationId xmlns:a16="http://schemas.microsoft.com/office/drawing/2014/main" id="{843586FE-AD39-B35A-A803-8757D29FF755}"/>
              </a:ext>
            </a:extLst>
          </p:cNvPr>
          <p:cNvPicPr>
            <a:picLocks noChangeAspect="1"/>
          </p:cNvPicPr>
          <p:nvPr userDrawn="1"/>
        </p:nvPicPr>
        <p:blipFill>
          <a:blip r:embed="rId4"/>
          <a:stretch>
            <a:fillRect/>
          </a:stretch>
        </p:blipFill>
        <p:spPr>
          <a:xfrm>
            <a:off x="2585746" y="6251687"/>
            <a:ext cx="1710744" cy="380762"/>
          </a:xfrm>
          <a:prstGeom prst="rect">
            <a:avLst/>
          </a:prstGeom>
        </p:spPr>
      </p:pic>
      <p:pic>
        <p:nvPicPr>
          <p:cNvPr id="13" name="Bildobjekt 12">
            <a:extLst>
              <a:ext uri="{FF2B5EF4-FFF2-40B4-BE49-F238E27FC236}">
                <a16:creationId xmlns:a16="http://schemas.microsoft.com/office/drawing/2014/main" id="{EF74C68F-C8A5-0611-C48A-D5B87985FF98}"/>
              </a:ext>
            </a:extLst>
          </p:cNvPr>
          <p:cNvPicPr>
            <a:picLocks noChangeAspect="1"/>
          </p:cNvPicPr>
          <p:nvPr userDrawn="1"/>
        </p:nvPicPr>
        <p:blipFill>
          <a:blip r:embed="rId5"/>
          <a:stretch>
            <a:fillRect/>
          </a:stretch>
        </p:blipFill>
        <p:spPr>
          <a:xfrm>
            <a:off x="232322" y="6251687"/>
            <a:ext cx="1071415" cy="380762"/>
          </a:xfrm>
          <a:prstGeom prst="rect">
            <a:avLst/>
          </a:prstGeom>
        </p:spPr>
      </p:pic>
    </p:spTree>
    <p:extLst>
      <p:ext uri="{BB962C8B-B14F-4D97-AF65-F5344CB8AC3E}">
        <p14:creationId xmlns:p14="http://schemas.microsoft.com/office/powerpoint/2010/main" val="29576386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solidFill>
              </a:defRPr>
            </a:lvl1pPr>
          </a:lstStyle>
          <a:p>
            <a:r>
              <a:rPr lang="sv-SE" dirty="0"/>
              <a:t>Klicka här för att ändra format</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Redigera format för bakgrundstext</a:t>
            </a:r>
          </a:p>
        </p:txBody>
      </p:sp>
      <p:sp>
        <p:nvSpPr>
          <p:cNvPr id="7" name="Rectangle 6"/>
          <p:cNvSpPr/>
          <p:nvPr userDrawn="1"/>
        </p:nvSpPr>
        <p:spPr>
          <a:xfrm>
            <a:off x="1" y="755468"/>
            <a:ext cx="3430668" cy="5334001"/>
          </a:xfrm>
          <a:prstGeom prst="rect">
            <a:avLst/>
          </a:prstGeom>
          <a:solidFill>
            <a:schemeClr val="tx2">
              <a:lumMod val="75000"/>
              <a:lumOff val="25000"/>
            </a:schemeClr>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390534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8705" y="785851"/>
            <a:ext cx="4551424"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748707" y="1951863"/>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648466" y="785851"/>
            <a:ext cx="4536000"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648466" y="1951863"/>
            <a:ext cx="4536000" cy="391454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3196927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1751106" y="787384"/>
            <a:ext cx="9433362" cy="1010471"/>
          </a:xfrm>
        </p:spPr>
        <p:txBody>
          <a:bodyPr/>
          <a:lstStyle>
            <a:lvl1pPr>
              <a:defRPr b="0">
                <a:solidFill>
                  <a:schemeClr val="tx1"/>
                </a:solidFill>
              </a:defRPr>
            </a:lvl1pPr>
          </a:lstStyle>
          <a:p>
            <a:r>
              <a:rPr lang="sv-SE" dirty="0"/>
              <a:t>Klicka här för att ändra format</a:t>
            </a:r>
            <a:endParaRPr lang="en-US" dirty="0"/>
          </a:p>
        </p:txBody>
      </p:sp>
      <p:sp>
        <p:nvSpPr>
          <p:cNvPr id="3" name="Content Placeholder 2"/>
          <p:cNvSpPr>
            <a:spLocks noGrp="1"/>
          </p:cNvSpPr>
          <p:nvPr>
            <p:ph idx="1"/>
          </p:nvPr>
        </p:nvSpPr>
        <p:spPr>
          <a:xfrm>
            <a:off x="1748707" y="1951865"/>
            <a:ext cx="9435761" cy="3914546"/>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742743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8707" y="785852"/>
            <a:ext cx="9434405" cy="508055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0233203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748707" y="785851"/>
            <a:ext cx="9435759" cy="1012003"/>
          </a:xfrm>
        </p:spPr>
        <p:txBody>
          <a:bodyPr/>
          <a:lstStyle/>
          <a:p>
            <a:r>
              <a:rPr lang="sv-SE"/>
              <a:t>Klicka här för att ändra format</a:t>
            </a:r>
            <a:endParaRPr lang="en-US" dirty="0"/>
          </a:p>
        </p:txBody>
      </p:sp>
      <p:sp>
        <p:nvSpPr>
          <p:cNvPr id="3" name="Content Placeholder 2"/>
          <p:cNvSpPr>
            <a:spLocks noGrp="1"/>
          </p:cNvSpPr>
          <p:nvPr>
            <p:ph sz="half" idx="1"/>
          </p:nvPr>
        </p:nvSpPr>
        <p:spPr>
          <a:xfrm>
            <a:off x="1748707" y="1951864"/>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648466" y="1951864"/>
            <a:ext cx="4536000" cy="391454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2644707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8705" y="785851"/>
            <a:ext cx="4551424"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1748707" y="1951863"/>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648466" y="785851"/>
            <a:ext cx="4536000"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Content Placeholder 5"/>
          <p:cNvSpPr>
            <a:spLocks noGrp="1"/>
          </p:cNvSpPr>
          <p:nvPr>
            <p:ph sz="quarter" idx="4"/>
          </p:nvPr>
        </p:nvSpPr>
        <p:spPr>
          <a:xfrm>
            <a:off x="6648466" y="1951863"/>
            <a:ext cx="4536000" cy="391454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6472204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a:xfrm>
            <a:off x="1748705" y="785851"/>
            <a:ext cx="9435763" cy="1012003"/>
          </a:xfrm>
        </p:spPr>
        <p:txBody>
          <a:bodyPr/>
          <a:lstStyle/>
          <a:p>
            <a:r>
              <a:rPr lang="sv-SE"/>
              <a:t>Klicka här för att ändra format</a:t>
            </a:r>
            <a:endParaRPr lang="en-US" dirty="0"/>
          </a:p>
        </p:txBody>
      </p:sp>
    </p:spTree>
    <p:extLst>
      <p:ext uri="{BB962C8B-B14F-4D97-AF65-F5344CB8AC3E}">
        <p14:creationId xmlns:p14="http://schemas.microsoft.com/office/powerpoint/2010/main" val="21578818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4/4/2023</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0008393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724081" y="754070"/>
            <a:ext cx="9921745"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Tree>
    <p:extLst>
      <p:ext uri="{BB962C8B-B14F-4D97-AF65-F5344CB8AC3E}">
        <p14:creationId xmlns:p14="http://schemas.microsoft.com/office/powerpoint/2010/main" val="6236213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1748705" y="785851"/>
            <a:ext cx="9435762" cy="1012003"/>
          </a:xfrm>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a:xfrm>
            <a:off x="1748707" y="1951864"/>
            <a:ext cx="9435760" cy="3914546"/>
          </a:xfrm>
        </p:spPr>
        <p:txBody>
          <a:bodyPr vert="eaVert" anchor="t"/>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4761131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9" name="Bildobjekt 8" descr="En bild som visar text&#10;&#10;Automatiskt genererad beskrivning">
            <a:extLst>
              <a:ext uri="{FF2B5EF4-FFF2-40B4-BE49-F238E27FC236}">
                <a16:creationId xmlns:a16="http://schemas.microsoft.com/office/drawing/2014/main" id="{801A457B-FD66-492B-B01C-526B3FCC9FD2}"/>
              </a:ext>
            </a:extLst>
          </p:cNvPr>
          <p:cNvPicPr>
            <a:picLocks noChangeAspect="1"/>
          </p:cNvPicPr>
          <p:nvPr userDrawn="1"/>
        </p:nvPicPr>
        <p:blipFill>
          <a:blip r:embed="rId3"/>
          <a:stretch>
            <a:fillRect/>
          </a:stretch>
        </p:blipFill>
        <p:spPr>
          <a:xfrm>
            <a:off x="9678473" y="1552195"/>
            <a:ext cx="1940400" cy="815078"/>
          </a:xfrm>
          <a:prstGeom prst="rect">
            <a:avLst/>
          </a:prstGeom>
        </p:spPr>
      </p:pic>
      <p:pic>
        <p:nvPicPr>
          <p:cNvPr id="14" name="Bildobjekt 13" descr="En bild som visar text, clipart&#10;&#10;Automatiskt genererad beskrivning">
            <a:extLst>
              <a:ext uri="{FF2B5EF4-FFF2-40B4-BE49-F238E27FC236}">
                <a16:creationId xmlns:a16="http://schemas.microsoft.com/office/drawing/2014/main" id="{F135B868-9767-401E-9961-A89ADD313009}"/>
              </a:ext>
            </a:extLst>
          </p:cNvPr>
          <p:cNvPicPr>
            <a:picLocks noChangeAspect="1"/>
          </p:cNvPicPr>
          <p:nvPr userDrawn="1"/>
        </p:nvPicPr>
        <p:blipFill>
          <a:blip r:embed="rId4"/>
          <a:stretch>
            <a:fillRect/>
          </a:stretch>
        </p:blipFill>
        <p:spPr>
          <a:xfrm>
            <a:off x="9678473" y="866448"/>
            <a:ext cx="1940955" cy="432000"/>
          </a:xfrm>
          <a:prstGeom prst="rect">
            <a:avLst/>
          </a:prstGeom>
        </p:spPr>
      </p:pic>
      <p:pic>
        <p:nvPicPr>
          <p:cNvPr id="15" name="Bildobjekt 14">
            <a:extLst>
              <a:ext uri="{FF2B5EF4-FFF2-40B4-BE49-F238E27FC236}">
                <a16:creationId xmlns:a16="http://schemas.microsoft.com/office/drawing/2014/main" id="{A937A7E8-2E6B-45AA-8F6D-70422BE67EED}"/>
              </a:ext>
            </a:extLst>
          </p:cNvPr>
          <p:cNvPicPr>
            <a:picLocks noChangeAspect="1"/>
          </p:cNvPicPr>
          <p:nvPr userDrawn="1"/>
        </p:nvPicPr>
        <p:blipFill>
          <a:blip r:embed="rId5"/>
          <a:stretch>
            <a:fillRect/>
          </a:stretch>
        </p:blipFill>
        <p:spPr>
          <a:xfrm>
            <a:off x="9678473" y="2621020"/>
            <a:ext cx="1940400" cy="689584"/>
          </a:xfrm>
          <a:prstGeom prst="rect">
            <a:avLst/>
          </a:prstGeom>
        </p:spPr>
      </p:pic>
    </p:spTree>
    <p:extLst>
      <p:ext uri="{BB962C8B-B14F-4D97-AF65-F5344CB8AC3E}">
        <p14:creationId xmlns:p14="http://schemas.microsoft.com/office/powerpoint/2010/main" val="28751023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D99DB37C-E46C-9E9F-E18C-2798C7F7BCC8}"/>
              </a:ext>
            </a:extLst>
          </p:cNvPr>
          <p:cNvPicPr>
            <a:picLocks noChangeAspect="1"/>
          </p:cNvPicPr>
          <p:nvPr userDrawn="1"/>
        </p:nvPicPr>
        <p:blipFill>
          <a:blip r:embed="rId3"/>
          <a:stretch>
            <a:fillRect/>
          </a:stretch>
        </p:blipFill>
        <p:spPr>
          <a:xfrm>
            <a:off x="1467828" y="6251687"/>
            <a:ext cx="906455" cy="380762"/>
          </a:xfrm>
          <a:prstGeom prst="rect">
            <a:avLst/>
          </a:prstGeom>
        </p:spPr>
      </p:pic>
      <p:pic>
        <p:nvPicPr>
          <p:cNvPr id="12" name="Bildobjekt 11" descr="En bild som visar text, clipart&#10;&#10;Automatiskt genererad beskrivning">
            <a:extLst>
              <a:ext uri="{FF2B5EF4-FFF2-40B4-BE49-F238E27FC236}">
                <a16:creationId xmlns:a16="http://schemas.microsoft.com/office/drawing/2014/main" id="{340F0DB8-71F6-5F74-DC1F-87AA0617EC62}"/>
              </a:ext>
            </a:extLst>
          </p:cNvPr>
          <p:cNvPicPr>
            <a:picLocks noChangeAspect="1"/>
          </p:cNvPicPr>
          <p:nvPr userDrawn="1"/>
        </p:nvPicPr>
        <p:blipFill>
          <a:blip r:embed="rId4"/>
          <a:stretch>
            <a:fillRect/>
          </a:stretch>
        </p:blipFill>
        <p:spPr>
          <a:xfrm>
            <a:off x="2585746" y="6251687"/>
            <a:ext cx="1710744" cy="380762"/>
          </a:xfrm>
          <a:prstGeom prst="rect">
            <a:avLst/>
          </a:prstGeom>
        </p:spPr>
      </p:pic>
      <p:pic>
        <p:nvPicPr>
          <p:cNvPr id="13" name="Bildobjekt 12">
            <a:extLst>
              <a:ext uri="{FF2B5EF4-FFF2-40B4-BE49-F238E27FC236}">
                <a16:creationId xmlns:a16="http://schemas.microsoft.com/office/drawing/2014/main" id="{5F68CBC3-DB12-7491-E1E1-159BB8BB61DB}"/>
              </a:ext>
            </a:extLst>
          </p:cNvPr>
          <p:cNvPicPr>
            <a:picLocks noChangeAspect="1"/>
          </p:cNvPicPr>
          <p:nvPr userDrawn="1"/>
        </p:nvPicPr>
        <p:blipFill>
          <a:blip r:embed="rId5"/>
          <a:stretch>
            <a:fillRect/>
          </a:stretch>
        </p:blipFill>
        <p:spPr>
          <a:xfrm>
            <a:off x="232322" y="6251687"/>
            <a:ext cx="1071415" cy="380762"/>
          </a:xfrm>
          <a:prstGeom prst="rect">
            <a:avLst/>
          </a:prstGeom>
        </p:spPr>
      </p:pic>
    </p:spTree>
    <p:extLst>
      <p:ext uri="{BB962C8B-B14F-4D97-AF65-F5344CB8AC3E}">
        <p14:creationId xmlns:p14="http://schemas.microsoft.com/office/powerpoint/2010/main" val="96628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a:xfrm>
            <a:off x="1748705" y="785851"/>
            <a:ext cx="9435763" cy="1012003"/>
          </a:xfrm>
        </p:spPr>
        <p:txBody>
          <a:bodyPr/>
          <a:lstStyle>
            <a:lvl1pPr>
              <a:defRPr>
                <a:solidFill>
                  <a:schemeClr val="tx1"/>
                </a:solidFill>
              </a:defRPr>
            </a:lvl1pPr>
          </a:lstStyle>
          <a:p>
            <a:r>
              <a:rPr lang="sv-SE"/>
              <a:t>Klicka här för att ändra format</a:t>
            </a:r>
            <a:endParaRPr lang="en-US" dirty="0"/>
          </a:p>
        </p:txBody>
      </p:sp>
    </p:spTree>
    <p:extLst>
      <p:ext uri="{BB962C8B-B14F-4D97-AF65-F5344CB8AC3E}">
        <p14:creationId xmlns:p14="http://schemas.microsoft.com/office/powerpoint/2010/main" val="41449465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solidFill>
              </a:defRPr>
            </a:lvl1pPr>
          </a:lstStyle>
          <a:p>
            <a:r>
              <a:rPr lang="sv-SE" dirty="0"/>
              <a:t>Klicka här för att ändra format</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Redigera format för bakgrundstext</a:t>
            </a:r>
          </a:p>
        </p:txBody>
      </p:sp>
      <p:sp>
        <p:nvSpPr>
          <p:cNvPr id="7" name="Rectangle 6"/>
          <p:cNvSpPr/>
          <p:nvPr userDrawn="1"/>
        </p:nvSpPr>
        <p:spPr>
          <a:xfrm>
            <a:off x="1" y="755468"/>
            <a:ext cx="3430668" cy="5334001"/>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17278229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1751106" y="787384"/>
            <a:ext cx="9433362" cy="1010471"/>
          </a:xfrm>
        </p:spPr>
        <p:txBody>
          <a:bodyPr/>
          <a:lstStyle>
            <a:lvl1pPr>
              <a:defRPr b="0">
                <a:solidFill>
                  <a:schemeClr val="tx1"/>
                </a:solidFill>
              </a:defRPr>
            </a:lvl1pPr>
          </a:lstStyle>
          <a:p>
            <a:r>
              <a:rPr lang="sv-SE" dirty="0"/>
              <a:t>Klicka här för att ändra format</a:t>
            </a:r>
            <a:endParaRPr lang="en-US" dirty="0"/>
          </a:p>
        </p:txBody>
      </p:sp>
      <p:sp>
        <p:nvSpPr>
          <p:cNvPr id="3" name="Content Placeholder 2"/>
          <p:cNvSpPr>
            <a:spLocks noGrp="1"/>
          </p:cNvSpPr>
          <p:nvPr>
            <p:ph idx="1"/>
          </p:nvPr>
        </p:nvSpPr>
        <p:spPr>
          <a:xfrm>
            <a:off x="1748707" y="1951865"/>
            <a:ext cx="9435761" cy="3914546"/>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1447006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8707" y="785852"/>
            <a:ext cx="9434405" cy="508055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38320869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748707" y="785851"/>
            <a:ext cx="9435759" cy="1012003"/>
          </a:xfrm>
        </p:spPr>
        <p:txBody>
          <a:bodyPr/>
          <a:lstStyle/>
          <a:p>
            <a:r>
              <a:rPr lang="sv-SE"/>
              <a:t>Klicka här för att ändra format</a:t>
            </a:r>
            <a:endParaRPr lang="en-US" dirty="0"/>
          </a:p>
        </p:txBody>
      </p:sp>
      <p:sp>
        <p:nvSpPr>
          <p:cNvPr id="3" name="Content Placeholder 2"/>
          <p:cNvSpPr>
            <a:spLocks noGrp="1"/>
          </p:cNvSpPr>
          <p:nvPr>
            <p:ph sz="half" idx="1"/>
          </p:nvPr>
        </p:nvSpPr>
        <p:spPr>
          <a:xfrm>
            <a:off x="1748707" y="1951864"/>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648466" y="1951864"/>
            <a:ext cx="4536000" cy="391454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4988850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8705" y="785851"/>
            <a:ext cx="4551424"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1748707" y="1951863"/>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648466" y="785851"/>
            <a:ext cx="4536000"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Content Placeholder 5"/>
          <p:cNvSpPr>
            <a:spLocks noGrp="1"/>
          </p:cNvSpPr>
          <p:nvPr>
            <p:ph sz="quarter" idx="4"/>
          </p:nvPr>
        </p:nvSpPr>
        <p:spPr>
          <a:xfrm>
            <a:off x="6648466" y="1951863"/>
            <a:ext cx="4536000" cy="391454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8293759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a:xfrm>
            <a:off x="1748705" y="785851"/>
            <a:ext cx="9435763" cy="1012003"/>
          </a:xfrm>
        </p:spPr>
        <p:txBody>
          <a:bodyPr/>
          <a:lstStyle/>
          <a:p>
            <a:r>
              <a:rPr lang="sv-SE"/>
              <a:t>Klicka här för att ändra format</a:t>
            </a:r>
            <a:endParaRPr lang="en-US" dirty="0"/>
          </a:p>
        </p:txBody>
      </p:sp>
    </p:spTree>
    <p:extLst>
      <p:ext uri="{BB962C8B-B14F-4D97-AF65-F5344CB8AC3E}">
        <p14:creationId xmlns:p14="http://schemas.microsoft.com/office/powerpoint/2010/main" val="16962100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4/4/2023</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3428359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724081" y="754070"/>
            <a:ext cx="9921745"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8" name="Date Placeholder 7"/>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4/4/2023</a:t>
            </a:fld>
            <a:endParaRPr lang="en-US" dirty="0"/>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753412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1748705" y="785851"/>
            <a:ext cx="9435762" cy="1012003"/>
          </a:xfrm>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a:xfrm>
            <a:off x="1748707" y="1951864"/>
            <a:ext cx="9435760" cy="3914546"/>
          </a:xfrm>
        </p:spPr>
        <p:txBody>
          <a:bodyPr vert="eaVert" anchor="t"/>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9775465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9" name="Bildobjekt 8" descr="En bild som visar text&#10;&#10;Automatiskt genererad beskrivning">
            <a:extLst>
              <a:ext uri="{FF2B5EF4-FFF2-40B4-BE49-F238E27FC236}">
                <a16:creationId xmlns:a16="http://schemas.microsoft.com/office/drawing/2014/main" id="{04675C7E-083D-4987-9F42-781A63AF2038}"/>
              </a:ext>
            </a:extLst>
          </p:cNvPr>
          <p:cNvPicPr>
            <a:picLocks noChangeAspect="1"/>
          </p:cNvPicPr>
          <p:nvPr userDrawn="1"/>
        </p:nvPicPr>
        <p:blipFill>
          <a:blip r:embed="rId3"/>
          <a:stretch>
            <a:fillRect/>
          </a:stretch>
        </p:blipFill>
        <p:spPr>
          <a:xfrm>
            <a:off x="9678473" y="1552195"/>
            <a:ext cx="1940400" cy="815078"/>
          </a:xfrm>
          <a:prstGeom prst="rect">
            <a:avLst/>
          </a:prstGeom>
        </p:spPr>
      </p:pic>
      <p:pic>
        <p:nvPicPr>
          <p:cNvPr id="14" name="Bildobjekt 13" descr="En bild som visar text, clipart&#10;&#10;Automatiskt genererad beskrivning">
            <a:extLst>
              <a:ext uri="{FF2B5EF4-FFF2-40B4-BE49-F238E27FC236}">
                <a16:creationId xmlns:a16="http://schemas.microsoft.com/office/drawing/2014/main" id="{92687A4F-0769-4C05-8EA7-07118A81294B}"/>
              </a:ext>
            </a:extLst>
          </p:cNvPr>
          <p:cNvPicPr>
            <a:picLocks noChangeAspect="1"/>
          </p:cNvPicPr>
          <p:nvPr userDrawn="1"/>
        </p:nvPicPr>
        <p:blipFill>
          <a:blip r:embed="rId4"/>
          <a:stretch>
            <a:fillRect/>
          </a:stretch>
        </p:blipFill>
        <p:spPr>
          <a:xfrm>
            <a:off x="9678473" y="866448"/>
            <a:ext cx="1940955" cy="432000"/>
          </a:xfrm>
          <a:prstGeom prst="rect">
            <a:avLst/>
          </a:prstGeom>
        </p:spPr>
      </p:pic>
      <p:pic>
        <p:nvPicPr>
          <p:cNvPr id="15" name="Bildobjekt 14">
            <a:extLst>
              <a:ext uri="{FF2B5EF4-FFF2-40B4-BE49-F238E27FC236}">
                <a16:creationId xmlns:a16="http://schemas.microsoft.com/office/drawing/2014/main" id="{182E0871-BBF7-41BD-83FC-40127CEC7FD7}"/>
              </a:ext>
            </a:extLst>
          </p:cNvPr>
          <p:cNvPicPr>
            <a:picLocks noChangeAspect="1"/>
          </p:cNvPicPr>
          <p:nvPr userDrawn="1"/>
        </p:nvPicPr>
        <p:blipFill>
          <a:blip r:embed="rId5"/>
          <a:stretch>
            <a:fillRect/>
          </a:stretch>
        </p:blipFill>
        <p:spPr>
          <a:xfrm>
            <a:off x="9678473" y="2621020"/>
            <a:ext cx="1940400" cy="689584"/>
          </a:xfrm>
          <a:prstGeom prst="rect">
            <a:avLst/>
          </a:prstGeom>
        </p:spPr>
      </p:pic>
    </p:spTree>
    <p:extLst>
      <p:ext uri="{BB962C8B-B14F-4D97-AF65-F5344CB8AC3E}">
        <p14:creationId xmlns:p14="http://schemas.microsoft.com/office/powerpoint/2010/main" val="2935253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1448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dirty="0"/>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dirty="0"/>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90BAF8EB-EB43-874B-7175-053A0011B8FC}"/>
              </a:ext>
            </a:extLst>
          </p:cNvPr>
          <p:cNvPicPr>
            <a:picLocks noChangeAspect="1"/>
          </p:cNvPicPr>
          <p:nvPr userDrawn="1"/>
        </p:nvPicPr>
        <p:blipFill>
          <a:blip r:embed="rId3"/>
          <a:stretch>
            <a:fillRect/>
          </a:stretch>
        </p:blipFill>
        <p:spPr>
          <a:xfrm>
            <a:off x="1467828" y="6251687"/>
            <a:ext cx="906455" cy="380762"/>
          </a:xfrm>
          <a:prstGeom prst="rect">
            <a:avLst/>
          </a:prstGeom>
        </p:spPr>
      </p:pic>
      <p:pic>
        <p:nvPicPr>
          <p:cNvPr id="12" name="Bildobjekt 11" descr="En bild som visar text, clipart&#10;&#10;Automatiskt genererad beskrivning">
            <a:extLst>
              <a:ext uri="{FF2B5EF4-FFF2-40B4-BE49-F238E27FC236}">
                <a16:creationId xmlns:a16="http://schemas.microsoft.com/office/drawing/2014/main" id="{ED8CC9F3-5460-FA0B-A711-008B87038F79}"/>
              </a:ext>
            </a:extLst>
          </p:cNvPr>
          <p:cNvPicPr>
            <a:picLocks noChangeAspect="1"/>
          </p:cNvPicPr>
          <p:nvPr userDrawn="1"/>
        </p:nvPicPr>
        <p:blipFill>
          <a:blip r:embed="rId4"/>
          <a:stretch>
            <a:fillRect/>
          </a:stretch>
        </p:blipFill>
        <p:spPr>
          <a:xfrm>
            <a:off x="2585746" y="6251687"/>
            <a:ext cx="1710744" cy="380762"/>
          </a:xfrm>
          <a:prstGeom prst="rect">
            <a:avLst/>
          </a:prstGeom>
        </p:spPr>
      </p:pic>
      <p:pic>
        <p:nvPicPr>
          <p:cNvPr id="13" name="Bildobjekt 12">
            <a:extLst>
              <a:ext uri="{FF2B5EF4-FFF2-40B4-BE49-F238E27FC236}">
                <a16:creationId xmlns:a16="http://schemas.microsoft.com/office/drawing/2014/main" id="{01F1D993-1D7F-E04A-4CF0-3AFD8811ADCC}"/>
              </a:ext>
            </a:extLst>
          </p:cNvPr>
          <p:cNvPicPr>
            <a:picLocks noChangeAspect="1"/>
          </p:cNvPicPr>
          <p:nvPr userDrawn="1"/>
        </p:nvPicPr>
        <p:blipFill>
          <a:blip r:embed="rId5"/>
          <a:stretch>
            <a:fillRect/>
          </a:stretch>
        </p:blipFill>
        <p:spPr>
          <a:xfrm>
            <a:off x="232322" y="6251687"/>
            <a:ext cx="1071415" cy="380762"/>
          </a:xfrm>
          <a:prstGeom prst="rect">
            <a:avLst/>
          </a:prstGeom>
        </p:spPr>
      </p:pic>
    </p:spTree>
    <p:extLst>
      <p:ext uri="{BB962C8B-B14F-4D97-AF65-F5344CB8AC3E}">
        <p14:creationId xmlns:p14="http://schemas.microsoft.com/office/powerpoint/2010/main" val="7216946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solidFill>
              </a:defRPr>
            </a:lvl1pPr>
          </a:lstStyle>
          <a:p>
            <a:r>
              <a:rPr lang="sv-SE" dirty="0"/>
              <a:t>Klicka här för att ändra format</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Redigera format för bakgrundstext</a:t>
            </a:r>
          </a:p>
        </p:txBody>
      </p:sp>
      <p:sp>
        <p:nvSpPr>
          <p:cNvPr id="7" name="Rectangle 6"/>
          <p:cNvSpPr/>
          <p:nvPr userDrawn="1"/>
        </p:nvSpPr>
        <p:spPr>
          <a:xfrm>
            <a:off x="1" y="755468"/>
            <a:ext cx="3430668" cy="5334001"/>
          </a:xfrm>
          <a:prstGeom prst="rect">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41585819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1751106" y="787384"/>
            <a:ext cx="9433362" cy="1010471"/>
          </a:xfrm>
        </p:spPr>
        <p:txBody>
          <a:bodyPr/>
          <a:lstStyle>
            <a:lvl1pPr>
              <a:defRPr b="0">
                <a:solidFill>
                  <a:schemeClr val="tx1"/>
                </a:solidFill>
              </a:defRPr>
            </a:lvl1pPr>
          </a:lstStyle>
          <a:p>
            <a:r>
              <a:rPr lang="sv-SE" dirty="0"/>
              <a:t>Klicka här för att ändra format</a:t>
            </a:r>
            <a:endParaRPr lang="en-US" dirty="0"/>
          </a:p>
        </p:txBody>
      </p:sp>
      <p:sp>
        <p:nvSpPr>
          <p:cNvPr id="3" name="Content Placeholder 2"/>
          <p:cNvSpPr>
            <a:spLocks noGrp="1"/>
          </p:cNvSpPr>
          <p:nvPr>
            <p:ph idx="1"/>
          </p:nvPr>
        </p:nvSpPr>
        <p:spPr>
          <a:xfrm>
            <a:off x="1748707" y="1951865"/>
            <a:ext cx="9435761" cy="39145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23915083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8707" y="785852"/>
            <a:ext cx="9434405" cy="508055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0025778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748707" y="785851"/>
            <a:ext cx="9435759" cy="1012003"/>
          </a:xfrm>
        </p:spPr>
        <p:txBody>
          <a:bodyPr/>
          <a:lstStyle/>
          <a:p>
            <a:r>
              <a:rPr lang="sv-SE" dirty="0"/>
              <a:t>Klicka här för att ändra format</a:t>
            </a:r>
            <a:endParaRPr lang="en-US" dirty="0"/>
          </a:p>
        </p:txBody>
      </p:sp>
      <p:sp>
        <p:nvSpPr>
          <p:cNvPr id="3" name="Content Placeholder 2"/>
          <p:cNvSpPr>
            <a:spLocks noGrp="1"/>
          </p:cNvSpPr>
          <p:nvPr>
            <p:ph sz="half" idx="1"/>
          </p:nvPr>
        </p:nvSpPr>
        <p:spPr>
          <a:xfrm>
            <a:off x="1748707" y="1951864"/>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648466" y="1951864"/>
            <a:ext cx="4536000" cy="391454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9984231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8705" y="785851"/>
            <a:ext cx="4551424"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1748707" y="1951863"/>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648466" y="785851"/>
            <a:ext cx="4536000"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Content Placeholder 5"/>
          <p:cNvSpPr>
            <a:spLocks noGrp="1"/>
          </p:cNvSpPr>
          <p:nvPr>
            <p:ph sz="quarter" idx="4"/>
          </p:nvPr>
        </p:nvSpPr>
        <p:spPr>
          <a:xfrm>
            <a:off x="6648466" y="1951863"/>
            <a:ext cx="4536000" cy="391454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8514185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a:xfrm>
            <a:off x="1748705" y="785851"/>
            <a:ext cx="9435763" cy="1012003"/>
          </a:xfrm>
        </p:spPr>
        <p:txBody>
          <a:bodyPr/>
          <a:lstStyle/>
          <a:p>
            <a:r>
              <a:rPr lang="sv-SE"/>
              <a:t>Klicka här för att ändra format</a:t>
            </a:r>
            <a:endParaRPr lang="en-US" dirty="0"/>
          </a:p>
        </p:txBody>
      </p:sp>
    </p:spTree>
    <p:extLst>
      <p:ext uri="{BB962C8B-B14F-4D97-AF65-F5344CB8AC3E}">
        <p14:creationId xmlns:p14="http://schemas.microsoft.com/office/powerpoint/2010/main" val="12329258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52919" y="211384"/>
            <a:ext cx="2743200" cy="365125"/>
          </a:xfrm>
          <a:prstGeom prst="rect">
            <a:avLst/>
          </a:prstGeom>
        </p:spPr>
        <p:txBody>
          <a:bodyPr/>
          <a:lstStyle/>
          <a:p>
            <a:fld id="{5586B75A-687E-405C-8A0B-8D00578BA2C3}" type="datetimeFigureOut">
              <a:rPr lang="en-US" dirty="0"/>
              <a:pPr/>
              <a:t>4/4/2023</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433039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724081" y="754070"/>
            <a:ext cx="9921745"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Tree>
    <p:extLst>
      <p:ext uri="{BB962C8B-B14F-4D97-AF65-F5344CB8AC3E}">
        <p14:creationId xmlns:p14="http://schemas.microsoft.com/office/powerpoint/2010/main" val="7834312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1748705" y="785851"/>
            <a:ext cx="9435762" cy="1012003"/>
          </a:xfrm>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a:xfrm>
            <a:off x="1748707" y="1951864"/>
            <a:ext cx="9435760" cy="3914546"/>
          </a:xfrm>
        </p:spPr>
        <p:txBody>
          <a:bodyPr vert="eaVert" ancho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064319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6.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6" Type="http://schemas.openxmlformats.org/officeDocument/2006/relationships/image" Target="../media/image1.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8.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7.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media/image4.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6" Type="http://schemas.openxmlformats.org/officeDocument/2006/relationships/image" Target="../media/image4.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6" Type="http://schemas.openxmlformats.org/officeDocument/2006/relationships/image" Target="../media/image4.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3.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6" Type="http://schemas.openxmlformats.org/officeDocument/2006/relationships/image" Target="../media/image4.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3.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6" Type="http://schemas.openxmlformats.org/officeDocument/2006/relationships/image" Target="../media/image4.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3.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1536964" cy="533095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
        <p:nvSpPr>
          <p:cNvPr id="2" name="Title Placeholder 1"/>
          <p:cNvSpPr>
            <a:spLocks noGrp="1"/>
          </p:cNvSpPr>
          <p:nvPr>
            <p:ph type="title"/>
          </p:nvPr>
        </p:nvSpPr>
        <p:spPr>
          <a:xfrm>
            <a:off x="1748705" y="785851"/>
            <a:ext cx="9435762" cy="1012003"/>
          </a:xfrm>
          <a:prstGeom prst="rect">
            <a:avLst/>
          </a:prstGeom>
        </p:spPr>
        <p:txBody>
          <a:bodyPr vert="horz" lIns="91440" tIns="45720" rIns="91440" bIns="45720" rtlCol="0" anchor="b">
            <a:noAutofit/>
          </a:bodyPr>
          <a:lstStyle/>
          <a:p>
            <a:r>
              <a:rPr lang="sv-SE" dirty="0"/>
              <a:t>Klicka här för att ändra format</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748707" y="1951864"/>
            <a:ext cx="9435760" cy="3902671"/>
          </a:xfrm>
          <a:prstGeom prst="rect">
            <a:avLst/>
          </a:prstGeom>
        </p:spPr>
        <p:txBody>
          <a:bodyPr vert="horz" lIns="91440" tIns="45720" rIns="91440" bIns="45720" rtlCol="0" anchor="ctr">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13" name="Bildobjekt 12"/>
          <p:cNvPicPr>
            <a:picLocks noChangeAspect="1"/>
          </p:cNvPicPr>
          <p:nvPr userDrawn="1"/>
        </p:nvPicPr>
        <p:blipFill>
          <a:blip r:embed="rId13"/>
          <a:stretch>
            <a:fillRect/>
          </a:stretch>
        </p:blipFill>
        <p:spPr>
          <a:xfrm>
            <a:off x="200756" y="6259488"/>
            <a:ext cx="518205" cy="548688"/>
          </a:xfrm>
          <a:prstGeom prst="rect">
            <a:avLst/>
          </a:prstGeom>
        </p:spPr>
      </p:pic>
      <p:pic>
        <p:nvPicPr>
          <p:cNvPr id="14" name="Bildobjekt 13" descr="En bild som visar text&#10;&#10;Automatiskt genererad beskrivning">
            <a:extLst>
              <a:ext uri="{FF2B5EF4-FFF2-40B4-BE49-F238E27FC236}">
                <a16:creationId xmlns:a16="http://schemas.microsoft.com/office/drawing/2014/main" id="{570FAC03-62AE-118D-B0F8-1B0A6A3C84C4}"/>
              </a:ext>
            </a:extLst>
          </p:cNvPr>
          <p:cNvPicPr>
            <a:picLocks noChangeAspect="1"/>
          </p:cNvPicPr>
          <p:nvPr userDrawn="1"/>
        </p:nvPicPr>
        <p:blipFill>
          <a:blip r:embed="rId14"/>
          <a:stretch>
            <a:fillRect/>
          </a:stretch>
        </p:blipFill>
        <p:spPr>
          <a:xfrm>
            <a:off x="1865636" y="6361165"/>
            <a:ext cx="695134" cy="291996"/>
          </a:xfrm>
          <a:prstGeom prst="rect">
            <a:avLst/>
          </a:prstGeom>
        </p:spPr>
      </p:pic>
      <p:pic>
        <p:nvPicPr>
          <p:cNvPr id="15" name="Bildobjekt 14" descr="En bild som visar text, clipart&#10;&#10;Automatiskt genererad beskrivning">
            <a:extLst>
              <a:ext uri="{FF2B5EF4-FFF2-40B4-BE49-F238E27FC236}">
                <a16:creationId xmlns:a16="http://schemas.microsoft.com/office/drawing/2014/main" id="{19D933DC-7994-A65B-6A79-3B49E56DBC13}"/>
              </a:ext>
            </a:extLst>
          </p:cNvPr>
          <p:cNvPicPr>
            <a:picLocks noChangeAspect="1"/>
          </p:cNvPicPr>
          <p:nvPr userDrawn="1"/>
        </p:nvPicPr>
        <p:blipFill>
          <a:blip r:embed="rId15"/>
          <a:stretch>
            <a:fillRect/>
          </a:stretch>
        </p:blipFill>
        <p:spPr>
          <a:xfrm>
            <a:off x="2713966" y="6361163"/>
            <a:ext cx="1311917" cy="291995"/>
          </a:xfrm>
          <a:prstGeom prst="rect">
            <a:avLst/>
          </a:prstGeom>
        </p:spPr>
      </p:pic>
      <p:pic>
        <p:nvPicPr>
          <p:cNvPr id="16" name="Bildobjekt 15">
            <a:extLst>
              <a:ext uri="{FF2B5EF4-FFF2-40B4-BE49-F238E27FC236}">
                <a16:creationId xmlns:a16="http://schemas.microsoft.com/office/drawing/2014/main" id="{A17A6F4C-0BF4-1F5F-E28B-C3F8DE4D928F}"/>
              </a:ext>
            </a:extLst>
          </p:cNvPr>
          <p:cNvPicPr>
            <a:picLocks noChangeAspect="1"/>
          </p:cNvPicPr>
          <p:nvPr userDrawn="1"/>
        </p:nvPicPr>
        <p:blipFill>
          <a:blip r:embed="rId16"/>
          <a:stretch>
            <a:fillRect/>
          </a:stretch>
        </p:blipFill>
        <p:spPr>
          <a:xfrm>
            <a:off x="927064" y="6361163"/>
            <a:ext cx="821641" cy="291997"/>
          </a:xfrm>
          <a:prstGeom prst="rect">
            <a:avLst/>
          </a:prstGeom>
        </p:spPr>
      </p:pic>
    </p:spTree>
    <p:extLst>
      <p:ext uri="{BB962C8B-B14F-4D97-AF65-F5344CB8AC3E}">
        <p14:creationId xmlns:p14="http://schemas.microsoft.com/office/powerpoint/2010/main" val="4706015"/>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hf sldNum="0" hdr="0" ftr="0" dt="0"/>
  <p:txStyles>
    <p:title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1536964" cy="533095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2" name="Title Placeholder 1"/>
          <p:cNvSpPr>
            <a:spLocks noGrp="1"/>
          </p:cNvSpPr>
          <p:nvPr>
            <p:ph type="title"/>
          </p:nvPr>
        </p:nvSpPr>
        <p:spPr>
          <a:xfrm>
            <a:off x="1748705" y="785851"/>
            <a:ext cx="9435762" cy="1012003"/>
          </a:xfrm>
          <a:prstGeom prst="rect">
            <a:avLst/>
          </a:prstGeom>
        </p:spPr>
        <p:txBody>
          <a:bodyPr vert="horz" lIns="91440" tIns="45720" rIns="91440" bIns="45720" rtlCol="0" anchor="b">
            <a:noAutofit/>
          </a:bodyPr>
          <a:lstStyle/>
          <a:p>
            <a:r>
              <a:rPr lang="sv-SE" dirty="0"/>
              <a:t>Klicka här för att ändra format</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748707" y="1951864"/>
            <a:ext cx="9435760" cy="3902671"/>
          </a:xfrm>
          <a:prstGeom prst="rect">
            <a:avLst/>
          </a:prstGeom>
        </p:spPr>
        <p:txBody>
          <a:bodyPr vert="horz" lIns="91440" tIns="45720" rIns="91440" bIns="45720" rtlCol="0" anchor="ctr">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grpSp>
        <p:nvGrpSpPr>
          <p:cNvPr id="16" name="Grupp 15"/>
          <p:cNvGrpSpPr/>
          <p:nvPr userDrawn="1"/>
        </p:nvGrpSpPr>
        <p:grpSpPr>
          <a:xfrm>
            <a:off x="788554" y="6411580"/>
            <a:ext cx="2474573" cy="244506"/>
            <a:chOff x="782677" y="120134"/>
            <a:chExt cx="8809863" cy="870480"/>
          </a:xfrm>
        </p:grpSpPr>
        <p:pic>
          <p:nvPicPr>
            <p:cNvPr id="17" name="Bildobjekt 16"/>
            <p:cNvPicPr>
              <a:picLocks noChangeAspect="1"/>
            </p:cNvPicPr>
            <p:nvPr userDrawn="1"/>
          </p:nvPicPr>
          <p:blipFill>
            <a:blip r:embed="rId13"/>
            <a:stretch>
              <a:fillRect/>
            </a:stretch>
          </p:blipFill>
          <p:spPr>
            <a:xfrm>
              <a:off x="782677" y="120134"/>
              <a:ext cx="2021981" cy="870480"/>
            </a:xfrm>
            <a:prstGeom prst="rect">
              <a:avLst/>
            </a:prstGeom>
          </p:spPr>
        </p:pic>
        <p:pic>
          <p:nvPicPr>
            <p:cNvPr id="18" name="Bildobjekt 17"/>
            <p:cNvPicPr/>
            <p:nvPr userDrawn="1"/>
          </p:nvPicPr>
          <p:blipFill>
            <a:blip r:embed="rId14">
              <a:extLst>
                <a:ext uri="{28A0092B-C50C-407E-A947-70E740481C1C}">
                  <a14:useLocalDpi xmlns:a14="http://schemas.microsoft.com/office/drawing/2010/main" val="0"/>
                </a:ext>
              </a:extLst>
            </a:blip>
            <a:stretch>
              <a:fillRect/>
            </a:stretch>
          </p:blipFill>
          <p:spPr>
            <a:xfrm>
              <a:off x="5440153" y="120134"/>
              <a:ext cx="4152387" cy="870480"/>
            </a:xfrm>
            <a:prstGeom prst="rect">
              <a:avLst/>
            </a:prstGeom>
          </p:spPr>
        </p:pic>
        <p:pic>
          <p:nvPicPr>
            <p:cNvPr id="19" name="Bildobjekt 18"/>
            <p:cNvPicPr/>
            <p:nvPr userDrawn="1"/>
          </p:nvPicPr>
          <p:blipFill>
            <a:blip r:embed="rId15"/>
            <a:srcRect/>
            <a:stretch/>
          </p:blipFill>
          <p:spPr bwMode="auto">
            <a:xfrm>
              <a:off x="3071223" y="120134"/>
              <a:ext cx="2102364" cy="870480"/>
            </a:xfrm>
            <a:prstGeom prst="rect">
              <a:avLst/>
            </a:prstGeom>
            <a:noFill/>
            <a:ln>
              <a:noFill/>
            </a:ln>
          </p:spPr>
        </p:pic>
      </p:grpSp>
      <p:pic>
        <p:nvPicPr>
          <p:cNvPr id="11" name="Bildobjekt 10"/>
          <p:cNvPicPr>
            <a:picLocks noChangeAspect="1"/>
          </p:cNvPicPr>
          <p:nvPr userDrawn="1"/>
        </p:nvPicPr>
        <p:blipFill>
          <a:blip r:embed="rId16"/>
          <a:stretch>
            <a:fillRect/>
          </a:stretch>
        </p:blipFill>
        <p:spPr>
          <a:xfrm>
            <a:off x="200756" y="6259488"/>
            <a:ext cx="518205" cy="548688"/>
          </a:xfrm>
          <a:prstGeom prst="rect">
            <a:avLst/>
          </a:prstGeom>
        </p:spPr>
      </p:pic>
    </p:spTree>
    <p:extLst>
      <p:ext uri="{BB962C8B-B14F-4D97-AF65-F5344CB8AC3E}">
        <p14:creationId xmlns:p14="http://schemas.microsoft.com/office/powerpoint/2010/main" val="2663338100"/>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hf sldNum="0" hdr="0" ftr="0" dt="0"/>
  <p:txStyles>
    <p:title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1536964" cy="5330952"/>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2" name="Title Placeholder 1"/>
          <p:cNvSpPr>
            <a:spLocks noGrp="1"/>
          </p:cNvSpPr>
          <p:nvPr>
            <p:ph type="title"/>
          </p:nvPr>
        </p:nvSpPr>
        <p:spPr>
          <a:xfrm>
            <a:off x="1748705" y="785851"/>
            <a:ext cx="9435762" cy="1012003"/>
          </a:xfrm>
          <a:prstGeom prst="rect">
            <a:avLst/>
          </a:prstGeom>
        </p:spPr>
        <p:txBody>
          <a:bodyPr vert="horz" lIns="91440" tIns="45720" rIns="91440" bIns="45720" rtlCol="0" anchor="b">
            <a:noAutofit/>
          </a:bodyPr>
          <a:lstStyle/>
          <a:p>
            <a:r>
              <a:rPr lang="sv-SE" dirty="0"/>
              <a:t>Klicka här för att ändra format</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748707" y="1951864"/>
            <a:ext cx="9435760" cy="3902671"/>
          </a:xfrm>
          <a:prstGeom prst="rect">
            <a:avLst/>
          </a:prstGeom>
        </p:spPr>
        <p:txBody>
          <a:bodyPr vert="horz" lIns="91440" tIns="45720" rIns="91440" bIns="45720" rtlCol="0" anchor="ctr">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11" name="Bildobjekt 10"/>
          <p:cNvPicPr>
            <a:picLocks noChangeAspect="1"/>
          </p:cNvPicPr>
          <p:nvPr userDrawn="1"/>
        </p:nvPicPr>
        <p:blipFill>
          <a:blip r:embed="rId13"/>
          <a:stretch>
            <a:fillRect/>
          </a:stretch>
        </p:blipFill>
        <p:spPr>
          <a:xfrm>
            <a:off x="200756" y="6259488"/>
            <a:ext cx="518205" cy="548688"/>
          </a:xfrm>
          <a:prstGeom prst="rect">
            <a:avLst/>
          </a:prstGeom>
        </p:spPr>
      </p:pic>
      <p:pic>
        <p:nvPicPr>
          <p:cNvPr id="12" name="Bildobjekt 11" descr="En bild som visar text&#10;&#10;Automatiskt genererad beskrivning">
            <a:extLst>
              <a:ext uri="{FF2B5EF4-FFF2-40B4-BE49-F238E27FC236}">
                <a16:creationId xmlns:a16="http://schemas.microsoft.com/office/drawing/2014/main" id="{CBE8BE70-FFE2-0AA6-2544-27CE6B370803}"/>
              </a:ext>
            </a:extLst>
          </p:cNvPr>
          <p:cNvPicPr>
            <a:picLocks noChangeAspect="1"/>
          </p:cNvPicPr>
          <p:nvPr userDrawn="1"/>
        </p:nvPicPr>
        <p:blipFill>
          <a:blip r:embed="rId14"/>
          <a:stretch>
            <a:fillRect/>
          </a:stretch>
        </p:blipFill>
        <p:spPr>
          <a:xfrm>
            <a:off x="1865636" y="6361165"/>
            <a:ext cx="695134" cy="291996"/>
          </a:xfrm>
          <a:prstGeom prst="rect">
            <a:avLst/>
          </a:prstGeom>
        </p:spPr>
      </p:pic>
      <p:pic>
        <p:nvPicPr>
          <p:cNvPr id="13" name="Bildobjekt 12" descr="En bild som visar text, clipart&#10;&#10;Automatiskt genererad beskrivning">
            <a:extLst>
              <a:ext uri="{FF2B5EF4-FFF2-40B4-BE49-F238E27FC236}">
                <a16:creationId xmlns:a16="http://schemas.microsoft.com/office/drawing/2014/main" id="{611974CB-92D0-44FD-E144-EABB5137EF96}"/>
              </a:ext>
            </a:extLst>
          </p:cNvPr>
          <p:cNvPicPr>
            <a:picLocks noChangeAspect="1"/>
          </p:cNvPicPr>
          <p:nvPr userDrawn="1"/>
        </p:nvPicPr>
        <p:blipFill>
          <a:blip r:embed="rId15"/>
          <a:stretch>
            <a:fillRect/>
          </a:stretch>
        </p:blipFill>
        <p:spPr>
          <a:xfrm>
            <a:off x="2713966" y="6361163"/>
            <a:ext cx="1311917" cy="291995"/>
          </a:xfrm>
          <a:prstGeom prst="rect">
            <a:avLst/>
          </a:prstGeom>
        </p:spPr>
      </p:pic>
      <p:pic>
        <p:nvPicPr>
          <p:cNvPr id="14" name="Bildobjekt 13">
            <a:extLst>
              <a:ext uri="{FF2B5EF4-FFF2-40B4-BE49-F238E27FC236}">
                <a16:creationId xmlns:a16="http://schemas.microsoft.com/office/drawing/2014/main" id="{AA867AEB-2DEB-1C4C-E26F-E33F06993DDE}"/>
              </a:ext>
            </a:extLst>
          </p:cNvPr>
          <p:cNvPicPr>
            <a:picLocks noChangeAspect="1"/>
          </p:cNvPicPr>
          <p:nvPr userDrawn="1"/>
        </p:nvPicPr>
        <p:blipFill>
          <a:blip r:embed="rId16"/>
          <a:stretch>
            <a:fillRect/>
          </a:stretch>
        </p:blipFill>
        <p:spPr>
          <a:xfrm>
            <a:off x="927064" y="6361163"/>
            <a:ext cx="821641" cy="291997"/>
          </a:xfrm>
          <a:prstGeom prst="rect">
            <a:avLst/>
          </a:prstGeom>
        </p:spPr>
      </p:pic>
    </p:spTree>
    <p:extLst>
      <p:ext uri="{BB962C8B-B14F-4D97-AF65-F5344CB8AC3E}">
        <p14:creationId xmlns:p14="http://schemas.microsoft.com/office/powerpoint/2010/main" val="1374179345"/>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hf sldNum="0" hdr="0" ftr="0" dt="0"/>
  <p:txStyles>
    <p:title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1536964" cy="5330952"/>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sp>
      <p:sp>
        <p:nvSpPr>
          <p:cNvPr id="2" name="Title Placeholder 1"/>
          <p:cNvSpPr>
            <a:spLocks noGrp="1"/>
          </p:cNvSpPr>
          <p:nvPr>
            <p:ph type="title"/>
          </p:nvPr>
        </p:nvSpPr>
        <p:spPr>
          <a:xfrm>
            <a:off x="1748705" y="785851"/>
            <a:ext cx="9435762" cy="1012003"/>
          </a:xfrm>
          <a:prstGeom prst="rect">
            <a:avLst/>
          </a:prstGeom>
        </p:spPr>
        <p:txBody>
          <a:bodyPr vert="horz" lIns="91440" tIns="45720" rIns="91440" bIns="45720" rtlCol="0" anchor="b">
            <a:noAutofit/>
          </a:bodyPr>
          <a:lstStyle/>
          <a:p>
            <a:r>
              <a:rPr lang="sv-SE" dirty="0"/>
              <a:t>Klicka här för att ändra format</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748707" y="1951864"/>
            <a:ext cx="9435760" cy="3902671"/>
          </a:xfrm>
          <a:prstGeom prst="rect">
            <a:avLst/>
          </a:prstGeom>
        </p:spPr>
        <p:txBody>
          <a:bodyPr vert="horz" lIns="91440" tIns="45720" rIns="91440" bIns="45720" rtlCol="0" anchor="ctr">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11" name="Bildobjekt 10"/>
          <p:cNvPicPr>
            <a:picLocks noChangeAspect="1"/>
          </p:cNvPicPr>
          <p:nvPr userDrawn="1"/>
        </p:nvPicPr>
        <p:blipFill>
          <a:blip r:embed="rId13"/>
          <a:stretch>
            <a:fillRect/>
          </a:stretch>
        </p:blipFill>
        <p:spPr>
          <a:xfrm>
            <a:off x="200756" y="6259488"/>
            <a:ext cx="518205" cy="548688"/>
          </a:xfrm>
          <a:prstGeom prst="rect">
            <a:avLst/>
          </a:prstGeom>
        </p:spPr>
      </p:pic>
      <p:pic>
        <p:nvPicPr>
          <p:cNvPr id="12" name="Bildobjekt 11" descr="En bild som visar text&#10;&#10;Automatiskt genererad beskrivning">
            <a:extLst>
              <a:ext uri="{FF2B5EF4-FFF2-40B4-BE49-F238E27FC236}">
                <a16:creationId xmlns:a16="http://schemas.microsoft.com/office/drawing/2014/main" id="{9016E0E4-3F14-766B-15AD-DDC53036F1C4}"/>
              </a:ext>
            </a:extLst>
          </p:cNvPr>
          <p:cNvPicPr>
            <a:picLocks noChangeAspect="1"/>
          </p:cNvPicPr>
          <p:nvPr userDrawn="1"/>
        </p:nvPicPr>
        <p:blipFill>
          <a:blip r:embed="rId14"/>
          <a:stretch>
            <a:fillRect/>
          </a:stretch>
        </p:blipFill>
        <p:spPr>
          <a:xfrm>
            <a:off x="1865636" y="6361165"/>
            <a:ext cx="695134" cy="291996"/>
          </a:xfrm>
          <a:prstGeom prst="rect">
            <a:avLst/>
          </a:prstGeom>
        </p:spPr>
      </p:pic>
      <p:pic>
        <p:nvPicPr>
          <p:cNvPr id="13" name="Bildobjekt 12" descr="En bild som visar text, clipart&#10;&#10;Automatiskt genererad beskrivning">
            <a:extLst>
              <a:ext uri="{FF2B5EF4-FFF2-40B4-BE49-F238E27FC236}">
                <a16:creationId xmlns:a16="http://schemas.microsoft.com/office/drawing/2014/main" id="{0C7B8B4E-20DA-5305-BACE-65732A823059}"/>
              </a:ext>
            </a:extLst>
          </p:cNvPr>
          <p:cNvPicPr>
            <a:picLocks noChangeAspect="1"/>
          </p:cNvPicPr>
          <p:nvPr userDrawn="1"/>
        </p:nvPicPr>
        <p:blipFill>
          <a:blip r:embed="rId15"/>
          <a:stretch>
            <a:fillRect/>
          </a:stretch>
        </p:blipFill>
        <p:spPr>
          <a:xfrm>
            <a:off x="2713966" y="6361163"/>
            <a:ext cx="1311917" cy="291995"/>
          </a:xfrm>
          <a:prstGeom prst="rect">
            <a:avLst/>
          </a:prstGeom>
        </p:spPr>
      </p:pic>
      <p:pic>
        <p:nvPicPr>
          <p:cNvPr id="14" name="Bildobjekt 13">
            <a:extLst>
              <a:ext uri="{FF2B5EF4-FFF2-40B4-BE49-F238E27FC236}">
                <a16:creationId xmlns:a16="http://schemas.microsoft.com/office/drawing/2014/main" id="{35FFAD05-23C1-AAB6-FB5F-95B18D796F33}"/>
              </a:ext>
            </a:extLst>
          </p:cNvPr>
          <p:cNvPicPr>
            <a:picLocks noChangeAspect="1"/>
          </p:cNvPicPr>
          <p:nvPr userDrawn="1"/>
        </p:nvPicPr>
        <p:blipFill>
          <a:blip r:embed="rId16"/>
          <a:stretch>
            <a:fillRect/>
          </a:stretch>
        </p:blipFill>
        <p:spPr>
          <a:xfrm>
            <a:off x="927064" y="6361163"/>
            <a:ext cx="821641" cy="291997"/>
          </a:xfrm>
          <a:prstGeom prst="rect">
            <a:avLst/>
          </a:prstGeom>
        </p:spPr>
      </p:pic>
    </p:spTree>
    <p:extLst>
      <p:ext uri="{BB962C8B-B14F-4D97-AF65-F5344CB8AC3E}">
        <p14:creationId xmlns:p14="http://schemas.microsoft.com/office/powerpoint/2010/main" val="1430952568"/>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hf sldNum="0" hdr="0" ftr="0" dt="0"/>
  <p:txStyles>
    <p:title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1536964" cy="533095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2" name="Title Placeholder 1"/>
          <p:cNvSpPr>
            <a:spLocks noGrp="1"/>
          </p:cNvSpPr>
          <p:nvPr>
            <p:ph type="title"/>
          </p:nvPr>
        </p:nvSpPr>
        <p:spPr>
          <a:xfrm>
            <a:off x="1748705" y="785851"/>
            <a:ext cx="9435762" cy="1012003"/>
          </a:xfrm>
          <a:prstGeom prst="rect">
            <a:avLst/>
          </a:prstGeom>
        </p:spPr>
        <p:txBody>
          <a:bodyPr vert="horz" lIns="91440" tIns="45720" rIns="91440" bIns="45720" rtlCol="0" anchor="b">
            <a:noAutofit/>
          </a:bodyPr>
          <a:lstStyle/>
          <a:p>
            <a:r>
              <a:rPr lang="sv-SE" dirty="0"/>
              <a:t>Klicka här för att ändra format</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748707" y="1951864"/>
            <a:ext cx="9435760" cy="3902671"/>
          </a:xfrm>
          <a:prstGeom prst="rect">
            <a:avLst/>
          </a:prstGeom>
        </p:spPr>
        <p:txBody>
          <a:bodyPr vert="horz" lIns="91440" tIns="45720" rIns="91440" bIns="45720" rtlCol="0" anchor="ctr">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11" name="Bildobjekt 10"/>
          <p:cNvPicPr>
            <a:picLocks noChangeAspect="1"/>
          </p:cNvPicPr>
          <p:nvPr userDrawn="1"/>
        </p:nvPicPr>
        <p:blipFill>
          <a:blip r:embed="rId13"/>
          <a:stretch>
            <a:fillRect/>
          </a:stretch>
        </p:blipFill>
        <p:spPr>
          <a:xfrm>
            <a:off x="200756" y="6259488"/>
            <a:ext cx="518205" cy="548688"/>
          </a:xfrm>
          <a:prstGeom prst="rect">
            <a:avLst/>
          </a:prstGeom>
        </p:spPr>
      </p:pic>
      <p:pic>
        <p:nvPicPr>
          <p:cNvPr id="12" name="Bildobjekt 11" descr="En bild som visar text&#10;&#10;Automatiskt genererad beskrivning">
            <a:extLst>
              <a:ext uri="{FF2B5EF4-FFF2-40B4-BE49-F238E27FC236}">
                <a16:creationId xmlns:a16="http://schemas.microsoft.com/office/drawing/2014/main" id="{643B1D20-BA32-2F8E-95FF-8BFBDE463AFD}"/>
              </a:ext>
            </a:extLst>
          </p:cNvPr>
          <p:cNvPicPr>
            <a:picLocks noChangeAspect="1"/>
          </p:cNvPicPr>
          <p:nvPr userDrawn="1"/>
        </p:nvPicPr>
        <p:blipFill>
          <a:blip r:embed="rId14"/>
          <a:stretch>
            <a:fillRect/>
          </a:stretch>
        </p:blipFill>
        <p:spPr>
          <a:xfrm>
            <a:off x="1865636" y="6361165"/>
            <a:ext cx="695134" cy="291996"/>
          </a:xfrm>
          <a:prstGeom prst="rect">
            <a:avLst/>
          </a:prstGeom>
        </p:spPr>
      </p:pic>
      <p:pic>
        <p:nvPicPr>
          <p:cNvPr id="13" name="Bildobjekt 12" descr="En bild som visar text, clipart&#10;&#10;Automatiskt genererad beskrivning">
            <a:extLst>
              <a:ext uri="{FF2B5EF4-FFF2-40B4-BE49-F238E27FC236}">
                <a16:creationId xmlns:a16="http://schemas.microsoft.com/office/drawing/2014/main" id="{62DF8F96-7D9B-8CDD-999F-ED8A4470927A}"/>
              </a:ext>
            </a:extLst>
          </p:cNvPr>
          <p:cNvPicPr>
            <a:picLocks noChangeAspect="1"/>
          </p:cNvPicPr>
          <p:nvPr userDrawn="1"/>
        </p:nvPicPr>
        <p:blipFill>
          <a:blip r:embed="rId15"/>
          <a:stretch>
            <a:fillRect/>
          </a:stretch>
        </p:blipFill>
        <p:spPr>
          <a:xfrm>
            <a:off x="2713966" y="6361163"/>
            <a:ext cx="1311917" cy="291995"/>
          </a:xfrm>
          <a:prstGeom prst="rect">
            <a:avLst/>
          </a:prstGeom>
        </p:spPr>
      </p:pic>
      <p:pic>
        <p:nvPicPr>
          <p:cNvPr id="14" name="Bildobjekt 13">
            <a:extLst>
              <a:ext uri="{FF2B5EF4-FFF2-40B4-BE49-F238E27FC236}">
                <a16:creationId xmlns:a16="http://schemas.microsoft.com/office/drawing/2014/main" id="{25F05830-0A8C-4E7E-1322-83446F3477D8}"/>
              </a:ext>
            </a:extLst>
          </p:cNvPr>
          <p:cNvPicPr>
            <a:picLocks noChangeAspect="1"/>
          </p:cNvPicPr>
          <p:nvPr userDrawn="1"/>
        </p:nvPicPr>
        <p:blipFill>
          <a:blip r:embed="rId16"/>
          <a:stretch>
            <a:fillRect/>
          </a:stretch>
        </p:blipFill>
        <p:spPr>
          <a:xfrm>
            <a:off x="927064" y="6361163"/>
            <a:ext cx="821641" cy="291997"/>
          </a:xfrm>
          <a:prstGeom prst="rect">
            <a:avLst/>
          </a:prstGeom>
        </p:spPr>
      </p:pic>
    </p:spTree>
    <p:extLst>
      <p:ext uri="{BB962C8B-B14F-4D97-AF65-F5344CB8AC3E}">
        <p14:creationId xmlns:p14="http://schemas.microsoft.com/office/powerpoint/2010/main" val="4130351283"/>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hf sldNum="0" hdr="0" ftr="0" dt="0"/>
  <p:txStyles>
    <p:title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1536964" cy="533095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2" name="Title Placeholder 1"/>
          <p:cNvSpPr>
            <a:spLocks noGrp="1"/>
          </p:cNvSpPr>
          <p:nvPr>
            <p:ph type="title"/>
          </p:nvPr>
        </p:nvSpPr>
        <p:spPr>
          <a:xfrm>
            <a:off x="1748705" y="785851"/>
            <a:ext cx="9435762" cy="1012003"/>
          </a:xfrm>
          <a:prstGeom prst="rect">
            <a:avLst/>
          </a:prstGeom>
        </p:spPr>
        <p:txBody>
          <a:bodyPr vert="horz" lIns="91440" tIns="45720" rIns="91440" bIns="45720" rtlCol="0" anchor="b">
            <a:noAutofit/>
          </a:bodyPr>
          <a:lstStyle/>
          <a:p>
            <a:r>
              <a:rPr lang="sv-SE" dirty="0"/>
              <a:t>Klicka här för att ändra format</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748707" y="1951864"/>
            <a:ext cx="9435760" cy="3902671"/>
          </a:xfrm>
          <a:prstGeom prst="rect">
            <a:avLst/>
          </a:prstGeom>
        </p:spPr>
        <p:txBody>
          <a:bodyPr vert="horz" lIns="91440" tIns="45720" rIns="91440" bIns="45720" rtlCol="0" anchor="ctr">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11" name="Bildobjekt 10"/>
          <p:cNvPicPr>
            <a:picLocks noChangeAspect="1"/>
          </p:cNvPicPr>
          <p:nvPr userDrawn="1"/>
        </p:nvPicPr>
        <p:blipFill>
          <a:blip r:embed="rId13"/>
          <a:stretch>
            <a:fillRect/>
          </a:stretch>
        </p:blipFill>
        <p:spPr>
          <a:xfrm>
            <a:off x="200756" y="6259488"/>
            <a:ext cx="518205" cy="548688"/>
          </a:xfrm>
          <a:prstGeom prst="rect">
            <a:avLst/>
          </a:prstGeom>
        </p:spPr>
      </p:pic>
      <p:pic>
        <p:nvPicPr>
          <p:cNvPr id="12" name="Bildobjekt 11" descr="En bild som visar text&#10;&#10;Automatiskt genererad beskrivning">
            <a:extLst>
              <a:ext uri="{FF2B5EF4-FFF2-40B4-BE49-F238E27FC236}">
                <a16:creationId xmlns:a16="http://schemas.microsoft.com/office/drawing/2014/main" id="{4E8AD573-EBE1-228C-E8FB-732E952EB88F}"/>
              </a:ext>
            </a:extLst>
          </p:cNvPr>
          <p:cNvPicPr>
            <a:picLocks noChangeAspect="1"/>
          </p:cNvPicPr>
          <p:nvPr userDrawn="1"/>
        </p:nvPicPr>
        <p:blipFill>
          <a:blip r:embed="rId14"/>
          <a:stretch>
            <a:fillRect/>
          </a:stretch>
        </p:blipFill>
        <p:spPr>
          <a:xfrm>
            <a:off x="1865636" y="6361165"/>
            <a:ext cx="695134" cy="291996"/>
          </a:xfrm>
          <a:prstGeom prst="rect">
            <a:avLst/>
          </a:prstGeom>
        </p:spPr>
      </p:pic>
      <p:pic>
        <p:nvPicPr>
          <p:cNvPr id="13" name="Bildobjekt 12" descr="En bild som visar text, clipart&#10;&#10;Automatiskt genererad beskrivning">
            <a:extLst>
              <a:ext uri="{FF2B5EF4-FFF2-40B4-BE49-F238E27FC236}">
                <a16:creationId xmlns:a16="http://schemas.microsoft.com/office/drawing/2014/main" id="{F67925D7-8C6B-3CE4-2878-0FDB3623EF8A}"/>
              </a:ext>
            </a:extLst>
          </p:cNvPr>
          <p:cNvPicPr>
            <a:picLocks noChangeAspect="1"/>
          </p:cNvPicPr>
          <p:nvPr userDrawn="1"/>
        </p:nvPicPr>
        <p:blipFill>
          <a:blip r:embed="rId15"/>
          <a:stretch>
            <a:fillRect/>
          </a:stretch>
        </p:blipFill>
        <p:spPr>
          <a:xfrm>
            <a:off x="2713966" y="6361163"/>
            <a:ext cx="1311917" cy="291995"/>
          </a:xfrm>
          <a:prstGeom prst="rect">
            <a:avLst/>
          </a:prstGeom>
        </p:spPr>
      </p:pic>
      <p:pic>
        <p:nvPicPr>
          <p:cNvPr id="14" name="Bildobjekt 13">
            <a:extLst>
              <a:ext uri="{FF2B5EF4-FFF2-40B4-BE49-F238E27FC236}">
                <a16:creationId xmlns:a16="http://schemas.microsoft.com/office/drawing/2014/main" id="{6F9D0281-BC7B-4720-EF92-4106469DA960}"/>
              </a:ext>
            </a:extLst>
          </p:cNvPr>
          <p:cNvPicPr>
            <a:picLocks noChangeAspect="1"/>
          </p:cNvPicPr>
          <p:nvPr userDrawn="1"/>
        </p:nvPicPr>
        <p:blipFill>
          <a:blip r:embed="rId16"/>
          <a:stretch>
            <a:fillRect/>
          </a:stretch>
        </p:blipFill>
        <p:spPr>
          <a:xfrm>
            <a:off x="927064" y="6361163"/>
            <a:ext cx="821641" cy="291997"/>
          </a:xfrm>
          <a:prstGeom prst="rect">
            <a:avLst/>
          </a:prstGeom>
        </p:spPr>
      </p:pic>
    </p:spTree>
    <p:extLst>
      <p:ext uri="{BB962C8B-B14F-4D97-AF65-F5344CB8AC3E}">
        <p14:creationId xmlns:p14="http://schemas.microsoft.com/office/powerpoint/2010/main" val="4044197179"/>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4048" r:id="rId4"/>
    <p:sldLayoutId id="2147483964" r:id="rId5"/>
    <p:sldLayoutId id="2147483965" r:id="rId6"/>
    <p:sldLayoutId id="2147483966" r:id="rId7"/>
    <p:sldLayoutId id="2147483967" r:id="rId8"/>
    <p:sldLayoutId id="2147483968" r:id="rId9"/>
    <p:sldLayoutId id="2147483969" r:id="rId10"/>
    <p:sldLayoutId id="2147483970" r:id="rId11"/>
  </p:sldLayoutIdLst>
  <p:hf sldNum="0" hdr="0" ftr="0" dt="0"/>
  <p:txStyles>
    <p:title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1536964" cy="533095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sp>
      <p:sp>
        <p:nvSpPr>
          <p:cNvPr id="2" name="Title Placeholder 1"/>
          <p:cNvSpPr>
            <a:spLocks noGrp="1"/>
          </p:cNvSpPr>
          <p:nvPr>
            <p:ph type="title"/>
          </p:nvPr>
        </p:nvSpPr>
        <p:spPr>
          <a:xfrm>
            <a:off x="1748705" y="785851"/>
            <a:ext cx="9435762" cy="1012003"/>
          </a:xfrm>
          <a:prstGeom prst="rect">
            <a:avLst/>
          </a:prstGeom>
        </p:spPr>
        <p:txBody>
          <a:bodyPr vert="horz" lIns="91440" tIns="45720" rIns="91440" bIns="45720" rtlCol="0" anchor="b">
            <a:noAutofit/>
          </a:bodyPr>
          <a:lstStyle/>
          <a:p>
            <a:r>
              <a:rPr lang="sv-SE" dirty="0"/>
              <a:t>Klicka här för att ändra format</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748707" y="1951864"/>
            <a:ext cx="9435760" cy="3902671"/>
          </a:xfrm>
          <a:prstGeom prst="rect">
            <a:avLst/>
          </a:prstGeom>
        </p:spPr>
        <p:txBody>
          <a:bodyPr vert="horz" lIns="91440" tIns="45720" rIns="91440" bIns="45720" rtlCol="0" anchor="ctr">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11" name="Bildobjekt 10"/>
          <p:cNvPicPr>
            <a:picLocks noChangeAspect="1"/>
          </p:cNvPicPr>
          <p:nvPr userDrawn="1"/>
        </p:nvPicPr>
        <p:blipFill>
          <a:blip r:embed="rId13"/>
          <a:stretch>
            <a:fillRect/>
          </a:stretch>
        </p:blipFill>
        <p:spPr>
          <a:xfrm>
            <a:off x="200756" y="6259488"/>
            <a:ext cx="518205" cy="548688"/>
          </a:xfrm>
          <a:prstGeom prst="rect">
            <a:avLst/>
          </a:prstGeom>
        </p:spPr>
      </p:pic>
      <p:pic>
        <p:nvPicPr>
          <p:cNvPr id="12" name="Bildobjekt 11" descr="En bild som visar text&#10;&#10;Automatiskt genererad beskrivning">
            <a:extLst>
              <a:ext uri="{FF2B5EF4-FFF2-40B4-BE49-F238E27FC236}">
                <a16:creationId xmlns:a16="http://schemas.microsoft.com/office/drawing/2014/main" id="{7E6DFCAB-EB5D-F7B5-511B-5A98D9E528BF}"/>
              </a:ext>
            </a:extLst>
          </p:cNvPr>
          <p:cNvPicPr>
            <a:picLocks noChangeAspect="1"/>
          </p:cNvPicPr>
          <p:nvPr userDrawn="1"/>
        </p:nvPicPr>
        <p:blipFill>
          <a:blip r:embed="rId14"/>
          <a:stretch>
            <a:fillRect/>
          </a:stretch>
        </p:blipFill>
        <p:spPr>
          <a:xfrm>
            <a:off x="1865636" y="6361165"/>
            <a:ext cx="695134" cy="291996"/>
          </a:xfrm>
          <a:prstGeom prst="rect">
            <a:avLst/>
          </a:prstGeom>
        </p:spPr>
      </p:pic>
      <p:pic>
        <p:nvPicPr>
          <p:cNvPr id="13" name="Bildobjekt 12" descr="En bild som visar text, clipart&#10;&#10;Automatiskt genererad beskrivning">
            <a:extLst>
              <a:ext uri="{FF2B5EF4-FFF2-40B4-BE49-F238E27FC236}">
                <a16:creationId xmlns:a16="http://schemas.microsoft.com/office/drawing/2014/main" id="{8DB3C677-7C95-785B-DF5B-A2F047003734}"/>
              </a:ext>
            </a:extLst>
          </p:cNvPr>
          <p:cNvPicPr>
            <a:picLocks noChangeAspect="1"/>
          </p:cNvPicPr>
          <p:nvPr userDrawn="1"/>
        </p:nvPicPr>
        <p:blipFill>
          <a:blip r:embed="rId15"/>
          <a:stretch>
            <a:fillRect/>
          </a:stretch>
        </p:blipFill>
        <p:spPr>
          <a:xfrm>
            <a:off x="2713966" y="6361163"/>
            <a:ext cx="1311917" cy="291995"/>
          </a:xfrm>
          <a:prstGeom prst="rect">
            <a:avLst/>
          </a:prstGeom>
        </p:spPr>
      </p:pic>
      <p:pic>
        <p:nvPicPr>
          <p:cNvPr id="14" name="Bildobjekt 13">
            <a:extLst>
              <a:ext uri="{FF2B5EF4-FFF2-40B4-BE49-F238E27FC236}">
                <a16:creationId xmlns:a16="http://schemas.microsoft.com/office/drawing/2014/main" id="{56E820D7-5ED9-5571-74E7-2A2A39C23FA7}"/>
              </a:ext>
            </a:extLst>
          </p:cNvPr>
          <p:cNvPicPr>
            <a:picLocks noChangeAspect="1"/>
          </p:cNvPicPr>
          <p:nvPr userDrawn="1"/>
        </p:nvPicPr>
        <p:blipFill>
          <a:blip r:embed="rId16"/>
          <a:stretch>
            <a:fillRect/>
          </a:stretch>
        </p:blipFill>
        <p:spPr>
          <a:xfrm>
            <a:off x="927064" y="6361163"/>
            <a:ext cx="821641" cy="291997"/>
          </a:xfrm>
          <a:prstGeom prst="rect">
            <a:avLst/>
          </a:prstGeom>
        </p:spPr>
      </p:pic>
    </p:spTree>
    <p:extLst>
      <p:ext uri="{BB962C8B-B14F-4D97-AF65-F5344CB8AC3E}">
        <p14:creationId xmlns:p14="http://schemas.microsoft.com/office/powerpoint/2010/main" val="1100576160"/>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sldNum="0" hdr="0" ftr="0" dt="0"/>
  <p:txStyles>
    <p:title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1536964" cy="5330952"/>
          </a:xfrm>
          <a:prstGeom prst="rect">
            <a:avLst/>
          </a:prstGeom>
          <a:solidFill>
            <a:schemeClr val="tx2">
              <a:lumMod val="75000"/>
              <a:lumOff val="25000"/>
            </a:schemeClr>
          </a:solidFill>
          <a:ln>
            <a:noFill/>
          </a:ln>
        </p:spPr>
        <p:style>
          <a:lnRef idx="0">
            <a:scrgbClr r="0" g="0" b="0"/>
          </a:lnRef>
          <a:fillRef idx="0">
            <a:scrgbClr r="0" g="0" b="0"/>
          </a:fillRef>
          <a:effectRef idx="0">
            <a:scrgbClr r="0" g="0" b="0"/>
          </a:effectRef>
          <a:fontRef idx="minor">
            <a:schemeClr val="lt1"/>
          </a:fontRef>
        </p:style>
      </p:sp>
      <p:sp>
        <p:nvSpPr>
          <p:cNvPr id="2" name="Title Placeholder 1"/>
          <p:cNvSpPr>
            <a:spLocks noGrp="1"/>
          </p:cNvSpPr>
          <p:nvPr>
            <p:ph type="title"/>
          </p:nvPr>
        </p:nvSpPr>
        <p:spPr>
          <a:xfrm>
            <a:off x="1748705" y="785851"/>
            <a:ext cx="9435762" cy="1012003"/>
          </a:xfrm>
          <a:prstGeom prst="rect">
            <a:avLst/>
          </a:prstGeom>
        </p:spPr>
        <p:txBody>
          <a:bodyPr vert="horz" lIns="91440" tIns="45720" rIns="91440" bIns="45720" rtlCol="0" anchor="b">
            <a:noAutofit/>
          </a:bodyPr>
          <a:lstStyle/>
          <a:p>
            <a:r>
              <a:rPr lang="sv-SE" dirty="0"/>
              <a:t>Klicka här för att ändra format</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748707" y="1951864"/>
            <a:ext cx="9435760" cy="3902671"/>
          </a:xfrm>
          <a:prstGeom prst="rect">
            <a:avLst/>
          </a:prstGeom>
        </p:spPr>
        <p:txBody>
          <a:bodyPr vert="horz" lIns="91440" tIns="45720" rIns="91440" bIns="45720" rtlCol="0" anchor="ctr">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12" name="Bildobjekt 11"/>
          <p:cNvPicPr>
            <a:picLocks noChangeAspect="1"/>
          </p:cNvPicPr>
          <p:nvPr userDrawn="1"/>
        </p:nvPicPr>
        <p:blipFill>
          <a:blip r:embed="rId13"/>
          <a:stretch>
            <a:fillRect/>
          </a:stretch>
        </p:blipFill>
        <p:spPr>
          <a:xfrm>
            <a:off x="200756" y="6259488"/>
            <a:ext cx="518205" cy="548688"/>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F6F15DD1-AC44-929C-AF47-F256EACA0964}"/>
              </a:ext>
            </a:extLst>
          </p:cNvPr>
          <p:cNvPicPr>
            <a:picLocks noChangeAspect="1"/>
          </p:cNvPicPr>
          <p:nvPr userDrawn="1"/>
        </p:nvPicPr>
        <p:blipFill>
          <a:blip r:embed="rId14"/>
          <a:stretch>
            <a:fillRect/>
          </a:stretch>
        </p:blipFill>
        <p:spPr>
          <a:xfrm>
            <a:off x="1865636" y="6361165"/>
            <a:ext cx="695134" cy="291996"/>
          </a:xfrm>
          <a:prstGeom prst="rect">
            <a:avLst/>
          </a:prstGeom>
        </p:spPr>
      </p:pic>
      <p:pic>
        <p:nvPicPr>
          <p:cNvPr id="13" name="Bildobjekt 12" descr="En bild som visar text, clipart&#10;&#10;Automatiskt genererad beskrivning">
            <a:extLst>
              <a:ext uri="{FF2B5EF4-FFF2-40B4-BE49-F238E27FC236}">
                <a16:creationId xmlns:a16="http://schemas.microsoft.com/office/drawing/2014/main" id="{2B0B9B63-47FF-73AF-A931-607D3B7715D1}"/>
              </a:ext>
            </a:extLst>
          </p:cNvPr>
          <p:cNvPicPr>
            <a:picLocks noChangeAspect="1"/>
          </p:cNvPicPr>
          <p:nvPr userDrawn="1"/>
        </p:nvPicPr>
        <p:blipFill>
          <a:blip r:embed="rId15"/>
          <a:stretch>
            <a:fillRect/>
          </a:stretch>
        </p:blipFill>
        <p:spPr>
          <a:xfrm>
            <a:off x="2713966" y="6361163"/>
            <a:ext cx="1311917" cy="291995"/>
          </a:xfrm>
          <a:prstGeom prst="rect">
            <a:avLst/>
          </a:prstGeom>
        </p:spPr>
      </p:pic>
      <p:pic>
        <p:nvPicPr>
          <p:cNvPr id="14" name="Bildobjekt 13">
            <a:extLst>
              <a:ext uri="{FF2B5EF4-FFF2-40B4-BE49-F238E27FC236}">
                <a16:creationId xmlns:a16="http://schemas.microsoft.com/office/drawing/2014/main" id="{0D476E4C-5D95-427E-A3E0-B4B24A7CEC1A}"/>
              </a:ext>
            </a:extLst>
          </p:cNvPr>
          <p:cNvPicPr>
            <a:picLocks noChangeAspect="1"/>
          </p:cNvPicPr>
          <p:nvPr userDrawn="1"/>
        </p:nvPicPr>
        <p:blipFill>
          <a:blip r:embed="rId16"/>
          <a:stretch>
            <a:fillRect/>
          </a:stretch>
        </p:blipFill>
        <p:spPr>
          <a:xfrm>
            <a:off x="927064" y="6361163"/>
            <a:ext cx="821641" cy="291997"/>
          </a:xfrm>
          <a:prstGeom prst="rect">
            <a:avLst/>
          </a:prstGeom>
        </p:spPr>
      </p:pic>
    </p:spTree>
    <p:extLst>
      <p:ext uri="{BB962C8B-B14F-4D97-AF65-F5344CB8AC3E}">
        <p14:creationId xmlns:p14="http://schemas.microsoft.com/office/powerpoint/2010/main" val="3556925892"/>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hf sldNum="0" hdr="0" ftr="0" dt="0"/>
  <p:txStyles>
    <p:title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1536964" cy="5330952"/>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sp>
      <p:sp>
        <p:nvSpPr>
          <p:cNvPr id="2" name="Title Placeholder 1"/>
          <p:cNvSpPr>
            <a:spLocks noGrp="1"/>
          </p:cNvSpPr>
          <p:nvPr>
            <p:ph type="title"/>
          </p:nvPr>
        </p:nvSpPr>
        <p:spPr>
          <a:xfrm>
            <a:off x="1748705" y="785851"/>
            <a:ext cx="9435762" cy="1012003"/>
          </a:xfrm>
          <a:prstGeom prst="rect">
            <a:avLst/>
          </a:prstGeom>
        </p:spPr>
        <p:txBody>
          <a:bodyPr vert="horz" lIns="91440" tIns="45720" rIns="91440" bIns="45720" rtlCol="0" anchor="b">
            <a:noAutofit/>
          </a:bodyPr>
          <a:lstStyle/>
          <a:p>
            <a:r>
              <a:rPr lang="sv-SE" dirty="0"/>
              <a:t>Klicka här för att ändra format</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748707" y="1951864"/>
            <a:ext cx="9435760" cy="3902671"/>
          </a:xfrm>
          <a:prstGeom prst="rect">
            <a:avLst/>
          </a:prstGeom>
        </p:spPr>
        <p:txBody>
          <a:bodyPr vert="horz" lIns="91440" tIns="45720" rIns="91440" bIns="45720" rtlCol="0" anchor="ctr">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11" name="Bildobjekt 10"/>
          <p:cNvPicPr>
            <a:picLocks noChangeAspect="1"/>
          </p:cNvPicPr>
          <p:nvPr userDrawn="1"/>
        </p:nvPicPr>
        <p:blipFill>
          <a:blip r:embed="rId13"/>
          <a:stretch>
            <a:fillRect/>
          </a:stretch>
        </p:blipFill>
        <p:spPr>
          <a:xfrm>
            <a:off x="200756" y="6259488"/>
            <a:ext cx="518205" cy="548688"/>
          </a:xfrm>
          <a:prstGeom prst="rect">
            <a:avLst/>
          </a:prstGeom>
        </p:spPr>
      </p:pic>
      <p:pic>
        <p:nvPicPr>
          <p:cNvPr id="12" name="Bildobjekt 11" descr="En bild som visar text&#10;&#10;Automatiskt genererad beskrivning">
            <a:extLst>
              <a:ext uri="{FF2B5EF4-FFF2-40B4-BE49-F238E27FC236}">
                <a16:creationId xmlns:a16="http://schemas.microsoft.com/office/drawing/2014/main" id="{3AEF4C86-5D59-1EF2-1849-2156A3E419EB}"/>
              </a:ext>
            </a:extLst>
          </p:cNvPr>
          <p:cNvPicPr>
            <a:picLocks noChangeAspect="1"/>
          </p:cNvPicPr>
          <p:nvPr userDrawn="1"/>
        </p:nvPicPr>
        <p:blipFill>
          <a:blip r:embed="rId14"/>
          <a:stretch>
            <a:fillRect/>
          </a:stretch>
        </p:blipFill>
        <p:spPr>
          <a:xfrm>
            <a:off x="1865636" y="6361165"/>
            <a:ext cx="695134" cy="291996"/>
          </a:xfrm>
          <a:prstGeom prst="rect">
            <a:avLst/>
          </a:prstGeom>
        </p:spPr>
      </p:pic>
      <p:pic>
        <p:nvPicPr>
          <p:cNvPr id="13" name="Bildobjekt 12" descr="En bild som visar text, clipart&#10;&#10;Automatiskt genererad beskrivning">
            <a:extLst>
              <a:ext uri="{FF2B5EF4-FFF2-40B4-BE49-F238E27FC236}">
                <a16:creationId xmlns:a16="http://schemas.microsoft.com/office/drawing/2014/main" id="{3275E41E-A07A-9647-0C93-E2EF42B1CF8D}"/>
              </a:ext>
            </a:extLst>
          </p:cNvPr>
          <p:cNvPicPr>
            <a:picLocks noChangeAspect="1"/>
          </p:cNvPicPr>
          <p:nvPr userDrawn="1"/>
        </p:nvPicPr>
        <p:blipFill>
          <a:blip r:embed="rId15"/>
          <a:stretch>
            <a:fillRect/>
          </a:stretch>
        </p:blipFill>
        <p:spPr>
          <a:xfrm>
            <a:off x="2713966" y="6361163"/>
            <a:ext cx="1311917" cy="291995"/>
          </a:xfrm>
          <a:prstGeom prst="rect">
            <a:avLst/>
          </a:prstGeom>
        </p:spPr>
      </p:pic>
      <p:pic>
        <p:nvPicPr>
          <p:cNvPr id="14" name="Bildobjekt 13">
            <a:extLst>
              <a:ext uri="{FF2B5EF4-FFF2-40B4-BE49-F238E27FC236}">
                <a16:creationId xmlns:a16="http://schemas.microsoft.com/office/drawing/2014/main" id="{D5C4AEEE-010E-5F1E-0941-62B1D66C7945}"/>
              </a:ext>
            </a:extLst>
          </p:cNvPr>
          <p:cNvPicPr>
            <a:picLocks noChangeAspect="1"/>
          </p:cNvPicPr>
          <p:nvPr userDrawn="1"/>
        </p:nvPicPr>
        <p:blipFill>
          <a:blip r:embed="rId16"/>
          <a:stretch>
            <a:fillRect/>
          </a:stretch>
        </p:blipFill>
        <p:spPr>
          <a:xfrm>
            <a:off x="927064" y="6361163"/>
            <a:ext cx="821641" cy="291997"/>
          </a:xfrm>
          <a:prstGeom prst="rect">
            <a:avLst/>
          </a:prstGeom>
        </p:spPr>
      </p:pic>
    </p:spTree>
    <p:extLst>
      <p:ext uri="{BB962C8B-B14F-4D97-AF65-F5344CB8AC3E}">
        <p14:creationId xmlns:p14="http://schemas.microsoft.com/office/powerpoint/2010/main" val="1952186172"/>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hf sldNum="0" hdr="0" ftr="0" dt="0"/>
  <p:txStyles>
    <p:title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1536964" cy="5330952"/>
          </a:xfrm>
          <a:prstGeom prst="rect">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sp>
      <p:sp>
        <p:nvSpPr>
          <p:cNvPr id="2" name="Title Placeholder 1"/>
          <p:cNvSpPr>
            <a:spLocks noGrp="1"/>
          </p:cNvSpPr>
          <p:nvPr>
            <p:ph type="title"/>
          </p:nvPr>
        </p:nvSpPr>
        <p:spPr>
          <a:xfrm>
            <a:off x="1748705" y="785851"/>
            <a:ext cx="9435762" cy="1012003"/>
          </a:xfrm>
          <a:prstGeom prst="rect">
            <a:avLst/>
          </a:prstGeom>
        </p:spPr>
        <p:txBody>
          <a:bodyPr vert="horz" lIns="91440" tIns="45720" rIns="91440" bIns="45720" rtlCol="0" anchor="b">
            <a:noAutofit/>
          </a:bodyPr>
          <a:lstStyle/>
          <a:p>
            <a:r>
              <a:rPr lang="sv-SE" dirty="0"/>
              <a:t>Klicka här för att ändra format</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748707" y="1951864"/>
            <a:ext cx="9435760" cy="3902671"/>
          </a:xfrm>
          <a:prstGeom prst="rect">
            <a:avLst/>
          </a:prstGeom>
        </p:spPr>
        <p:txBody>
          <a:bodyPr vert="horz" lIns="91440" tIns="45720" rIns="91440" bIns="45720" rtlCol="0" anchor="ctr">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11" name="Bildobjekt 10"/>
          <p:cNvPicPr>
            <a:picLocks noChangeAspect="1"/>
          </p:cNvPicPr>
          <p:nvPr userDrawn="1"/>
        </p:nvPicPr>
        <p:blipFill>
          <a:blip r:embed="rId13"/>
          <a:stretch>
            <a:fillRect/>
          </a:stretch>
        </p:blipFill>
        <p:spPr>
          <a:xfrm>
            <a:off x="200756" y="6259488"/>
            <a:ext cx="518205" cy="548688"/>
          </a:xfrm>
          <a:prstGeom prst="rect">
            <a:avLst/>
          </a:prstGeom>
        </p:spPr>
      </p:pic>
      <p:pic>
        <p:nvPicPr>
          <p:cNvPr id="12" name="Bildobjekt 11" descr="En bild som visar text&#10;&#10;Automatiskt genererad beskrivning">
            <a:extLst>
              <a:ext uri="{FF2B5EF4-FFF2-40B4-BE49-F238E27FC236}">
                <a16:creationId xmlns:a16="http://schemas.microsoft.com/office/drawing/2014/main" id="{D93B452E-3641-9D22-8D1C-5CB8EE94629C}"/>
              </a:ext>
            </a:extLst>
          </p:cNvPr>
          <p:cNvPicPr>
            <a:picLocks noChangeAspect="1"/>
          </p:cNvPicPr>
          <p:nvPr userDrawn="1"/>
        </p:nvPicPr>
        <p:blipFill>
          <a:blip r:embed="rId14"/>
          <a:stretch>
            <a:fillRect/>
          </a:stretch>
        </p:blipFill>
        <p:spPr>
          <a:xfrm>
            <a:off x="1865636" y="6361165"/>
            <a:ext cx="695134" cy="291996"/>
          </a:xfrm>
          <a:prstGeom prst="rect">
            <a:avLst/>
          </a:prstGeom>
        </p:spPr>
      </p:pic>
      <p:pic>
        <p:nvPicPr>
          <p:cNvPr id="13" name="Bildobjekt 12" descr="En bild som visar text, clipart&#10;&#10;Automatiskt genererad beskrivning">
            <a:extLst>
              <a:ext uri="{FF2B5EF4-FFF2-40B4-BE49-F238E27FC236}">
                <a16:creationId xmlns:a16="http://schemas.microsoft.com/office/drawing/2014/main" id="{C2C83D1E-2D16-4F45-77DF-0BC220CC5F2F}"/>
              </a:ext>
            </a:extLst>
          </p:cNvPr>
          <p:cNvPicPr>
            <a:picLocks noChangeAspect="1"/>
          </p:cNvPicPr>
          <p:nvPr userDrawn="1"/>
        </p:nvPicPr>
        <p:blipFill>
          <a:blip r:embed="rId15"/>
          <a:stretch>
            <a:fillRect/>
          </a:stretch>
        </p:blipFill>
        <p:spPr>
          <a:xfrm>
            <a:off x="2713966" y="6361163"/>
            <a:ext cx="1311917" cy="291995"/>
          </a:xfrm>
          <a:prstGeom prst="rect">
            <a:avLst/>
          </a:prstGeom>
        </p:spPr>
      </p:pic>
      <p:pic>
        <p:nvPicPr>
          <p:cNvPr id="14" name="Bildobjekt 13">
            <a:extLst>
              <a:ext uri="{FF2B5EF4-FFF2-40B4-BE49-F238E27FC236}">
                <a16:creationId xmlns:a16="http://schemas.microsoft.com/office/drawing/2014/main" id="{3E2CD074-9B6E-2519-C9EC-80F1A35C66C4}"/>
              </a:ext>
            </a:extLst>
          </p:cNvPr>
          <p:cNvPicPr>
            <a:picLocks noChangeAspect="1"/>
          </p:cNvPicPr>
          <p:nvPr userDrawn="1"/>
        </p:nvPicPr>
        <p:blipFill>
          <a:blip r:embed="rId16"/>
          <a:stretch>
            <a:fillRect/>
          </a:stretch>
        </p:blipFill>
        <p:spPr>
          <a:xfrm>
            <a:off x="927064" y="6361163"/>
            <a:ext cx="821641" cy="291997"/>
          </a:xfrm>
          <a:prstGeom prst="rect">
            <a:avLst/>
          </a:prstGeom>
        </p:spPr>
      </p:pic>
    </p:spTree>
    <p:extLst>
      <p:ext uri="{BB962C8B-B14F-4D97-AF65-F5344CB8AC3E}">
        <p14:creationId xmlns:p14="http://schemas.microsoft.com/office/powerpoint/2010/main" val="161744071"/>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hf sldNum="0" hdr="0" ftr="0" dt="0"/>
  <p:txStyles>
    <p:title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735B1BC-18F7-4961-B126-3A59C194A87D}"/>
              </a:ext>
            </a:extLst>
          </p:cNvPr>
          <p:cNvSpPr>
            <a:spLocks noGrp="1"/>
          </p:cNvSpPr>
          <p:nvPr>
            <p:ph type="ctrTitle"/>
          </p:nvPr>
        </p:nvSpPr>
        <p:spPr/>
        <p:txBody>
          <a:bodyPr>
            <a:normAutofit/>
          </a:bodyPr>
          <a:lstStyle/>
          <a:p>
            <a:r>
              <a:rPr lang="sv-SE" sz="5400" dirty="0"/>
              <a:t>Dialogmöte i Partnerskapet </a:t>
            </a:r>
          </a:p>
        </p:txBody>
      </p:sp>
      <p:sp>
        <p:nvSpPr>
          <p:cNvPr id="5" name="Underrubrik 4">
            <a:extLst>
              <a:ext uri="{FF2B5EF4-FFF2-40B4-BE49-F238E27FC236}">
                <a16:creationId xmlns:a16="http://schemas.microsoft.com/office/drawing/2014/main" id="{ECF8F4D1-F1BD-4ECE-970B-6DD0D371C7D5}"/>
              </a:ext>
            </a:extLst>
          </p:cNvPr>
          <p:cNvSpPr>
            <a:spLocks noGrp="1"/>
          </p:cNvSpPr>
          <p:nvPr>
            <p:ph type="subTitle" idx="1"/>
          </p:nvPr>
        </p:nvSpPr>
        <p:spPr/>
        <p:txBody>
          <a:bodyPr/>
          <a:lstStyle/>
          <a:p>
            <a:r>
              <a:rPr lang="sv-SE" dirty="0"/>
              <a:t>22 mars 2023</a:t>
            </a:r>
          </a:p>
        </p:txBody>
      </p:sp>
    </p:spTree>
    <p:extLst>
      <p:ext uri="{BB962C8B-B14F-4D97-AF65-F5344CB8AC3E}">
        <p14:creationId xmlns:p14="http://schemas.microsoft.com/office/powerpoint/2010/main" val="2324717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1D5EAD38-1901-4515-B8D1-4688AE1E650D}"/>
              </a:ext>
            </a:extLst>
          </p:cNvPr>
          <p:cNvSpPr>
            <a:spLocks noGrp="1"/>
          </p:cNvSpPr>
          <p:nvPr>
            <p:ph type="title"/>
          </p:nvPr>
        </p:nvSpPr>
        <p:spPr/>
        <p:txBody>
          <a:bodyPr/>
          <a:lstStyle/>
          <a:p>
            <a:r>
              <a:rPr lang="sv-SE" dirty="0"/>
              <a:t>Dialog om arbetsprocesser i Partnerskapet </a:t>
            </a:r>
          </a:p>
        </p:txBody>
      </p:sp>
      <p:sp>
        <p:nvSpPr>
          <p:cNvPr id="7" name="Platshållare för innehåll 6">
            <a:extLst>
              <a:ext uri="{FF2B5EF4-FFF2-40B4-BE49-F238E27FC236}">
                <a16:creationId xmlns:a16="http://schemas.microsoft.com/office/drawing/2014/main" id="{B671424C-F186-444B-97C0-9CA796EB498B}"/>
              </a:ext>
            </a:extLst>
          </p:cNvPr>
          <p:cNvSpPr>
            <a:spLocks noGrp="1"/>
          </p:cNvSpPr>
          <p:nvPr>
            <p:ph idx="1"/>
          </p:nvPr>
        </p:nvSpPr>
        <p:spPr>
          <a:xfrm>
            <a:off x="1748708" y="1951865"/>
            <a:ext cx="5116787" cy="3914546"/>
          </a:xfrm>
        </p:spPr>
        <p:txBody>
          <a:bodyPr/>
          <a:lstStyle/>
          <a:p>
            <a:pPr marL="0" indent="0">
              <a:buNone/>
            </a:pPr>
            <a:r>
              <a:rPr lang="sv-SE" dirty="0"/>
              <a:t>Partnerskapet förde dialog om:</a:t>
            </a:r>
          </a:p>
          <a:p>
            <a:r>
              <a:rPr lang="sv-SE" dirty="0"/>
              <a:t>Modell för att inventera lokala behov av kunskap –Partnerskapet ställde sig positiva till att detta kan bli en ny arbetsmodell för Partnerskapet för att fånga in behov</a:t>
            </a:r>
          </a:p>
          <a:p>
            <a:r>
              <a:rPr lang="sv-SE" dirty="0"/>
              <a:t>Vad bör följas upp för Partnerskapets lärande i samverkanspiloten Normbrytande beteende?</a:t>
            </a:r>
          </a:p>
          <a:p>
            <a:r>
              <a:rPr lang="sv-SE" dirty="0"/>
              <a:t>Prioriterade samverkansområden – hur länge kan/bör ett område prioriteras?</a:t>
            </a:r>
          </a:p>
        </p:txBody>
      </p:sp>
      <p:pic>
        <p:nvPicPr>
          <p:cNvPr id="2" name="Bildobjekt 1">
            <a:extLst>
              <a:ext uri="{FF2B5EF4-FFF2-40B4-BE49-F238E27FC236}">
                <a16:creationId xmlns:a16="http://schemas.microsoft.com/office/drawing/2014/main" id="{D4E5AF1D-46A7-429B-B3E7-80E7446B7F5C}"/>
              </a:ext>
            </a:extLst>
          </p:cNvPr>
          <p:cNvPicPr>
            <a:picLocks noChangeAspect="1"/>
          </p:cNvPicPr>
          <p:nvPr/>
        </p:nvPicPr>
        <p:blipFill>
          <a:blip r:embed="rId3"/>
          <a:stretch>
            <a:fillRect/>
          </a:stretch>
        </p:blipFill>
        <p:spPr>
          <a:xfrm>
            <a:off x="7015398" y="1951865"/>
            <a:ext cx="4521802" cy="4456505"/>
          </a:xfrm>
          <a:prstGeom prst="rect">
            <a:avLst/>
          </a:prstGeom>
        </p:spPr>
      </p:pic>
    </p:spTree>
    <p:extLst>
      <p:ext uri="{BB962C8B-B14F-4D97-AF65-F5344CB8AC3E}">
        <p14:creationId xmlns:p14="http://schemas.microsoft.com/office/powerpoint/2010/main" val="2647607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442003-34FE-4F5A-A6E9-24D7485D58A6}"/>
              </a:ext>
            </a:extLst>
          </p:cNvPr>
          <p:cNvSpPr>
            <a:spLocks noGrp="1"/>
          </p:cNvSpPr>
          <p:nvPr>
            <p:ph type="title"/>
          </p:nvPr>
        </p:nvSpPr>
        <p:spPr>
          <a:xfrm>
            <a:off x="1748707" y="941394"/>
            <a:ext cx="9433362" cy="1010471"/>
          </a:xfrm>
        </p:spPr>
        <p:txBody>
          <a:bodyPr>
            <a:noAutofit/>
          </a:bodyPr>
          <a:lstStyle/>
          <a:p>
            <a:r>
              <a:rPr lang="sv-SE" sz="4500" dirty="0"/>
              <a:t>Förstudier för Yrkesresan tas fram i Partnerskapet</a:t>
            </a:r>
          </a:p>
        </p:txBody>
      </p:sp>
      <p:sp>
        <p:nvSpPr>
          <p:cNvPr id="3" name="Platshållare för text 2">
            <a:extLst>
              <a:ext uri="{FF2B5EF4-FFF2-40B4-BE49-F238E27FC236}">
                <a16:creationId xmlns:a16="http://schemas.microsoft.com/office/drawing/2014/main" id="{D6623785-54F2-4AC2-B68D-C94BEC63D0C2}"/>
              </a:ext>
            </a:extLst>
          </p:cNvPr>
          <p:cNvSpPr>
            <a:spLocks noGrp="1"/>
          </p:cNvSpPr>
          <p:nvPr>
            <p:ph idx="1"/>
          </p:nvPr>
        </p:nvSpPr>
        <p:spPr/>
        <p:txBody>
          <a:bodyPr>
            <a:normAutofit lnSpcReduction="10000"/>
          </a:bodyPr>
          <a:lstStyle/>
          <a:p>
            <a:r>
              <a:rPr lang="sv-SE" b="1" dirty="0"/>
              <a:t>Slutrapportering av färdigställd förstudie inom missbruk och beroende </a:t>
            </a:r>
          </a:p>
          <a:p>
            <a:r>
              <a:rPr lang="sv-SE" dirty="0"/>
              <a:t>Styrgruppen för Yrkesresan har beslutat att:</a:t>
            </a:r>
          </a:p>
          <a:p>
            <a:pPr lvl="1"/>
            <a:r>
              <a:rPr lang="sv-SE" dirty="0"/>
              <a:t>Producera en yrkesresa inom området missbruk och beroende med utgångspunkt från förstudiens resultat.</a:t>
            </a:r>
          </a:p>
          <a:p>
            <a:pPr lvl="1"/>
            <a:r>
              <a:rPr lang="sv-SE" dirty="0"/>
              <a:t>Produktionen inleds 2023 med målsättning att första kursen ska lanseras för medarbetarna under hösten 2024</a:t>
            </a:r>
          </a:p>
          <a:p>
            <a:pPr lvl="1"/>
            <a:r>
              <a:rPr lang="sv-SE" dirty="0"/>
              <a:t>RSS i Jönköpings län får ett nationellt uppdrag att producera och förvalta Yrkesresan Missbruk och beroende.</a:t>
            </a:r>
          </a:p>
          <a:p>
            <a:r>
              <a:rPr lang="sv-SE" b="1" dirty="0"/>
              <a:t>Lägesrapport om pågående arbete med förstudie för yrkesresa för utförarverksamhet inom äldreomsorgen</a:t>
            </a:r>
          </a:p>
          <a:p>
            <a:r>
              <a:rPr lang="sv-SE" dirty="0"/>
              <a:t>Beslut om Yrkesresa inom äldreomsorg planeras att tas hösten 2023.</a:t>
            </a:r>
          </a:p>
        </p:txBody>
      </p:sp>
    </p:spTree>
    <p:extLst>
      <p:ext uri="{BB962C8B-B14F-4D97-AF65-F5344CB8AC3E}">
        <p14:creationId xmlns:p14="http://schemas.microsoft.com/office/powerpoint/2010/main" val="1552568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CC8D9D-A72D-4AB9-BEEB-67ACAB9BA10C}"/>
              </a:ext>
            </a:extLst>
          </p:cNvPr>
          <p:cNvSpPr>
            <a:spLocks noGrp="1"/>
          </p:cNvSpPr>
          <p:nvPr>
            <p:ph type="title"/>
          </p:nvPr>
        </p:nvSpPr>
        <p:spPr/>
        <p:txBody>
          <a:bodyPr/>
          <a:lstStyle/>
          <a:p>
            <a:r>
              <a:rPr lang="sv-SE" dirty="0" err="1"/>
              <a:t>Open</a:t>
            </a:r>
            <a:r>
              <a:rPr lang="sv-SE" dirty="0"/>
              <a:t> Corner </a:t>
            </a:r>
          </a:p>
        </p:txBody>
      </p:sp>
      <p:sp>
        <p:nvSpPr>
          <p:cNvPr id="3" name="Platshållare för innehåll 2">
            <a:extLst>
              <a:ext uri="{FF2B5EF4-FFF2-40B4-BE49-F238E27FC236}">
                <a16:creationId xmlns:a16="http://schemas.microsoft.com/office/drawing/2014/main" id="{0A3824F1-9736-4453-B0B7-5D5A2A759D56}"/>
              </a:ext>
            </a:extLst>
          </p:cNvPr>
          <p:cNvSpPr>
            <a:spLocks noGrp="1"/>
          </p:cNvSpPr>
          <p:nvPr>
            <p:ph idx="1"/>
          </p:nvPr>
        </p:nvSpPr>
        <p:spPr/>
        <p:txBody>
          <a:bodyPr/>
          <a:lstStyle/>
          <a:p>
            <a:r>
              <a:rPr lang="sv-SE" dirty="0" err="1"/>
              <a:t>Open</a:t>
            </a:r>
            <a:r>
              <a:rPr lang="sv-SE" dirty="0"/>
              <a:t> Corner – en möjlighet för partnerna att kort informera om ett arbete eller ställa en fråga som inte inryms inom Partnerskapets pågående utvecklingsarbeten </a:t>
            </a:r>
          </a:p>
          <a:p>
            <a:r>
              <a:rPr lang="sv-SE" dirty="0"/>
              <a:t>Socialstyrelsen informerade om ett nytt </a:t>
            </a:r>
            <a:r>
              <a:rPr lang="sv-SE" dirty="0" err="1"/>
              <a:t>lärstöd</a:t>
            </a:r>
            <a:r>
              <a:rPr lang="sv-SE" dirty="0"/>
              <a:t> i evidensbaserad praktik för socialtjänsten</a:t>
            </a:r>
          </a:p>
          <a:p>
            <a:pPr lvl="1"/>
            <a:r>
              <a:rPr lang="sv-SE" dirty="0"/>
              <a:t>Möjlighet finns för handläggare, chef och verksamhetsutvecklare att delta i användartest hos Socialstyrelsen den 19 april  - välkomna med er anmälan!</a:t>
            </a:r>
          </a:p>
          <a:p>
            <a:r>
              <a:rPr lang="sv-SE" dirty="0"/>
              <a:t>Socialstyrelsen informerade om ett uppdrag att stödja socialtjänsten i att utveckla sitt arbete med ISU gällande de insatser som erbjuds våldsutsatta och våldsutövare i nära relation.</a:t>
            </a:r>
          </a:p>
          <a:p>
            <a:pPr lvl="1"/>
            <a:r>
              <a:rPr lang="sv-SE" dirty="0"/>
              <a:t> Möjlighet för specialiserade verksamheter att delta och få stöd med ISU gällande sitt arbete med våldsutövare</a:t>
            </a:r>
          </a:p>
        </p:txBody>
      </p:sp>
    </p:spTree>
    <p:extLst>
      <p:ext uri="{BB962C8B-B14F-4D97-AF65-F5344CB8AC3E}">
        <p14:creationId xmlns:p14="http://schemas.microsoft.com/office/powerpoint/2010/main" val="4200176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753A06F-2E46-47E4-A69B-E630DCACEB06}"/>
              </a:ext>
            </a:extLst>
          </p:cNvPr>
          <p:cNvSpPr>
            <a:spLocks noGrp="1"/>
          </p:cNvSpPr>
          <p:nvPr>
            <p:ph type="title"/>
          </p:nvPr>
        </p:nvSpPr>
        <p:spPr/>
        <p:txBody>
          <a:bodyPr>
            <a:normAutofit fontScale="90000"/>
          </a:bodyPr>
          <a:lstStyle/>
          <a:p>
            <a:r>
              <a:rPr lang="sv-SE" dirty="0"/>
              <a:t>Nästa möte: Partnerskapets årsmöte</a:t>
            </a:r>
            <a:br>
              <a:rPr lang="sv-SE" dirty="0"/>
            </a:br>
            <a:r>
              <a:rPr lang="sv-SE" dirty="0"/>
              <a:t>19 oktober -23</a:t>
            </a:r>
          </a:p>
        </p:txBody>
      </p:sp>
      <p:sp>
        <p:nvSpPr>
          <p:cNvPr id="5" name="Underrubrik 4">
            <a:extLst>
              <a:ext uri="{FF2B5EF4-FFF2-40B4-BE49-F238E27FC236}">
                <a16:creationId xmlns:a16="http://schemas.microsoft.com/office/drawing/2014/main" id="{15CF7F76-428C-4D13-BB20-0CB7D25393E6}"/>
              </a:ext>
            </a:extLst>
          </p:cNvPr>
          <p:cNvSpPr>
            <a:spLocks noGrp="1"/>
          </p:cNvSpPr>
          <p:nvPr>
            <p:ph type="body" idx="1"/>
          </p:nvPr>
        </p:nvSpPr>
        <p:spPr/>
        <p:txBody>
          <a:bodyPr/>
          <a:lstStyle/>
          <a:p>
            <a:r>
              <a:rPr lang="sv-SE" dirty="0"/>
              <a:t>Digitalt möte</a:t>
            </a:r>
          </a:p>
        </p:txBody>
      </p:sp>
    </p:spTree>
    <p:extLst>
      <p:ext uri="{BB962C8B-B14F-4D97-AF65-F5344CB8AC3E}">
        <p14:creationId xmlns:p14="http://schemas.microsoft.com/office/powerpoint/2010/main" val="1298384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FAD9A9-53C4-0807-1D00-D654C283C740}"/>
              </a:ext>
            </a:extLst>
          </p:cNvPr>
          <p:cNvSpPr>
            <a:spLocks noGrp="1"/>
          </p:cNvSpPr>
          <p:nvPr>
            <p:ph type="title"/>
          </p:nvPr>
        </p:nvSpPr>
        <p:spPr/>
        <p:txBody>
          <a:bodyPr/>
          <a:lstStyle/>
          <a:p>
            <a:r>
              <a:rPr lang="sv-SE" dirty="0"/>
              <a:t>Bilder från dialogerna</a:t>
            </a:r>
          </a:p>
        </p:txBody>
      </p:sp>
      <p:sp>
        <p:nvSpPr>
          <p:cNvPr id="3" name="Platshållare för text 2">
            <a:extLst>
              <a:ext uri="{FF2B5EF4-FFF2-40B4-BE49-F238E27FC236}">
                <a16:creationId xmlns:a16="http://schemas.microsoft.com/office/drawing/2014/main" id="{FF01C4C7-F720-9F82-078F-345385EB2071}"/>
              </a:ext>
            </a:extLst>
          </p:cNvPr>
          <p:cNvSpPr>
            <a:spLocks noGrp="1"/>
          </p:cNvSpPr>
          <p:nvPr>
            <p:ph type="body" idx="1"/>
          </p:nvPr>
        </p:nvSpPr>
        <p:spPr/>
        <p:txBody>
          <a:bodyPr/>
          <a:lstStyle/>
          <a:p>
            <a:r>
              <a:rPr lang="sv-SE" dirty="0"/>
              <a:t>Illustrationer från Tänka tillsammans</a:t>
            </a:r>
          </a:p>
        </p:txBody>
      </p:sp>
    </p:spTree>
    <p:extLst>
      <p:ext uri="{BB962C8B-B14F-4D97-AF65-F5344CB8AC3E}">
        <p14:creationId xmlns:p14="http://schemas.microsoft.com/office/powerpoint/2010/main" val="2322429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5408337D-CB87-491E-B833-E69E8171DBD7}"/>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020368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E322A451-53EA-49C9-8EE2-F01FAD581F1A}"/>
              </a:ext>
            </a:extLst>
          </p:cNvPr>
          <p:cNvPicPr>
            <a:picLocks noGrp="1" noChangeAspect="1"/>
          </p:cNvPicPr>
          <p:nvPr>
            <p:ph idx="1"/>
          </p:nvPr>
        </p:nvPicPr>
        <p:blipFill>
          <a:blip r:embed="rId3"/>
          <a:stretch>
            <a:fillRect/>
          </a:stretch>
        </p:blipFill>
        <p:spPr>
          <a:xfrm>
            <a:off x="1876926" y="466903"/>
            <a:ext cx="8149390" cy="5741392"/>
          </a:xfrm>
        </p:spPr>
      </p:pic>
    </p:spTree>
    <p:extLst>
      <p:ext uri="{BB962C8B-B14F-4D97-AF65-F5344CB8AC3E}">
        <p14:creationId xmlns:p14="http://schemas.microsoft.com/office/powerpoint/2010/main" val="439918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AB5D6D1B-49C2-4D4A-96DB-E0E7E084E9B9}"/>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28411996"/>
      </p:ext>
    </p:extLst>
  </p:cSld>
  <p:clrMapOvr>
    <a:masterClrMapping/>
  </p:clrMapOvr>
</p:sld>
</file>

<file path=ppt/theme/theme1.xml><?xml version="1.0" encoding="utf-8"?>
<a:theme xmlns:a="http://schemas.openxmlformats.org/drawingml/2006/main" name="9_Ram">
  <a:themeElements>
    <a:clrScheme name="Thought">
      <a:dk1>
        <a:sysClr val="windowText" lastClr="000000"/>
      </a:dk1>
      <a:lt1>
        <a:srgbClr val="FFFFFF"/>
      </a:lt1>
      <a:dk2>
        <a:srgbClr val="381825"/>
      </a:dk2>
      <a:lt2>
        <a:srgbClr val="FBF5E1"/>
      </a:lt2>
      <a:accent1>
        <a:srgbClr val="ECD078"/>
      </a:accent1>
      <a:accent2>
        <a:srgbClr val="D95B43"/>
      </a:accent2>
      <a:accent3>
        <a:srgbClr val="C02942"/>
      </a:accent3>
      <a:accent4>
        <a:srgbClr val="542437"/>
      </a:accent4>
      <a:accent5>
        <a:srgbClr val="53777A"/>
      </a:accent5>
      <a:accent6>
        <a:srgbClr val="94B4B6"/>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mall" id="{D5F36740-F351-4B8E-AA15-C2D8D67CE660}" vid="{27B59069-6BAA-46F2-8B8A-CA1A0E82790F}"/>
    </a:ext>
  </a:extLst>
</a:theme>
</file>

<file path=ppt/theme/theme10.xml><?xml version="1.0" encoding="utf-8"?>
<a:theme xmlns:a="http://schemas.openxmlformats.org/drawingml/2006/main" name="10_Ram">
  <a:themeElements>
    <a:clrScheme name="Thought">
      <a:dk1>
        <a:sysClr val="windowText" lastClr="000000"/>
      </a:dk1>
      <a:lt1>
        <a:srgbClr val="FFFFFF"/>
      </a:lt1>
      <a:dk2>
        <a:srgbClr val="381825"/>
      </a:dk2>
      <a:lt2>
        <a:srgbClr val="FBF5E1"/>
      </a:lt2>
      <a:accent1>
        <a:srgbClr val="ECD078"/>
      </a:accent1>
      <a:accent2>
        <a:srgbClr val="D95B43"/>
      </a:accent2>
      <a:accent3>
        <a:srgbClr val="C02942"/>
      </a:accent3>
      <a:accent4>
        <a:srgbClr val="542437"/>
      </a:accent4>
      <a:accent5>
        <a:srgbClr val="53777A"/>
      </a:accent5>
      <a:accent6>
        <a:srgbClr val="94B4B6"/>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mall" id="{D5F36740-F351-4B8E-AA15-C2D8D67CE660}" vid="{C35ED013-950D-44C4-AEA7-3C92DC0D0186}"/>
    </a:ext>
  </a:ext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Ram">
  <a:themeElements>
    <a:clrScheme name="Thought">
      <a:dk1>
        <a:sysClr val="windowText" lastClr="000000"/>
      </a:dk1>
      <a:lt1>
        <a:srgbClr val="FFFFFF"/>
      </a:lt1>
      <a:dk2>
        <a:srgbClr val="381825"/>
      </a:dk2>
      <a:lt2>
        <a:srgbClr val="FBF5E1"/>
      </a:lt2>
      <a:accent1>
        <a:srgbClr val="ECD078"/>
      </a:accent1>
      <a:accent2>
        <a:srgbClr val="D95B43"/>
      </a:accent2>
      <a:accent3>
        <a:srgbClr val="C02942"/>
      </a:accent3>
      <a:accent4>
        <a:srgbClr val="542437"/>
      </a:accent4>
      <a:accent5>
        <a:srgbClr val="53777A"/>
      </a:accent5>
      <a:accent6>
        <a:srgbClr val="94B4B6"/>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mall" id="{D5F36740-F351-4B8E-AA15-C2D8D67CE660}" vid="{66B15BA7-9FB2-47F2-9F0B-DCDC69C376D1}"/>
    </a:ext>
  </a:extLst>
</a:theme>
</file>

<file path=ppt/theme/theme3.xml><?xml version="1.0" encoding="utf-8"?>
<a:theme xmlns:a="http://schemas.openxmlformats.org/drawingml/2006/main" name="4_Ram">
  <a:themeElements>
    <a:clrScheme name="Thought">
      <a:dk1>
        <a:sysClr val="windowText" lastClr="000000"/>
      </a:dk1>
      <a:lt1>
        <a:srgbClr val="FFFFFF"/>
      </a:lt1>
      <a:dk2>
        <a:srgbClr val="381825"/>
      </a:dk2>
      <a:lt2>
        <a:srgbClr val="FBF5E1"/>
      </a:lt2>
      <a:accent1>
        <a:srgbClr val="ECD078"/>
      </a:accent1>
      <a:accent2>
        <a:srgbClr val="D95B43"/>
      </a:accent2>
      <a:accent3>
        <a:srgbClr val="C02942"/>
      </a:accent3>
      <a:accent4>
        <a:srgbClr val="542437"/>
      </a:accent4>
      <a:accent5>
        <a:srgbClr val="53777A"/>
      </a:accent5>
      <a:accent6>
        <a:srgbClr val="94B4B6"/>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mall" id="{D5F36740-F351-4B8E-AA15-C2D8D67CE660}" vid="{D04787E7-C9A4-4F6B-B341-6DAF9E984D73}"/>
    </a:ext>
  </a:extLst>
</a:theme>
</file>

<file path=ppt/theme/theme4.xml><?xml version="1.0" encoding="utf-8"?>
<a:theme xmlns:a="http://schemas.openxmlformats.org/drawingml/2006/main" name="3_Ram">
  <a:themeElements>
    <a:clrScheme name="Thought">
      <a:dk1>
        <a:sysClr val="windowText" lastClr="000000"/>
      </a:dk1>
      <a:lt1>
        <a:srgbClr val="FFFFFF"/>
      </a:lt1>
      <a:dk2>
        <a:srgbClr val="381825"/>
      </a:dk2>
      <a:lt2>
        <a:srgbClr val="FBF5E1"/>
      </a:lt2>
      <a:accent1>
        <a:srgbClr val="ECD078"/>
      </a:accent1>
      <a:accent2>
        <a:srgbClr val="D95B43"/>
      </a:accent2>
      <a:accent3>
        <a:srgbClr val="C02942"/>
      </a:accent3>
      <a:accent4>
        <a:srgbClr val="542437"/>
      </a:accent4>
      <a:accent5>
        <a:srgbClr val="53777A"/>
      </a:accent5>
      <a:accent6>
        <a:srgbClr val="94B4B6"/>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mall" id="{D5F36740-F351-4B8E-AA15-C2D8D67CE660}" vid="{92F5775E-678B-46C3-999C-947D0D75BBCF}"/>
    </a:ext>
  </a:extLst>
</a:theme>
</file>

<file path=ppt/theme/theme5.xml><?xml version="1.0" encoding="utf-8"?>
<a:theme xmlns:a="http://schemas.openxmlformats.org/drawingml/2006/main" name="6_Ram">
  <a:themeElements>
    <a:clrScheme name="Thought">
      <a:dk1>
        <a:sysClr val="windowText" lastClr="000000"/>
      </a:dk1>
      <a:lt1>
        <a:srgbClr val="FFFFFF"/>
      </a:lt1>
      <a:dk2>
        <a:srgbClr val="381825"/>
      </a:dk2>
      <a:lt2>
        <a:srgbClr val="FBF5E1"/>
      </a:lt2>
      <a:accent1>
        <a:srgbClr val="ECD078"/>
      </a:accent1>
      <a:accent2>
        <a:srgbClr val="D95B43"/>
      </a:accent2>
      <a:accent3>
        <a:srgbClr val="C02942"/>
      </a:accent3>
      <a:accent4>
        <a:srgbClr val="542437"/>
      </a:accent4>
      <a:accent5>
        <a:srgbClr val="53777A"/>
      </a:accent5>
      <a:accent6>
        <a:srgbClr val="94B4B6"/>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mall" id="{D5F36740-F351-4B8E-AA15-C2D8D67CE660}" vid="{C35ED013-950D-44C4-AEA7-3C92DC0D0186}"/>
    </a:ext>
  </a:extLst>
</a:theme>
</file>

<file path=ppt/theme/theme6.xml><?xml version="1.0" encoding="utf-8"?>
<a:theme xmlns:a="http://schemas.openxmlformats.org/drawingml/2006/main" name="2_Ram">
  <a:themeElements>
    <a:clrScheme name="Thought">
      <a:dk1>
        <a:sysClr val="windowText" lastClr="000000"/>
      </a:dk1>
      <a:lt1>
        <a:srgbClr val="FFFFFF"/>
      </a:lt1>
      <a:dk2>
        <a:srgbClr val="381825"/>
      </a:dk2>
      <a:lt2>
        <a:srgbClr val="FBF5E1"/>
      </a:lt2>
      <a:accent1>
        <a:srgbClr val="ECD078"/>
      </a:accent1>
      <a:accent2>
        <a:srgbClr val="D95B43"/>
      </a:accent2>
      <a:accent3>
        <a:srgbClr val="C02942"/>
      </a:accent3>
      <a:accent4>
        <a:srgbClr val="542437"/>
      </a:accent4>
      <a:accent5>
        <a:srgbClr val="53777A"/>
      </a:accent5>
      <a:accent6>
        <a:srgbClr val="94B4B6"/>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mall" id="{D5F36740-F351-4B8E-AA15-C2D8D67CE660}" vid="{A581119A-8E48-4025-B842-A88B75D9F394}"/>
    </a:ext>
  </a:extLst>
</a:theme>
</file>

<file path=ppt/theme/theme7.xml><?xml version="1.0" encoding="utf-8"?>
<a:theme xmlns:a="http://schemas.openxmlformats.org/drawingml/2006/main" name="7_Ram">
  <a:themeElements>
    <a:clrScheme name="Thought">
      <a:dk1>
        <a:sysClr val="windowText" lastClr="000000"/>
      </a:dk1>
      <a:lt1>
        <a:srgbClr val="FFFFFF"/>
      </a:lt1>
      <a:dk2>
        <a:srgbClr val="381825"/>
      </a:dk2>
      <a:lt2>
        <a:srgbClr val="FBF5E1"/>
      </a:lt2>
      <a:accent1>
        <a:srgbClr val="ECD078"/>
      </a:accent1>
      <a:accent2>
        <a:srgbClr val="D95B43"/>
      </a:accent2>
      <a:accent3>
        <a:srgbClr val="C02942"/>
      </a:accent3>
      <a:accent4>
        <a:srgbClr val="542437"/>
      </a:accent4>
      <a:accent5>
        <a:srgbClr val="53777A"/>
      </a:accent5>
      <a:accent6>
        <a:srgbClr val="94B4B6"/>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mall" id="{D5F36740-F351-4B8E-AA15-C2D8D67CE660}" vid="{9A10D7B9-46F8-4EB6-A77A-FD6F44EDAEE4}"/>
    </a:ext>
  </a:extLst>
</a:theme>
</file>

<file path=ppt/theme/theme8.xml><?xml version="1.0" encoding="utf-8"?>
<a:theme xmlns:a="http://schemas.openxmlformats.org/drawingml/2006/main" name="8_Ram">
  <a:themeElements>
    <a:clrScheme name="Thought">
      <a:dk1>
        <a:sysClr val="windowText" lastClr="000000"/>
      </a:dk1>
      <a:lt1>
        <a:srgbClr val="FFFFFF"/>
      </a:lt1>
      <a:dk2>
        <a:srgbClr val="381825"/>
      </a:dk2>
      <a:lt2>
        <a:srgbClr val="FBF5E1"/>
      </a:lt2>
      <a:accent1>
        <a:srgbClr val="ECD078"/>
      </a:accent1>
      <a:accent2>
        <a:srgbClr val="D95B43"/>
      </a:accent2>
      <a:accent3>
        <a:srgbClr val="C02942"/>
      </a:accent3>
      <a:accent4>
        <a:srgbClr val="542437"/>
      </a:accent4>
      <a:accent5>
        <a:srgbClr val="53777A"/>
      </a:accent5>
      <a:accent6>
        <a:srgbClr val="94B4B6"/>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mall" id="{D5F36740-F351-4B8E-AA15-C2D8D67CE660}" vid="{B61ECA4B-2538-4814-B433-911A6EFB10B0}"/>
    </a:ext>
  </a:extLst>
</a:theme>
</file>

<file path=ppt/theme/theme9.xml><?xml version="1.0" encoding="utf-8"?>
<a:theme xmlns:a="http://schemas.openxmlformats.org/drawingml/2006/main" name="1_Ram">
  <a:themeElements>
    <a:clrScheme name="Thought">
      <a:dk1>
        <a:sysClr val="windowText" lastClr="000000"/>
      </a:dk1>
      <a:lt1>
        <a:srgbClr val="FFFFFF"/>
      </a:lt1>
      <a:dk2>
        <a:srgbClr val="381825"/>
      </a:dk2>
      <a:lt2>
        <a:srgbClr val="FBF5E1"/>
      </a:lt2>
      <a:accent1>
        <a:srgbClr val="ECD078"/>
      </a:accent1>
      <a:accent2>
        <a:srgbClr val="D95B43"/>
      </a:accent2>
      <a:accent3>
        <a:srgbClr val="C02942"/>
      </a:accent3>
      <a:accent4>
        <a:srgbClr val="542437"/>
      </a:accent4>
      <a:accent5>
        <a:srgbClr val="53777A"/>
      </a:accent5>
      <a:accent6>
        <a:srgbClr val="94B4B6"/>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mall" id="{D5F36740-F351-4B8E-AA15-C2D8D67CE660}" vid="{0B1F3286-A480-4AD2-9A81-595D266820C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D7AF6A6133BFB49922266CD21DC62A9" ma:contentTypeVersion="1" ma:contentTypeDescription="Skapa ett nytt dokument." ma:contentTypeScope="" ma:versionID="978531fee7dbc87f27dddfd7cfa70f8b">
  <xsd:schema xmlns:xsd="http://www.w3.org/2001/XMLSchema" xmlns:xs="http://www.w3.org/2001/XMLSchema" xmlns:p="http://schemas.microsoft.com/office/2006/metadata/properties" xmlns:ns1="http://schemas.microsoft.com/sharepoint/v3" targetNamespace="http://schemas.microsoft.com/office/2006/metadata/properties" ma:root="true" ma:fieldsID="1b9d74627f3e516996a07efcf71a143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malagt startdatum" ma:description="" ma:hidden="true" ma:internalName="PublishingStartDate">
      <xsd:simpleType>
        <xsd:restriction base="dms:Unknown"/>
      </xsd:simpleType>
    </xsd:element>
    <xsd:element name="PublishingExpirationDate" ma:index="9" nillable="true" ma:displayName="Schemalagt slutdatum"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E7630F-B3E1-4175-89DB-0FC3DB36E2C2}">
  <ds:schemaRefs>
    <ds:schemaRef ds:uri="http://schemas.microsoft.com/sharepoint/v3/contenttype/forms"/>
  </ds:schemaRefs>
</ds:datastoreItem>
</file>

<file path=customXml/itemProps2.xml><?xml version="1.0" encoding="utf-8"?>
<ds:datastoreItem xmlns:ds="http://schemas.openxmlformats.org/officeDocument/2006/customXml" ds:itemID="{9D5333F2-9D89-46F1-BA78-DE5E62724126}">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B0C9B98-1216-4D2E-A959-B12E3DE7F0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Partnerskapet ppt-mall (SKR-logga)</Template>
  <TotalTime>337</TotalTime>
  <Words>1085</Words>
  <Application>Microsoft Office PowerPoint</Application>
  <PresentationFormat>Bredbild</PresentationFormat>
  <Paragraphs>63</Paragraphs>
  <Slides>9</Slides>
  <Notes>6</Notes>
  <HiddenSlides>0</HiddenSlides>
  <MMClips>0</MMClips>
  <ScaleCrop>false</ScaleCrop>
  <HeadingPairs>
    <vt:vector size="6" baseType="variant">
      <vt:variant>
        <vt:lpstr>Använt teckensnitt</vt:lpstr>
      </vt:variant>
      <vt:variant>
        <vt:i4>6</vt:i4>
      </vt:variant>
      <vt:variant>
        <vt:lpstr>Tema</vt:lpstr>
      </vt:variant>
      <vt:variant>
        <vt:i4>10</vt:i4>
      </vt:variant>
      <vt:variant>
        <vt:lpstr>Bildrubriker</vt:lpstr>
      </vt:variant>
      <vt:variant>
        <vt:i4>9</vt:i4>
      </vt:variant>
    </vt:vector>
  </HeadingPairs>
  <TitlesOfParts>
    <vt:vector size="25" baseType="lpstr">
      <vt:lpstr>Arial</vt:lpstr>
      <vt:lpstr>Calibri</vt:lpstr>
      <vt:lpstr>Century Gothic</vt:lpstr>
      <vt:lpstr>Corbel</vt:lpstr>
      <vt:lpstr>Wingdings</vt:lpstr>
      <vt:lpstr>Wingdings 2</vt:lpstr>
      <vt:lpstr>9_Ram</vt:lpstr>
      <vt:lpstr>5_Ram</vt:lpstr>
      <vt:lpstr>4_Ram</vt:lpstr>
      <vt:lpstr>3_Ram</vt:lpstr>
      <vt:lpstr>6_Ram</vt:lpstr>
      <vt:lpstr>2_Ram</vt:lpstr>
      <vt:lpstr>7_Ram</vt:lpstr>
      <vt:lpstr>8_Ram</vt:lpstr>
      <vt:lpstr>1_Ram</vt:lpstr>
      <vt:lpstr>10_Ram</vt:lpstr>
      <vt:lpstr>Dialogmöte i Partnerskapet </vt:lpstr>
      <vt:lpstr>Dialog om arbetsprocesser i Partnerskapet </vt:lpstr>
      <vt:lpstr>Förstudier för Yrkesresan tas fram i Partnerskapet</vt:lpstr>
      <vt:lpstr>Open Corner </vt:lpstr>
      <vt:lpstr>Nästa möte: Partnerskapets årsmöte 19 oktober -23</vt:lpstr>
      <vt:lpstr>Bilder från dialogerna</vt:lpstr>
      <vt:lpstr>PowerPoint-presentation</vt:lpstr>
      <vt:lpstr>PowerPoint-presentation</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Partnerskapet</dc:title>
  <dc:creator>Wiberg, Camilla</dc:creator>
  <cp:lastModifiedBy>Mårtensson Tanja /Ledningsstöd och strategi Hälso- och sjukvård Dalarna /Falun</cp:lastModifiedBy>
  <cp:revision>29</cp:revision>
  <dcterms:created xsi:type="dcterms:W3CDTF">2020-02-24T14:27:19Z</dcterms:created>
  <dcterms:modified xsi:type="dcterms:W3CDTF">2023-04-04T16:08:25Z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0x0101001D7AF6A6133BFB49922266CD21DC62A9</vt:lpwstr>
  </property>
</Properties>
</file>