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9" r:id="rId2"/>
    <p:sldMasterId id="2147483691" r:id="rId3"/>
  </p:sldMasterIdLst>
  <p:notesMasterIdLst>
    <p:notesMasterId r:id="rId19"/>
  </p:notesMasterIdLst>
  <p:sldIdLst>
    <p:sldId id="332" r:id="rId4"/>
    <p:sldId id="320" r:id="rId5"/>
    <p:sldId id="335" r:id="rId6"/>
    <p:sldId id="301" r:id="rId7"/>
    <p:sldId id="303" r:id="rId8"/>
    <p:sldId id="258" r:id="rId9"/>
    <p:sldId id="284" r:id="rId10"/>
    <p:sldId id="338" r:id="rId11"/>
    <p:sldId id="334" r:id="rId12"/>
    <p:sldId id="268" r:id="rId13"/>
    <p:sldId id="286" r:id="rId14"/>
    <p:sldId id="326" r:id="rId15"/>
    <p:sldId id="337" r:id="rId16"/>
    <p:sldId id="339" r:id="rId17"/>
    <p:sldId id="340"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DB62B3CE-91F6-1243-BC46-06C4545369F5}">
          <p14:sldIdLst>
            <p14:sldId id="332"/>
            <p14:sldId id="320"/>
            <p14:sldId id="335"/>
            <p14:sldId id="301"/>
            <p14:sldId id="303"/>
            <p14:sldId id="258"/>
            <p14:sldId id="284"/>
            <p14:sldId id="338"/>
            <p14:sldId id="334"/>
            <p14:sldId id="268"/>
            <p14:sldId id="286"/>
            <p14:sldId id="326"/>
            <p14:sldId id="337"/>
            <p14:sldId id="339"/>
            <p14:sldId id="340"/>
          </p14:sldIdLst>
        </p14:section>
      </p14:sectionLst>
    </p:ext>
    <p:ext uri="{EFAFB233-063F-42B5-8137-9DF3F51BA10A}">
      <p15:sldGuideLst xmlns:p15="http://schemas.microsoft.com/office/powerpoint/2012/main">
        <p15:guide id="1" orient="horz" pos="3430" userDrawn="1">
          <p15:clr>
            <a:srgbClr val="A4A3A4"/>
          </p15:clr>
        </p15:guide>
        <p15:guide id="2" pos="1218" userDrawn="1">
          <p15:clr>
            <a:srgbClr val="A4A3A4"/>
          </p15:clr>
        </p15:guide>
        <p15:guide id="3" orient="horz" pos="640" userDrawn="1">
          <p15:clr>
            <a:srgbClr val="A4A3A4"/>
          </p15:clr>
        </p15:guide>
        <p15:guide id="4" orient="horz" pos="73" userDrawn="1">
          <p15:clr>
            <a:srgbClr val="A4A3A4"/>
          </p15:clr>
        </p15:guide>
        <p15:guide id="5" orient="horz" pos="1888" userDrawn="1">
          <p15:clr>
            <a:srgbClr val="A4A3A4"/>
          </p15:clr>
        </p15:guide>
        <p15:guide id="7" pos="2887" userDrawn="1">
          <p15:clr>
            <a:srgbClr val="A4A3A4"/>
          </p15:clr>
        </p15:guide>
        <p15:guide id="8" pos="4883" userDrawn="1">
          <p15:clr>
            <a:srgbClr val="A4A3A4"/>
          </p15:clr>
        </p15:guide>
        <p15:guide id="9" pos="65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627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72"/>
    <p:restoredTop sz="77440"/>
  </p:normalViewPr>
  <p:slideViewPr>
    <p:cSldViewPr snapToGrid="0" snapToObjects="1" showGuides="1">
      <p:cViewPr varScale="1">
        <p:scale>
          <a:sx n="114" d="100"/>
          <a:sy n="114" d="100"/>
        </p:scale>
        <p:origin x="114" y="126"/>
      </p:cViewPr>
      <p:guideLst>
        <p:guide orient="horz" pos="3430"/>
        <p:guide pos="1218"/>
        <p:guide orient="horz" pos="640"/>
        <p:guide orient="horz" pos="73"/>
        <p:guide orient="horz" pos="1888"/>
        <p:guide pos="2887"/>
        <p:guide pos="4883"/>
        <p:guide pos="6562"/>
      </p:guideLst>
    </p:cSldViewPr>
  </p:slideViewPr>
  <p:outlineViewPr>
    <p:cViewPr>
      <p:scale>
        <a:sx n="33" d="100"/>
        <a:sy n="33" d="100"/>
      </p:scale>
      <p:origin x="0" y="-1088"/>
    </p:cViewPr>
  </p:outlineViewPr>
  <p:notesTextViewPr>
    <p:cViewPr>
      <p:scale>
        <a:sx n="3" d="2"/>
        <a:sy n="3" d="2"/>
      </p:scale>
      <p:origin x="0" y="0"/>
    </p:cViewPr>
  </p:notesTextViewPr>
  <p:sorterViewPr>
    <p:cViewPr varScale="1">
      <p:scale>
        <a:sx n="1" d="1"/>
        <a:sy n="1" d="1"/>
      </p:scale>
      <p:origin x="0" y="-39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kalkylblad.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t>Fördelning</a:t>
            </a:r>
            <a:r>
              <a:rPr lang="en-US" dirty="0"/>
              <a:t> </a:t>
            </a:r>
            <a:r>
              <a:rPr lang="en-US" dirty="0" err="1"/>
              <a:t>av</a:t>
            </a:r>
            <a:r>
              <a:rPr lang="en-US" dirty="0"/>
              <a:t> </a:t>
            </a:r>
            <a:r>
              <a:rPr lang="en-US" dirty="0" err="1"/>
              <a:t>invånare</a:t>
            </a:r>
            <a:r>
              <a:rPr lang="en-US" dirty="0"/>
              <a:t> </a:t>
            </a:r>
            <a:r>
              <a:rPr lang="en-US" dirty="0" err="1"/>
              <a:t>i</a:t>
            </a:r>
            <a:r>
              <a:rPr lang="en-US" dirty="0"/>
              <a:t> </a:t>
            </a:r>
            <a:r>
              <a:rPr lang="en-US" dirty="0" err="1"/>
              <a:t>respektive</a:t>
            </a:r>
            <a:r>
              <a:rPr lang="en-US" dirty="0"/>
              <a:t> </a:t>
            </a:r>
            <a:r>
              <a:rPr lang="en-US" dirty="0" err="1"/>
              <a:t>län</a:t>
            </a:r>
            <a:r>
              <a:rPr lang="en-US" dirty="0"/>
              <a:t>/region</a:t>
            </a:r>
          </a:p>
        </c:rich>
      </c:tx>
      <c:layout>
        <c:manualLayout>
          <c:xMode val="edge"/>
          <c:yMode val="edge"/>
          <c:x val="0.12291085013164862"/>
          <c:y val="1.88481690933066E-2"/>
        </c:manualLayout>
      </c:layout>
      <c:overlay val="0"/>
      <c:spPr>
        <a:noFill/>
        <a:ln>
          <a:noFill/>
        </a:ln>
        <a:effectLst/>
      </c:spPr>
    </c:title>
    <c:autoTitleDeleted val="0"/>
    <c:plotArea>
      <c:layout/>
      <c:pieChart>
        <c:varyColors val="1"/>
        <c:ser>
          <c:idx val="0"/>
          <c:order val="0"/>
          <c:tx>
            <c:strRef>
              <c:f>Blad1!$B$1</c:f>
              <c:strCache>
                <c:ptCount val="1"/>
                <c:pt idx="0">
                  <c:v>Försäljning</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BE8F-9541-BAD6-4A14D0B03515}"/>
              </c:ext>
            </c:extLst>
          </c:dPt>
          <c:dPt>
            <c:idx val="1"/>
            <c:bubble3D val="0"/>
            <c:spPr>
              <a:solidFill>
                <a:srgbClr val="79AA8F"/>
              </a:solidFill>
              <a:ln w="19050">
                <a:solidFill>
                  <a:schemeClr val="lt1"/>
                </a:solidFill>
              </a:ln>
              <a:effectLst/>
            </c:spPr>
            <c:extLst>
              <c:ext xmlns:c16="http://schemas.microsoft.com/office/drawing/2014/chart" uri="{C3380CC4-5D6E-409C-BE32-E72D297353CC}">
                <c16:uniqueId val="{00000003-BE8F-9541-BAD6-4A14D0B03515}"/>
              </c:ext>
            </c:extLst>
          </c:dPt>
          <c:dPt>
            <c:idx val="2"/>
            <c:bubble3D val="0"/>
            <c:spPr>
              <a:solidFill>
                <a:srgbClr val="9BCCB0"/>
              </a:solidFill>
              <a:ln w="19050">
                <a:solidFill>
                  <a:schemeClr val="lt1"/>
                </a:solidFill>
              </a:ln>
              <a:effectLst/>
            </c:spPr>
            <c:extLst>
              <c:ext xmlns:c16="http://schemas.microsoft.com/office/drawing/2014/chart" uri="{C3380CC4-5D6E-409C-BE32-E72D297353CC}">
                <c16:uniqueId val="{00000005-BE8F-9541-BAD6-4A14D0B03515}"/>
              </c:ext>
            </c:extLst>
          </c:dPt>
          <c:dPt>
            <c:idx val="3"/>
            <c:bubble3D val="0"/>
            <c:spPr>
              <a:solidFill>
                <a:srgbClr val="596275"/>
              </a:solidFill>
              <a:ln w="19050">
                <a:solidFill>
                  <a:schemeClr val="lt1"/>
                </a:solidFill>
              </a:ln>
              <a:effectLst/>
            </c:spPr>
            <c:extLst>
              <c:ext xmlns:c16="http://schemas.microsoft.com/office/drawing/2014/chart" uri="{C3380CC4-5D6E-409C-BE32-E72D297353CC}">
                <c16:uniqueId val="{00000007-BE8F-9541-BAD6-4A14D0B03515}"/>
              </c:ext>
            </c:extLst>
          </c:dPt>
          <c:dPt>
            <c:idx val="4"/>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9-BE8F-9541-BAD6-4A14D0B03515}"/>
              </c:ext>
            </c:extLst>
          </c:dPt>
          <c:dPt>
            <c:idx val="5"/>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B-BE8F-9541-BAD6-4A14D0B03515}"/>
              </c:ext>
            </c:extLst>
          </c:dPt>
          <c:cat>
            <c:strRef>
              <c:f>Blad1!$A$2:$A$7</c:f>
              <c:strCache>
                <c:ptCount val="6"/>
                <c:pt idx="0">
                  <c:v>Sussa</c:v>
                </c:pt>
                <c:pt idx="1">
                  <c:v>Sussa option</c:v>
                </c:pt>
                <c:pt idx="2">
                  <c:v>Cosmic</c:v>
                </c:pt>
                <c:pt idx="3">
                  <c:v>Stockholm</c:v>
                </c:pt>
                <c:pt idx="4">
                  <c:v>VGR</c:v>
                </c:pt>
                <c:pt idx="5">
                  <c:v>Skåne</c:v>
                </c:pt>
              </c:strCache>
            </c:strRef>
          </c:cat>
          <c:val>
            <c:numRef>
              <c:f>Blad1!$B$2:$B$7</c:f>
              <c:numCache>
                <c:formatCode>General</c:formatCode>
                <c:ptCount val="6"/>
                <c:pt idx="0">
                  <c:v>13</c:v>
                </c:pt>
                <c:pt idx="1">
                  <c:v>11</c:v>
                </c:pt>
                <c:pt idx="2">
                  <c:v>23</c:v>
                </c:pt>
                <c:pt idx="3">
                  <c:v>23</c:v>
                </c:pt>
                <c:pt idx="4">
                  <c:v>17</c:v>
                </c:pt>
                <c:pt idx="5">
                  <c:v>13</c:v>
                </c:pt>
              </c:numCache>
            </c:numRef>
          </c:val>
          <c:extLst>
            <c:ext xmlns:c16="http://schemas.microsoft.com/office/drawing/2014/chart" uri="{C3380CC4-5D6E-409C-BE32-E72D297353CC}">
              <c16:uniqueId val="{0000000C-BE8F-9541-BAD6-4A14D0B0351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76063-718A-1C43-9E52-09ED8872BDDC}" type="datetimeFigureOut">
              <a:rPr lang="sv-SE" smtClean="0"/>
              <a:t>2019-08-30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C27D53-8964-9944-B15A-FCA97E90F49D}" type="slidenum">
              <a:rPr lang="sv-SE" smtClean="0"/>
              <a:t>‹#›</a:t>
            </a:fld>
            <a:endParaRPr lang="sv-SE"/>
          </a:p>
        </p:txBody>
      </p:sp>
    </p:spTree>
    <p:extLst>
      <p:ext uri="{BB962C8B-B14F-4D97-AF65-F5344CB8AC3E}">
        <p14:creationId xmlns:p14="http://schemas.microsoft.com/office/powerpoint/2010/main" val="1735499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Uppdrag</a:t>
            </a:r>
          </a:p>
          <a:p>
            <a:r>
              <a:rPr lang="sv-SE" sz="1200" dirty="0"/>
              <a:t>Befintligt leverans upphör – patientsäkerhet</a:t>
            </a:r>
          </a:p>
          <a:p>
            <a:r>
              <a:rPr lang="sv-SE" sz="1200" dirty="0"/>
              <a:t>Nationell vision e-hälsa 2025</a:t>
            </a:r>
          </a:p>
          <a:p>
            <a:r>
              <a:rPr lang="sv-SE" sz="1200" dirty="0"/>
              <a:t>Stark gemensam styrning</a:t>
            </a:r>
          </a:p>
          <a:p>
            <a:r>
              <a:rPr lang="sv-SE" sz="1200" dirty="0"/>
              <a:t>Dela på resurser – krävande (ekonomi, yrkesgrupper, kunskap, volym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t>Utgångspunkten för Sussa samverkan är invånarnas, patienternas och medarbetarnas behov – idag och i framtiden. </a:t>
            </a:r>
          </a:p>
          <a:p>
            <a:r>
              <a:rPr lang="sv-SE" dirty="0"/>
              <a:t>Samverkan skapar förutsättningar för effektivare arbetssätt i vården samt bidrar till att landsting och regioner kan erbjuda en god och jämlik vård. </a:t>
            </a:r>
          </a:p>
          <a:p>
            <a:r>
              <a:rPr lang="sv-SE" dirty="0"/>
              <a:t>Tillsammans och med en stark gemensam styrning blir vi starkare, mer effektiva och mindre sårbara.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70C27D53-8964-9944-B15A-FCA97E90F49D}" type="slidenum">
              <a:rPr lang="sv-SE" smtClean="0"/>
              <a:t>4</a:t>
            </a:fld>
            <a:endParaRPr lang="sv-SE"/>
          </a:p>
        </p:txBody>
      </p:sp>
    </p:spTree>
    <p:extLst>
      <p:ext uri="{BB962C8B-B14F-4D97-AF65-F5344CB8AC3E}">
        <p14:creationId xmlns:p14="http://schemas.microsoft.com/office/powerpoint/2010/main" val="2047842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Uppdrag</a:t>
            </a:r>
          </a:p>
          <a:p>
            <a:r>
              <a:rPr lang="sv-SE" sz="1200" dirty="0"/>
              <a:t>Befintligt leverans upphör – patientsäkerhet</a:t>
            </a:r>
          </a:p>
          <a:p>
            <a:r>
              <a:rPr lang="sv-SE" sz="1200" dirty="0"/>
              <a:t>Nationell vision e-hälsa 2025</a:t>
            </a:r>
          </a:p>
          <a:p>
            <a:r>
              <a:rPr lang="sv-SE" sz="1200" dirty="0"/>
              <a:t>Stark gemensam styrning</a:t>
            </a:r>
          </a:p>
          <a:p>
            <a:r>
              <a:rPr lang="sv-SE" sz="1200" dirty="0"/>
              <a:t>Dela på resurser – krävande (ekonomi, yrkesgrupper, kunskap, volym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t>Utgångspunkten för Sussa samverkan är invånarnas, patienternas och medarbetarnas behov – idag och i framtiden. </a:t>
            </a:r>
          </a:p>
          <a:p>
            <a:r>
              <a:rPr lang="sv-SE" dirty="0"/>
              <a:t>Samverkan skapar förutsättningar för effektivare arbetssätt i vården samt bidrar till att landsting och regioner kan erbjuda en god och jämlik vård. </a:t>
            </a:r>
          </a:p>
          <a:p>
            <a:r>
              <a:rPr lang="sv-SE" dirty="0"/>
              <a:t>Tillsammans och med en stark gemensam styrning blir vi starkare, mer effektiva och mindre sårbara.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70C27D53-8964-9944-B15A-FCA97E90F49D}" type="slidenum">
              <a:rPr lang="sv-SE" smtClean="0"/>
              <a:t>5</a:t>
            </a:fld>
            <a:endParaRPr lang="sv-SE"/>
          </a:p>
        </p:txBody>
      </p:sp>
    </p:spTree>
    <p:extLst>
      <p:ext uri="{BB962C8B-B14F-4D97-AF65-F5344CB8AC3E}">
        <p14:creationId xmlns:p14="http://schemas.microsoft.com/office/powerpoint/2010/main" val="1686876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sz="1200" b="1" dirty="0"/>
              <a:t>En långsiktig strategi… + Vision </a:t>
            </a:r>
            <a:r>
              <a:rPr lang="sv-SE" altLang="sv-SE" sz="1200" b="1" dirty="0" err="1"/>
              <a:t>eHälsa</a:t>
            </a:r>
            <a:r>
              <a:rPr lang="sv-SE" altLang="sv-SE" sz="1200" b="1" dirty="0"/>
              <a:t> 2025 - Från fem till nio</a:t>
            </a:r>
          </a:p>
          <a:p>
            <a:endParaRPr lang="sv-SE" sz="1200" dirty="0"/>
          </a:p>
          <a:p>
            <a:pPr algn="l" eaLnBrk="1" hangingPunct="1">
              <a:lnSpc>
                <a:spcPct val="100000"/>
              </a:lnSpc>
              <a:spcBef>
                <a:spcPts val="0"/>
              </a:spcBef>
              <a:spcAft>
                <a:spcPts val="0"/>
              </a:spcAft>
              <a:defRPr/>
            </a:pPr>
            <a:r>
              <a:rPr lang="sv-SE" altLang="sv-SE" b="1" dirty="0"/>
              <a:t>Juni 2014: </a:t>
            </a:r>
            <a:r>
              <a:rPr lang="sv-SE" altLang="sv-SE" dirty="0"/>
              <a:t>Landstingsdirektörerna inom Sussa beslutade att ta fram en långsiktig strategi för framtidens vårdinformationsstöd!  </a:t>
            </a:r>
            <a:r>
              <a:rPr lang="sv-SE" altLang="sv-SE" i="1" dirty="0"/>
              <a:t>(Då var det fem regioner)</a:t>
            </a:r>
          </a:p>
          <a:p>
            <a:pPr algn="l" eaLnBrk="1" hangingPunct="1">
              <a:lnSpc>
                <a:spcPct val="100000"/>
              </a:lnSpc>
              <a:spcBef>
                <a:spcPts val="0"/>
              </a:spcBef>
              <a:spcAft>
                <a:spcPts val="0"/>
              </a:spcAft>
              <a:defRPr/>
            </a:pPr>
            <a:r>
              <a:rPr lang="sv-SE" altLang="sv-SE" b="1" dirty="0"/>
              <a:t>Syftet med strategin </a:t>
            </a:r>
            <a:r>
              <a:rPr lang="sv-SE" altLang="sv-SE" dirty="0"/>
              <a:t>var att bättre möta de krav och behov som finns i vården och säkerställa en effektiv och säker utveckling av framtidens vårdinformationsstöd, som går i takt med digitaliseringen i samhället.</a:t>
            </a:r>
          </a:p>
          <a:p>
            <a:pPr algn="l">
              <a:lnSpc>
                <a:spcPct val="100000"/>
              </a:lnSpc>
              <a:spcBef>
                <a:spcPts val="0"/>
              </a:spcBef>
              <a:spcAft>
                <a:spcPts val="0"/>
              </a:spcAft>
              <a:defRPr/>
            </a:pPr>
            <a:endParaRPr lang="sv-SE" altLang="sv-SE" dirty="0"/>
          </a:p>
          <a:p>
            <a:pPr algn="l">
              <a:lnSpc>
                <a:spcPct val="100000"/>
              </a:lnSpc>
              <a:spcBef>
                <a:spcPts val="0"/>
              </a:spcBef>
              <a:spcAft>
                <a:spcPts val="0"/>
              </a:spcAft>
              <a:defRPr/>
            </a:pPr>
            <a:r>
              <a:rPr lang="sv-SE" altLang="sv-SE" dirty="0"/>
              <a:t>Januari 2016 beslutade de fem regionerna att gemensamt upphandla framtidens vårdinformationsstöd (FVIS) och att starta ett arbete för att förbereda det.</a:t>
            </a:r>
          </a:p>
          <a:p>
            <a:pPr algn="l">
              <a:lnSpc>
                <a:spcPct val="100000"/>
              </a:lnSpc>
              <a:spcBef>
                <a:spcPts val="0"/>
              </a:spcBef>
              <a:spcAft>
                <a:spcPts val="0"/>
              </a:spcAft>
              <a:defRPr/>
            </a:pPr>
            <a:endParaRPr lang="sv-SE" altLang="sv-SE" dirty="0"/>
          </a:p>
          <a:p>
            <a:pPr algn="l">
              <a:lnSpc>
                <a:spcPct val="100000"/>
              </a:lnSpc>
              <a:spcBef>
                <a:spcPts val="0"/>
              </a:spcBef>
              <a:spcAft>
                <a:spcPts val="0"/>
              </a:spcAft>
              <a:defRPr/>
            </a:pPr>
            <a:r>
              <a:rPr lang="sv-SE" altLang="sv-SE" dirty="0"/>
              <a:t>Februari 2016 gick erbjudande ut till övriga regioner och landsting att vara med som optionspartner. Region Halland, Region Norrbotten, Landstinget Dalarna och Region Gävleborg valde att gå med som optionsregioner och ingår nu i Sussa samverkan.</a:t>
            </a:r>
          </a:p>
          <a:p>
            <a:pPr algn="l" eaLnBrk="1" hangingPunct="1">
              <a:lnSpc>
                <a:spcPct val="100000"/>
              </a:lnSpc>
              <a:spcBef>
                <a:spcPts val="0"/>
              </a:spcBef>
              <a:spcAft>
                <a:spcPts val="0"/>
              </a:spcAft>
              <a:defRPr/>
            </a:pPr>
            <a:endParaRPr lang="sv-SE" altLang="sv-SE" dirty="0"/>
          </a:p>
          <a:p>
            <a:pPr algn="l" eaLnBrk="1" hangingPunct="1">
              <a:lnSpc>
                <a:spcPct val="100000"/>
              </a:lnSpc>
              <a:spcBef>
                <a:spcPts val="0"/>
              </a:spcBef>
              <a:spcAft>
                <a:spcPts val="0"/>
              </a:spcAft>
              <a:defRPr/>
            </a:pPr>
            <a:r>
              <a:rPr lang="sv-SE" altLang="sv-SE" dirty="0"/>
              <a:t>Samverkansöverenskommelsen våren 2018 – Stark gemensam styrning. </a:t>
            </a:r>
          </a:p>
          <a:p>
            <a:endParaRPr lang="sv-SE" dirty="0"/>
          </a:p>
        </p:txBody>
      </p:sp>
      <p:sp>
        <p:nvSpPr>
          <p:cNvPr id="4" name="Platshållare för bildnummer 3"/>
          <p:cNvSpPr>
            <a:spLocks noGrp="1"/>
          </p:cNvSpPr>
          <p:nvPr>
            <p:ph type="sldNum" sz="quarter" idx="5"/>
          </p:nvPr>
        </p:nvSpPr>
        <p:spPr/>
        <p:txBody>
          <a:bodyPr/>
          <a:lstStyle/>
          <a:p>
            <a:fld id="{70C27D53-8964-9944-B15A-FCA97E90F49D}" type="slidenum">
              <a:rPr lang="sv-SE" smtClean="0"/>
              <a:t>6</a:t>
            </a:fld>
            <a:endParaRPr lang="sv-SE"/>
          </a:p>
        </p:txBody>
      </p:sp>
    </p:spTree>
    <p:extLst>
      <p:ext uri="{BB962C8B-B14F-4D97-AF65-F5344CB8AC3E}">
        <p14:creationId xmlns:p14="http://schemas.microsoft.com/office/powerpoint/2010/main" val="1102969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0000"/>
              </a:lnSpc>
              <a:spcBef>
                <a:spcPts val="0"/>
              </a:spcBef>
              <a:spcAft>
                <a:spcPts val="0"/>
              </a:spcAft>
              <a:defRPr/>
            </a:pPr>
            <a:r>
              <a:rPr lang="sv-SE" sz="1200" dirty="0"/>
              <a:t>Skapa synergieffekter för att minska resursåtgång  </a:t>
            </a:r>
            <a:r>
              <a:rPr lang="en-GB" sz="1200" dirty="0"/>
              <a:t> </a:t>
            </a:r>
            <a:endParaRPr lang="sv-SE" sz="1200" dirty="0"/>
          </a:p>
          <a:p>
            <a:pPr>
              <a:lnSpc>
                <a:spcPct val="100000"/>
              </a:lnSpc>
              <a:spcBef>
                <a:spcPts val="0"/>
              </a:spcBef>
              <a:spcAft>
                <a:spcPts val="0"/>
              </a:spcAft>
              <a:defRPr/>
            </a:pPr>
            <a:r>
              <a:rPr lang="sv-SE" sz="1200" dirty="0"/>
              <a:t>Snabbare uppnå resultat genom att fler kan hjälpas åt.</a:t>
            </a:r>
          </a:p>
          <a:p>
            <a:pPr>
              <a:lnSpc>
                <a:spcPct val="100000"/>
              </a:lnSpc>
              <a:spcBef>
                <a:spcPts val="0"/>
              </a:spcBef>
              <a:spcAft>
                <a:spcPts val="0"/>
              </a:spcAft>
              <a:defRPr/>
            </a:pPr>
            <a:r>
              <a:rPr lang="sv-SE" sz="1200" dirty="0"/>
              <a:t>Uppnå högre grad av standardisering</a:t>
            </a:r>
          </a:p>
          <a:p>
            <a:pPr>
              <a:lnSpc>
                <a:spcPct val="100000"/>
              </a:lnSpc>
              <a:spcBef>
                <a:spcPts val="0"/>
              </a:spcBef>
              <a:spcAft>
                <a:spcPts val="0"/>
              </a:spcAft>
              <a:defRPr/>
            </a:pPr>
            <a:r>
              <a:rPr lang="sv-SE" sz="1200" dirty="0"/>
              <a:t>Möjliggöra kunskapsöverföring och erfarenhetsutbyte</a:t>
            </a:r>
          </a:p>
          <a:p>
            <a:pPr>
              <a:lnSpc>
                <a:spcPct val="100000"/>
              </a:lnSpc>
              <a:spcBef>
                <a:spcPts val="0"/>
              </a:spcBef>
              <a:spcAft>
                <a:spcPts val="0"/>
              </a:spcAft>
              <a:defRPr/>
            </a:pPr>
            <a:r>
              <a:rPr lang="sv-SE" sz="1200" dirty="0"/>
              <a:t>Bli en starkare part i nationella forum och gentemot leverantören</a:t>
            </a:r>
          </a:p>
          <a:p>
            <a:pPr>
              <a:lnSpc>
                <a:spcPct val="100000"/>
              </a:lnSpc>
              <a:spcBef>
                <a:spcPts val="0"/>
              </a:spcBef>
              <a:spcAft>
                <a:spcPts val="0"/>
              </a:spcAft>
              <a:defRPr/>
            </a:pPr>
            <a:r>
              <a:rPr lang="sv-SE" sz="1200" dirty="0"/>
              <a:t>Gemensamma och tydliga mål som ger förutsättning för ett verksamhetsdrivet förbättringsarbete</a:t>
            </a:r>
            <a:r>
              <a:rPr lang="en-GB" sz="1200" dirty="0"/>
              <a:t> </a:t>
            </a:r>
          </a:p>
          <a:p>
            <a:endParaRPr lang="sv-SE" dirty="0"/>
          </a:p>
        </p:txBody>
      </p:sp>
      <p:sp>
        <p:nvSpPr>
          <p:cNvPr id="4" name="Platshållare för bildnummer 3"/>
          <p:cNvSpPr>
            <a:spLocks noGrp="1"/>
          </p:cNvSpPr>
          <p:nvPr>
            <p:ph type="sldNum" sz="quarter" idx="5"/>
          </p:nvPr>
        </p:nvSpPr>
        <p:spPr/>
        <p:txBody>
          <a:bodyPr/>
          <a:lstStyle/>
          <a:p>
            <a:fld id="{70C27D53-8964-9944-B15A-FCA97E90F49D}" type="slidenum">
              <a:rPr lang="sv-SE" smtClean="0"/>
              <a:t>7</a:t>
            </a:fld>
            <a:endParaRPr lang="sv-SE"/>
          </a:p>
        </p:txBody>
      </p:sp>
    </p:spTree>
    <p:extLst>
      <p:ext uri="{BB962C8B-B14F-4D97-AF65-F5344CB8AC3E}">
        <p14:creationId xmlns:p14="http://schemas.microsoft.com/office/powerpoint/2010/main" val="3141827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chemeClr val="tx2">
                    <a:lumMod val="50000"/>
                  </a:schemeClr>
                </a:solidFill>
              </a:rPr>
              <a:t>Kommer att ersätta många befintliga vårdsystem, vilket ger oss en bättre helhetslösning för till exempel journalföring, statistik, uppföljning och beslutsstöd. Det ska förenkla administrationen och spara tid för våra medarbetare.</a:t>
            </a:r>
          </a:p>
          <a:p>
            <a:endParaRPr lang="sv-SE" dirty="0"/>
          </a:p>
        </p:txBody>
      </p:sp>
      <p:sp>
        <p:nvSpPr>
          <p:cNvPr id="4" name="Platshållare för bildnummer 3"/>
          <p:cNvSpPr>
            <a:spLocks noGrp="1"/>
          </p:cNvSpPr>
          <p:nvPr>
            <p:ph type="sldNum" sz="quarter" idx="5"/>
          </p:nvPr>
        </p:nvSpPr>
        <p:spPr/>
        <p:txBody>
          <a:bodyPr/>
          <a:lstStyle/>
          <a:p>
            <a:fld id="{70C27D53-8964-9944-B15A-FCA97E90F49D}" type="slidenum">
              <a:rPr lang="sv-SE" smtClean="0"/>
              <a:t>11</a:t>
            </a:fld>
            <a:endParaRPr lang="sv-SE"/>
          </a:p>
        </p:txBody>
      </p:sp>
    </p:spTree>
    <p:extLst>
      <p:ext uri="{BB962C8B-B14F-4D97-AF65-F5344CB8AC3E}">
        <p14:creationId xmlns:p14="http://schemas.microsoft.com/office/powerpoint/2010/main" val="51649153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Grön">
    <p:bg>
      <p:bgPr>
        <a:gradFill>
          <a:gsLst>
            <a:gs pos="0">
              <a:schemeClr val="accent1">
                <a:tint val="66000"/>
                <a:satMod val="160000"/>
              </a:schemeClr>
            </a:gs>
            <a:gs pos="66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E1347FE-5A0A-1140-AA01-4A508E19C6E3}"/>
              </a:ext>
            </a:extLst>
          </p:cNvPr>
          <p:cNvSpPr/>
          <p:nvPr userDrawn="1"/>
        </p:nvSpPr>
        <p:spPr>
          <a:xfrm>
            <a:off x="0" y="0"/>
            <a:ext cx="12192000" cy="6858000"/>
          </a:xfrm>
          <a:prstGeom prst="rect">
            <a:avLst/>
          </a:prstGeom>
          <a:gradFill flip="none" rotWithShape="1">
            <a:gsLst>
              <a:gs pos="0">
                <a:schemeClr val="accent1">
                  <a:tint val="66000"/>
                  <a:satMod val="160000"/>
                </a:schemeClr>
              </a:gs>
              <a:gs pos="75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1F14378-74F9-5549-B45B-B0F6FBEB680C}"/>
              </a:ext>
            </a:extLst>
          </p:cNvPr>
          <p:cNvSpPr>
            <a:spLocks noGrp="1"/>
          </p:cNvSpPr>
          <p:nvPr>
            <p:ph type="ctrTitle"/>
          </p:nvPr>
        </p:nvSpPr>
        <p:spPr>
          <a:xfrm>
            <a:off x="402716" y="1066944"/>
            <a:ext cx="11418072" cy="2494148"/>
          </a:xfrm>
        </p:spPr>
        <p:txBody>
          <a:bodyPr anchor="b"/>
          <a:lstStyle>
            <a:lvl1pPr algn="ctr">
              <a:defRPr sz="6000">
                <a:solidFill>
                  <a:schemeClr val="accent2"/>
                </a:solidFill>
              </a:defRPr>
            </a:lvl1pPr>
          </a:lstStyle>
          <a:p>
            <a:r>
              <a:rPr lang="sv-SE" dirty="0"/>
              <a:t>Klicka här för att ändra mall för rubrikformat</a:t>
            </a:r>
          </a:p>
        </p:txBody>
      </p:sp>
      <p:sp>
        <p:nvSpPr>
          <p:cNvPr id="3" name="Underrubrik 2">
            <a:extLst>
              <a:ext uri="{FF2B5EF4-FFF2-40B4-BE49-F238E27FC236}">
                <a16:creationId xmlns:a16="http://schemas.microsoft.com/office/drawing/2014/main" id="{7D8E43D8-0D30-C048-8CEC-C85F1ABAC455}"/>
              </a:ext>
            </a:extLst>
          </p:cNvPr>
          <p:cNvSpPr>
            <a:spLocks noGrp="1"/>
          </p:cNvSpPr>
          <p:nvPr>
            <p:ph type="subTitle" idx="1"/>
          </p:nvPr>
        </p:nvSpPr>
        <p:spPr>
          <a:xfrm>
            <a:off x="386961" y="3837103"/>
            <a:ext cx="11418071" cy="1010700"/>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pic>
        <p:nvPicPr>
          <p:cNvPr id="8" name="Picture 6">
            <a:extLst>
              <a:ext uri="{FF2B5EF4-FFF2-40B4-BE49-F238E27FC236}">
                <a16:creationId xmlns:a16="http://schemas.microsoft.com/office/drawing/2014/main" id="{CE0E125E-7517-2444-A816-71EDBE4DA9E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88805" y="5909262"/>
            <a:ext cx="1010700" cy="1010700"/>
          </a:xfrm>
          <a:prstGeom prst="rect">
            <a:avLst/>
          </a:prstGeom>
        </p:spPr>
      </p:pic>
      <p:pic>
        <p:nvPicPr>
          <p:cNvPr id="9" name="Picture 7">
            <a:extLst>
              <a:ext uri="{FF2B5EF4-FFF2-40B4-BE49-F238E27FC236}">
                <a16:creationId xmlns:a16="http://schemas.microsoft.com/office/drawing/2014/main" id="{0D0977F1-F902-C649-BA6B-A031BA36485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89726" y="5909262"/>
            <a:ext cx="1010700" cy="1010700"/>
          </a:xfrm>
          <a:prstGeom prst="rect">
            <a:avLst/>
          </a:prstGeom>
        </p:spPr>
      </p:pic>
      <p:pic>
        <p:nvPicPr>
          <p:cNvPr id="10" name="Picture 8">
            <a:extLst>
              <a:ext uri="{FF2B5EF4-FFF2-40B4-BE49-F238E27FC236}">
                <a16:creationId xmlns:a16="http://schemas.microsoft.com/office/drawing/2014/main" id="{C42DF924-3E41-FE4D-B0C8-D3D4319C2D9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590647" y="5909262"/>
            <a:ext cx="1010700" cy="1010700"/>
          </a:xfrm>
          <a:prstGeom prst="rect">
            <a:avLst/>
          </a:prstGeom>
        </p:spPr>
      </p:pic>
      <p:pic>
        <p:nvPicPr>
          <p:cNvPr id="11" name="Picture 9">
            <a:extLst>
              <a:ext uri="{FF2B5EF4-FFF2-40B4-BE49-F238E27FC236}">
                <a16:creationId xmlns:a16="http://schemas.microsoft.com/office/drawing/2014/main" id="{EE781C45-B1DE-D746-A667-BC28CF192C19}"/>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891568" y="5909262"/>
            <a:ext cx="1010700" cy="1010700"/>
          </a:xfrm>
          <a:prstGeom prst="rect">
            <a:avLst/>
          </a:prstGeom>
        </p:spPr>
      </p:pic>
      <p:pic>
        <p:nvPicPr>
          <p:cNvPr id="12" name="Picture 10">
            <a:extLst>
              <a:ext uri="{FF2B5EF4-FFF2-40B4-BE49-F238E27FC236}">
                <a16:creationId xmlns:a16="http://schemas.microsoft.com/office/drawing/2014/main" id="{7931FE74-92EE-2746-8BBA-9BA60CAC5C09}"/>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8192489" y="5909262"/>
            <a:ext cx="1010700" cy="1010700"/>
          </a:xfrm>
          <a:prstGeom prst="rect">
            <a:avLst/>
          </a:prstGeom>
        </p:spPr>
      </p:pic>
      <p:pic>
        <p:nvPicPr>
          <p:cNvPr id="13" name="Picture 11">
            <a:extLst>
              <a:ext uri="{FF2B5EF4-FFF2-40B4-BE49-F238E27FC236}">
                <a16:creationId xmlns:a16="http://schemas.microsoft.com/office/drawing/2014/main" id="{AF9F24EE-920D-BD46-9FEC-00112D340701}"/>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9493410" y="5909262"/>
            <a:ext cx="1010700" cy="1010700"/>
          </a:xfrm>
          <a:prstGeom prst="rect">
            <a:avLst/>
          </a:prstGeom>
        </p:spPr>
      </p:pic>
      <p:pic>
        <p:nvPicPr>
          <p:cNvPr id="14" name="Picture 12">
            <a:extLst>
              <a:ext uri="{FF2B5EF4-FFF2-40B4-BE49-F238E27FC236}">
                <a16:creationId xmlns:a16="http://schemas.microsoft.com/office/drawing/2014/main" id="{4D82FD5D-B41B-C54C-A55D-A86687BC7FFD}"/>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10794334" y="5909262"/>
            <a:ext cx="1010700" cy="1010700"/>
          </a:xfrm>
          <a:prstGeom prst="rect">
            <a:avLst/>
          </a:prstGeom>
        </p:spPr>
      </p:pic>
      <p:pic>
        <p:nvPicPr>
          <p:cNvPr id="15" name="Picture 13">
            <a:extLst>
              <a:ext uri="{FF2B5EF4-FFF2-40B4-BE49-F238E27FC236}">
                <a16:creationId xmlns:a16="http://schemas.microsoft.com/office/drawing/2014/main" id="{2798B7BD-31F7-2143-9AF5-74747ECB20C9}"/>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687883" y="5909262"/>
            <a:ext cx="1010700" cy="1010700"/>
          </a:xfrm>
          <a:prstGeom prst="rect">
            <a:avLst/>
          </a:prstGeom>
        </p:spPr>
      </p:pic>
      <p:pic>
        <p:nvPicPr>
          <p:cNvPr id="16" name="Picture 14">
            <a:extLst>
              <a:ext uri="{FF2B5EF4-FFF2-40B4-BE49-F238E27FC236}">
                <a16:creationId xmlns:a16="http://schemas.microsoft.com/office/drawing/2014/main" id="{5754B6C8-AB92-1943-A7E9-97380D26A8D3}"/>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386962" y="5909262"/>
            <a:ext cx="1010700" cy="1010700"/>
          </a:xfrm>
          <a:prstGeom prst="rect">
            <a:avLst/>
          </a:prstGeom>
        </p:spPr>
      </p:pic>
      <p:cxnSp>
        <p:nvCxnSpPr>
          <p:cNvPr id="17" name="Straight Connector 15">
            <a:extLst>
              <a:ext uri="{FF2B5EF4-FFF2-40B4-BE49-F238E27FC236}">
                <a16:creationId xmlns:a16="http://schemas.microsoft.com/office/drawing/2014/main" id="{07690FF8-62CD-3F41-9A2F-1F21BE83B645}"/>
              </a:ext>
            </a:extLst>
          </p:cNvPr>
          <p:cNvCxnSpPr/>
          <p:nvPr userDrawn="1"/>
        </p:nvCxnSpPr>
        <p:spPr>
          <a:xfrm>
            <a:off x="386962" y="6134515"/>
            <a:ext cx="114180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10937899-3D09-DF44-941C-8940EB88BEC0}"/>
              </a:ext>
            </a:extLst>
          </p:cNvPr>
          <p:cNvSpPr txBox="1"/>
          <p:nvPr userDrawn="1"/>
        </p:nvSpPr>
        <p:spPr>
          <a:xfrm>
            <a:off x="328294" y="5818896"/>
            <a:ext cx="1622426" cy="338554"/>
          </a:xfrm>
          <a:prstGeom prst="rect">
            <a:avLst/>
          </a:prstGeom>
          <a:noFill/>
        </p:spPr>
        <p:txBody>
          <a:bodyPr wrap="square" rtlCol="0">
            <a:spAutoFit/>
          </a:bodyPr>
          <a:lstStyle/>
          <a:p>
            <a:r>
              <a:rPr lang="sv-SE" sz="1600" i="1" dirty="0">
                <a:solidFill>
                  <a:srgbClr val="000000"/>
                </a:solidFill>
              </a:rPr>
              <a:t>Sussa samverkan</a:t>
            </a:r>
          </a:p>
        </p:txBody>
      </p:sp>
    </p:spTree>
    <p:extLst>
      <p:ext uri="{BB962C8B-B14F-4D97-AF65-F5344CB8AC3E}">
        <p14:creationId xmlns:p14="http://schemas.microsoft.com/office/powerpoint/2010/main" val="573033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spalt mellanrubrik+punkter">
    <p:spTree>
      <p:nvGrpSpPr>
        <p:cNvPr id="1" name=""/>
        <p:cNvGrpSpPr/>
        <p:nvPr/>
      </p:nvGrpSpPr>
      <p:grpSpPr>
        <a:xfrm>
          <a:off x="0" y="0"/>
          <a:ext cx="0" cy="0"/>
          <a:chOff x="0" y="0"/>
          <a:chExt cx="0" cy="0"/>
        </a:xfrm>
      </p:grpSpPr>
      <p:sp>
        <p:nvSpPr>
          <p:cNvPr id="5" name="Platshållare för text 7">
            <a:extLst>
              <a:ext uri="{FF2B5EF4-FFF2-40B4-BE49-F238E27FC236}">
                <a16:creationId xmlns:a16="http://schemas.microsoft.com/office/drawing/2014/main" id="{F7BF7B0F-CE05-1040-9143-3EE6E066E8A6}"/>
              </a:ext>
            </a:extLst>
          </p:cNvPr>
          <p:cNvSpPr>
            <a:spLocks noGrp="1"/>
          </p:cNvSpPr>
          <p:nvPr>
            <p:ph type="body" sz="quarter" idx="11"/>
          </p:nvPr>
        </p:nvSpPr>
        <p:spPr>
          <a:xfrm>
            <a:off x="407988" y="1773238"/>
            <a:ext cx="8752636" cy="768081"/>
          </a:xfrm>
        </p:spPr>
        <p:txBody>
          <a:bodyPr anchor="b">
            <a:normAutofit/>
          </a:bodyPr>
          <a:lstStyle>
            <a:lvl1pPr marL="0" indent="0">
              <a:buNone/>
              <a:defRPr sz="2600" b="1" i="1"/>
            </a:lvl1pPr>
          </a:lstStyle>
          <a:p>
            <a:pPr lvl="0"/>
            <a:r>
              <a:rPr lang="sv-SE" dirty="0"/>
              <a:t>Klicka här för att ändra format på bakgrundstexten</a:t>
            </a:r>
          </a:p>
        </p:txBody>
      </p:sp>
      <p:sp>
        <p:nvSpPr>
          <p:cNvPr id="6" name="Rubrik 1">
            <a:extLst>
              <a:ext uri="{FF2B5EF4-FFF2-40B4-BE49-F238E27FC236}">
                <a16:creationId xmlns:a16="http://schemas.microsoft.com/office/drawing/2014/main" id="{18666BEA-F9F7-164C-88D3-34A3F76DDC8E}"/>
              </a:ext>
            </a:extLst>
          </p:cNvPr>
          <p:cNvSpPr>
            <a:spLocks noGrp="1"/>
          </p:cNvSpPr>
          <p:nvPr>
            <p:ph type="title"/>
          </p:nvPr>
        </p:nvSpPr>
        <p:spPr>
          <a:xfrm>
            <a:off x="407987" y="296863"/>
            <a:ext cx="10042299" cy="1211278"/>
          </a:xfrm>
        </p:spPr>
        <p:txBody>
          <a:bodyPr anchor="b"/>
          <a:lstStyle/>
          <a:p>
            <a:r>
              <a:rPr lang="sv-SE" dirty="0"/>
              <a:t>Klicka här för att ändra mall för rubrikformat</a:t>
            </a:r>
          </a:p>
        </p:txBody>
      </p:sp>
      <p:sp>
        <p:nvSpPr>
          <p:cNvPr id="7" name="Platshållare för text 7">
            <a:extLst>
              <a:ext uri="{FF2B5EF4-FFF2-40B4-BE49-F238E27FC236}">
                <a16:creationId xmlns:a16="http://schemas.microsoft.com/office/drawing/2014/main" id="{01280052-10D7-914A-9B5A-0BC5C737C082}"/>
              </a:ext>
            </a:extLst>
          </p:cNvPr>
          <p:cNvSpPr>
            <a:spLocks noGrp="1"/>
          </p:cNvSpPr>
          <p:nvPr>
            <p:ph type="body" sz="quarter" idx="10"/>
          </p:nvPr>
        </p:nvSpPr>
        <p:spPr>
          <a:xfrm>
            <a:off x="407989" y="2636839"/>
            <a:ext cx="8752636" cy="302418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10922484"/>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840">
          <p15:clr>
            <a:srgbClr val="FBAE40"/>
          </p15:clr>
        </p15:guide>
        <p15:guide id="5" orient="horz" pos="1117" userDrawn="1">
          <p15:clr>
            <a:srgbClr val="FBAE40"/>
          </p15:clr>
        </p15:guide>
        <p15:guide id="6" orient="horz" pos="1661" userDrawn="1">
          <p15:clr>
            <a:srgbClr val="FBAE40"/>
          </p15:clr>
        </p15:guide>
        <p15:guide id="7" orient="horz" pos="211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spalt mellanrubrik+text">
    <p:spTree>
      <p:nvGrpSpPr>
        <p:cNvPr id="1" name=""/>
        <p:cNvGrpSpPr/>
        <p:nvPr/>
      </p:nvGrpSpPr>
      <p:grpSpPr>
        <a:xfrm>
          <a:off x="0" y="0"/>
          <a:ext cx="0" cy="0"/>
          <a:chOff x="0" y="0"/>
          <a:chExt cx="0" cy="0"/>
        </a:xfrm>
      </p:grpSpPr>
      <p:sp>
        <p:nvSpPr>
          <p:cNvPr id="5" name="Platshållare för text 7">
            <a:extLst>
              <a:ext uri="{FF2B5EF4-FFF2-40B4-BE49-F238E27FC236}">
                <a16:creationId xmlns:a16="http://schemas.microsoft.com/office/drawing/2014/main" id="{F7BF7B0F-CE05-1040-9143-3EE6E066E8A6}"/>
              </a:ext>
            </a:extLst>
          </p:cNvPr>
          <p:cNvSpPr>
            <a:spLocks noGrp="1"/>
          </p:cNvSpPr>
          <p:nvPr>
            <p:ph type="body" sz="quarter" idx="11"/>
          </p:nvPr>
        </p:nvSpPr>
        <p:spPr>
          <a:xfrm>
            <a:off x="407988" y="1773238"/>
            <a:ext cx="8752636" cy="768081"/>
          </a:xfrm>
        </p:spPr>
        <p:txBody>
          <a:bodyPr anchor="b">
            <a:normAutofit/>
          </a:bodyPr>
          <a:lstStyle>
            <a:lvl1pPr marL="0" indent="0">
              <a:buNone/>
              <a:defRPr sz="2600" b="1" i="1"/>
            </a:lvl1pPr>
          </a:lstStyle>
          <a:p>
            <a:pPr lvl="0"/>
            <a:r>
              <a:rPr lang="sv-SE" dirty="0"/>
              <a:t>Klicka här för att ändra format på bakgrundstexten</a:t>
            </a:r>
          </a:p>
        </p:txBody>
      </p:sp>
      <p:sp>
        <p:nvSpPr>
          <p:cNvPr id="6" name="Rubrik 1">
            <a:extLst>
              <a:ext uri="{FF2B5EF4-FFF2-40B4-BE49-F238E27FC236}">
                <a16:creationId xmlns:a16="http://schemas.microsoft.com/office/drawing/2014/main" id="{18666BEA-F9F7-164C-88D3-34A3F76DDC8E}"/>
              </a:ext>
            </a:extLst>
          </p:cNvPr>
          <p:cNvSpPr>
            <a:spLocks noGrp="1"/>
          </p:cNvSpPr>
          <p:nvPr>
            <p:ph type="title"/>
          </p:nvPr>
        </p:nvSpPr>
        <p:spPr>
          <a:xfrm>
            <a:off x="407987" y="296863"/>
            <a:ext cx="10042299" cy="1211278"/>
          </a:xfrm>
        </p:spPr>
        <p:txBody>
          <a:bodyPr anchor="b"/>
          <a:lstStyle/>
          <a:p>
            <a:r>
              <a:rPr lang="sv-SE" dirty="0"/>
              <a:t>Klicka här för att ändra mall för rubrikformat</a:t>
            </a:r>
          </a:p>
        </p:txBody>
      </p:sp>
      <p:sp>
        <p:nvSpPr>
          <p:cNvPr id="7" name="Platshållare för text 7">
            <a:extLst>
              <a:ext uri="{FF2B5EF4-FFF2-40B4-BE49-F238E27FC236}">
                <a16:creationId xmlns:a16="http://schemas.microsoft.com/office/drawing/2014/main" id="{01280052-10D7-914A-9B5A-0BC5C737C082}"/>
              </a:ext>
            </a:extLst>
          </p:cNvPr>
          <p:cNvSpPr>
            <a:spLocks noGrp="1"/>
          </p:cNvSpPr>
          <p:nvPr>
            <p:ph type="body" sz="quarter" idx="10"/>
          </p:nvPr>
        </p:nvSpPr>
        <p:spPr>
          <a:xfrm>
            <a:off x="407989" y="2636839"/>
            <a:ext cx="8752636" cy="302418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57849565"/>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840">
          <p15:clr>
            <a:srgbClr val="FBAE40"/>
          </p15:clr>
        </p15:guide>
        <p15:guide id="5" orient="horz" pos="1117">
          <p15:clr>
            <a:srgbClr val="FBAE40"/>
          </p15:clr>
        </p15:guide>
        <p15:guide id="6" orient="horz" pos="1661">
          <p15:clr>
            <a:srgbClr val="FBAE40"/>
          </p15:clr>
        </p15:guide>
        <p15:guide id="7" orient="horz" pos="211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spalt mellanrubrik+punkter">
    <p:spTree>
      <p:nvGrpSpPr>
        <p:cNvPr id="1" name=""/>
        <p:cNvGrpSpPr/>
        <p:nvPr/>
      </p:nvGrpSpPr>
      <p:grpSpPr>
        <a:xfrm>
          <a:off x="0" y="0"/>
          <a:ext cx="0" cy="0"/>
          <a:chOff x="0" y="0"/>
          <a:chExt cx="0" cy="0"/>
        </a:xfrm>
      </p:grpSpPr>
      <p:sp>
        <p:nvSpPr>
          <p:cNvPr id="9" name="Platshållare för text 7">
            <a:extLst>
              <a:ext uri="{FF2B5EF4-FFF2-40B4-BE49-F238E27FC236}">
                <a16:creationId xmlns:a16="http://schemas.microsoft.com/office/drawing/2014/main" id="{7D2DCBD7-5BA4-9045-B98D-A339160D0FB9}"/>
              </a:ext>
            </a:extLst>
          </p:cNvPr>
          <p:cNvSpPr>
            <a:spLocks noGrp="1"/>
          </p:cNvSpPr>
          <p:nvPr>
            <p:ph type="body" sz="quarter" idx="11"/>
          </p:nvPr>
        </p:nvSpPr>
        <p:spPr>
          <a:xfrm>
            <a:off x="407988" y="1773238"/>
            <a:ext cx="5517799" cy="768081"/>
          </a:xfrm>
        </p:spPr>
        <p:txBody>
          <a:bodyPr anchor="b">
            <a:normAutofit/>
          </a:bodyPr>
          <a:lstStyle>
            <a:lvl1pPr marL="0" indent="0">
              <a:buNone/>
              <a:defRPr sz="2600" b="1" i="1"/>
            </a:lvl1pPr>
          </a:lstStyle>
          <a:p>
            <a:pPr lvl="0"/>
            <a:r>
              <a:rPr lang="sv-SE" dirty="0"/>
              <a:t>Klicka här för att ändra format på bakgrundstexten</a:t>
            </a:r>
          </a:p>
        </p:txBody>
      </p:sp>
      <p:sp>
        <p:nvSpPr>
          <p:cNvPr id="10" name="Rubrik 1">
            <a:extLst>
              <a:ext uri="{FF2B5EF4-FFF2-40B4-BE49-F238E27FC236}">
                <a16:creationId xmlns:a16="http://schemas.microsoft.com/office/drawing/2014/main" id="{47C5F86F-F94A-974B-A55B-8E5B90623829}"/>
              </a:ext>
            </a:extLst>
          </p:cNvPr>
          <p:cNvSpPr>
            <a:spLocks noGrp="1"/>
          </p:cNvSpPr>
          <p:nvPr>
            <p:ph type="title"/>
          </p:nvPr>
        </p:nvSpPr>
        <p:spPr>
          <a:xfrm>
            <a:off x="407987" y="296863"/>
            <a:ext cx="11412537" cy="1211278"/>
          </a:xfrm>
        </p:spPr>
        <p:txBody>
          <a:bodyPr anchor="b"/>
          <a:lstStyle/>
          <a:p>
            <a:r>
              <a:rPr lang="sv-SE" dirty="0"/>
              <a:t>Klicka här för att ändra mall för rubrikformat</a:t>
            </a:r>
          </a:p>
        </p:txBody>
      </p:sp>
      <p:sp>
        <p:nvSpPr>
          <p:cNvPr id="11" name="Platshållare för text 7">
            <a:extLst>
              <a:ext uri="{FF2B5EF4-FFF2-40B4-BE49-F238E27FC236}">
                <a16:creationId xmlns:a16="http://schemas.microsoft.com/office/drawing/2014/main" id="{2D0C251B-2AD9-7547-B3CB-E8636D51682B}"/>
              </a:ext>
            </a:extLst>
          </p:cNvPr>
          <p:cNvSpPr>
            <a:spLocks noGrp="1"/>
          </p:cNvSpPr>
          <p:nvPr>
            <p:ph type="body" sz="quarter" idx="10"/>
          </p:nvPr>
        </p:nvSpPr>
        <p:spPr>
          <a:xfrm>
            <a:off x="407988" y="2636839"/>
            <a:ext cx="5517799" cy="302418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text 7">
            <a:extLst>
              <a:ext uri="{FF2B5EF4-FFF2-40B4-BE49-F238E27FC236}">
                <a16:creationId xmlns:a16="http://schemas.microsoft.com/office/drawing/2014/main" id="{642080D3-10AA-7240-A799-26405D7D2956}"/>
              </a:ext>
            </a:extLst>
          </p:cNvPr>
          <p:cNvSpPr>
            <a:spLocks noGrp="1"/>
          </p:cNvSpPr>
          <p:nvPr>
            <p:ph type="body" sz="quarter" idx="12"/>
          </p:nvPr>
        </p:nvSpPr>
        <p:spPr>
          <a:xfrm>
            <a:off x="6298149" y="1761363"/>
            <a:ext cx="5517799" cy="768081"/>
          </a:xfrm>
        </p:spPr>
        <p:txBody>
          <a:bodyPr anchor="b">
            <a:normAutofit/>
          </a:bodyPr>
          <a:lstStyle>
            <a:lvl1pPr marL="0" indent="0">
              <a:buNone/>
              <a:defRPr sz="2600" b="1" i="1"/>
            </a:lvl1pPr>
          </a:lstStyle>
          <a:p>
            <a:pPr lvl="0"/>
            <a:r>
              <a:rPr lang="sv-SE" dirty="0"/>
              <a:t>Klicka här för att ändra format på bakgrundstexten</a:t>
            </a:r>
          </a:p>
        </p:txBody>
      </p:sp>
      <p:sp>
        <p:nvSpPr>
          <p:cNvPr id="13" name="Platshållare för text 7">
            <a:extLst>
              <a:ext uri="{FF2B5EF4-FFF2-40B4-BE49-F238E27FC236}">
                <a16:creationId xmlns:a16="http://schemas.microsoft.com/office/drawing/2014/main" id="{C4E78D86-6BF6-EB42-9A80-539844B9ED1E}"/>
              </a:ext>
            </a:extLst>
          </p:cNvPr>
          <p:cNvSpPr>
            <a:spLocks noGrp="1"/>
          </p:cNvSpPr>
          <p:nvPr>
            <p:ph type="body" sz="quarter" idx="13"/>
          </p:nvPr>
        </p:nvSpPr>
        <p:spPr>
          <a:xfrm>
            <a:off x="6298149" y="2624964"/>
            <a:ext cx="5517799" cy="3036061"/>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06536056"/>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840">
          <p15:clr>
            <a:srgbClr val="FBAE40"/>
          </p15:clr>
        </p15:guide>
        <p15:guide id="5" orient="horz" pos="1275">
          <p15:clr>
            <a:srgbClr val="FBAE40"/>
          </p15:clr>
        </p15:guide>
        <p15:guide id="6" orient="horz" pos="1661">
          <p15:clr>
            <a:srgbClr val="FBAE40"/>
          </p15:clr>
        </p15:guide>
        <p15:guide id="7" orient="horz" pos="211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2-spalt mellanrubrik+text">
    <p:spTree>
      <p:nvGrpSpPr>
        <p:cNvPr id="1" name=""/>
        <p:cNvGrpSpPr/>
        <p:nvPr/>
      </p:nvGrpSpPr>
      <p:grpSpPr>
        <a:xfrm>
          <a:off x="0" y="0"/>
          <a:ext cx="0" cy="0"/>
          <a:chOff x="0" y="0"/>
          <a:chExt cx="0" cy="0"/>
        </a:xfrm>
      </p:grpSpPr>
      <p:sp>
        <p:nvSpPr>
          <p:cNvPr id="9" name="Platshållare för text 7">
            <a:extLst>
              <a:ext uri="{FF2B5EF4-FFF2-40B4-BE49-F238E27FC236}">
                <a16:creationId xmlns:a16="http://schemas.microsoft.com/office/drawing/2014/main" id="{7D2DCBD7-5BA4-9045-B98D-A339160D0FB9}"/>
              </a:ext>
            </a:extLst>
          </p:cNvPr>
          <p:cNvSpPr>
            <a:spLocks noGrp="1"/>
          </p:cNvSpPr>
          <p:nvPr>
            <p:ph type="body" sz="quarter" idx="11"/>
          </p:nvPr>
        </p:nvSpPr>
        <p:spPr>
          <a:xfrm>
            <a:off x="407988" y="1773238"/>
            <a:ext cx="5517799" cy="768081"/>
          </a:xfrm>
        </p:spPr>
        <p:txBody>
          <a:bodyPr anchor="b">
            <a:normAutofit/>
          </a:bodyPr>
          <a:lstStyle>
            <a:lvl1pPr marL="0" indent="0">
              <a:buNone/>
              <a:defRPr sz="2600" b="1" i="1"/>
            </a:lvl1pPr>
          </a:lstStyle>
          <a:p>
            <a:pPr lvl="0"/>
            <a:r>
              <a:rPr lang="sv-SE" dirty="0"/>
              <a:t>Klicka här för att ändra format på bakgrundstexten</a:t>
            </a:r>
          </a:p>
        </p:txBody>
      </p:sp>
      <p:sp>
        <p:nvSpPr>
          <p:cNvPr id="10" name="Rubrik 1">
            <a:extLst>
              <a:ext uri="{FF2B5EF4-FFF2-40B4-BE49-F238E27FC236}">
                <a16:creationId xmlns:a16="http://schemas.microsoft.com/office/drawing/2014/main" id="{47C5F86F-F94A-974B-A55B-8E5B90623829}"/>
              </a:ext>
            </a:extLst>
          </p:cNvPr>
          <p:cNvSpPr>
            <a:spLocks noGrp="1"/>
          </p:cNvSpPr>
          <p:nvPr>
            <p:ph type="title"/>
          </p:nvPr>
        </p:nvSpPr>
        <p:spPr>
          <a:xfrm>
            <a:off x="407987" y="296863"/>
            <a:ext cx="11412537" cy="1211278"/>
          </a:xfrm>
        </p:spPr>
        <p:txBody>
          <a:bodyPr anchor="b"/>
          <a:lstStyle/>
          <a:p>
            <a:r>
              <a:rPr lang="sv-SE" dirty="0"/>
              <a:t>Klicka här för att ändra mall för rubrikformat</a:t>
            </a:r>
          </a:p>
        </p:txBody>
      </p:sp>
      <p:sp>
        <p:nvSpPr>
          <p:cNvPr id="11" name="Platshållare för text 7">
            <a:extLst>
              <a:ext uri="{FF2B5EF4-FFF2-40B4-BE49-F238E27FC236}">
                <a16:creationId xmlns:a16="http://schemas.microsoft.com/office/drawing/2014/main" id="{2D0C251B-2AD9-7547-B3CB-E8636D51682B}"/>
              </a:ext>
            </a:extLst>
          </p:cNvPr>
          <p:cNvSpPr>
            <a:spLocks noGrp="1"/>
          </p:cNvSpPr>
          <p:nvPr>
            <p:ph type="body" sz="quarter" idx="10"/>
          </p:nvPr>
        </p:nvSpPr>
        <p:spPr>
          <a:xfrm>
            <a:off x="407988" y="2636839"/>
            <a:ext cx="5517799" cy="302418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text 7">
            <a:extLst>
              <a:ext uri="{FF2B5EF4-FFF2-40B4-BE49-F238E27FC236}">
                <a16:creationId xmlns:a16="http://schemas.microsoft.com/office/drawing/2014/main" id="{642080D3-10AA-7240-A799-26405D7D2956}"/>
              </a:ext>
            </a:extLst>
          </p:cNvPr>
          <p:cNvSpPr>
            <a:spLocks noGrp="1"/>
          </p:cNvSpPr>
          <p:nvPr>
            <p:ph type="body" sz="quarter" idx="12"/>
          </p:nvPr>
        </p:nvSpPr>
        <p:spPr>
          <a:xfrm>
            <a:off x="6298149" y="1761363"/>
            <a:ext cx="5517799" cy="768081"/>
          </a:xfrm>
        </p:spPr>
        <p:txBody>
          <a:bodyPr anchor="b">
            <a:normAutofit/>
          </a:bodyPr>
          <a:lstStyle>
            <a:lvl1pPr marL="0" indent="0">
              <a:buNone/>
              <a:defRPr sz="2600" b="1" i="1"/>
            </a:lvl1pPr>
          </a:lstStyle>
          <a:p>
            <a:pPr lvl="0"/>
            <a:r>
              <a:rPr lang="sv-SE" dirty="0"/>
              <a:t>Klicka här för att ändra format på bakgrundstexten</a:t>
            </a:r>
          </a:p>
        </p:txBody>
      </p:sp>
      <p:sp>
        <p:nvSpPr>
          <p:cNvPr id="13" name="Platshållare för text 7">
            <a:extLst>
              <a:ext uri="{FF2B5EF4-FFF2-40B4-BE49-F238E27FC236}">
                <a16:creationId xmlns:a16="http://schemas.microsoft.com/office/drawing/2014/main" id="{C4E78D86-6BF6-EB42-9A80-539844B9ED1E}"/>
              </a:ext>
            </a:extLst>
          </p:cNvPr>
          <p:cNvSpPr>
            <a:spLocks noGrp="1"/>
          </p:cNvSpPr>
          <p:nvPr>
            <p:ph type="body" sz="quarter" idx="13"/>
          </p:nvPr>
        </p:nvSpPr>
        <p:spPr>
          <a:xfrm>
            <a:off x="6298149" y="2624964"/>
            <a:ext cx="5517799" cy="303606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99493461"/>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840">
          <p15:clr>
            <a:srgbClr val="FBAE40"/>
          </p15:clr>
        </p15:guide>
        <p15:guide id="5" orient="horz" pos="1275">
          <p15:clr>
            <a:srgbClr val="FBAE40"/>
          </p15:clr>
        </p15:guide>
        <p15:guide id="6" orient="horz" pos="1661">
          <p15:clr>
            <a:srgbClr val="FBAE40"/>
          </p15:clr>
        </p15:guide>
        <p15:guide id="7" orient="horz" pos="211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 med mörk rubrik">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DBC1F5B6-7ABF-254B-87C1-34F84CB7301B}"/>
              </a:ext>
            </a:extLst>
          </p:cNvPr>
          <p:cNvSpPr>
            <a:spLocks noGrp="1"/>
          </p:cNvSpPr>
          <p:nvPr>
            <p:ph type="pic" sz="quarter" idx="10"/>
          </p:nvPr>
        </p:nvSpPr>
        <p:spPr>
          <a:xfrm>
            <a:off x="407988" y="391886"/>
            <a:ext cx="11412537" cy="5269139"/>
          </a:xfrm>
        </p:spPr>
        <p:txBody>
          <a:bodyPr/>
          <a:lstStyle/>
          <a:p>
            <a:endParaRPr lang="sv-SE"/>
          </a:p>
        </p:txBody>
      </p:sp>
      <p:sp>
        <p:nvSpPr>
          <p:cNvPr id="2" name="Rubrik 1">
            <a:extLst>
              <a:ext uri="{FF2B5EF4-FFF2-40B4-BE49-F238E27FC236}">
                <a16:creationId xmlns:a16="http://schemas.microsoft.com/office/drawing/2014/main" id="{C78E08CF-ADB6-7345-8D67-A35360A61029}"/>
              </a:ext>
            </a:extLst>
          </p:cNvPr>
          <p:cNvSpPr>
            <a:spLocks noGrp="1"/>
          </p:cNvSpPr>
          <p:nvPr>
            <p:ph type="title"/>
          </p:nvPr>
        </p:nvSpPr>
        <p:spPr>
          <a:xfrm>
            <a:off x="700644" y="641267"/>
            <a:ext cx="11101210" cy="1382796"/>
          </a:xfrm>
        </p:spPr>
        <p:txBody>
          <a:bodyPr anchor="t"/>
          <a:lstStyle/>
          <a:p>
            <a:r>
              <a:rPr lang="sv-SE" dirty="0"/>
              <a:t>Klicka här för att ändra mall för rubrikformat</a:t>
            </a:r>
          </a:p>
        </p:txBody>
      </p:sp>
    </p:spTree>
    <p:extLst>
      <p:ext uri="{BB962C8B-B14F-4D97-AF65-F5344CB8AC3E}">
        <p14:creationId xmlns:p14="http://schemas.microsoft.com/office/powerpoint/2010/main" val="4174467826"/>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840">
          <p15:clr>
            <a:srgbClr val="FBAE40"/>
          </p15:clr>
        </p15:guide>
        <p15:guide id="5" orient="horz" pos="1275">
          <p15:clr>
            <a:srgbClr val="FBAE40"/>
          </p15:clr>
        </p15:guide>
        <p15:guide id="6" orient="horz" pos="1661">
          <p15:clr>
            <a:srgbClr val="FBAE40"/>
          </p15:clr>
        </p15:guide>
        <p15:guide id="7" orient="horz" pos="211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med ljus rubrik">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DBC1F5B6-7ABF-254B-87C1-34F84CB7301B}"/>
              </a:ext>
            </a:extLst>
          </p:cNvPr>
          <p:cNvSpPr>
            <a:spLocks noGrp="1"/>
          </p:cNvSpPr>
          <p:nvPr>
            <p:ph type="pic" sz="quarter" idx="10"/>
          </p:nvPr>
        </p:nvSpPr>
        <p:spPr>
          <a:xfrm>
            <a:off x="407988" y="391886"/>
            <a:ext cx="11412537" cy="5269139"/>
          </a:xfrm>
        </p:spPr>
        <p:txBody>
          <a:bodyPr/>
          <a:lstStyle/>
          <a:p>
            <a:endParaRPr lang="sv-SE"/>
          </a:p>
        </p:txBody>
      </p:sp>
      <p:sp>
        <p:nvSpPr>
          <p:cNvPr id="2" name="Rubrik 1">
            <a:extLst>
              <a:ext uri="{FF2B5EF4-FFF2-40B4-BE49-F238E27FC236}">
                <a16:creationId xmlns:a16="http://schemas.microsoft.com/office/drawing/2014/main" id="{C78E08CF-ADB6-7345-8D67-A35360A61029}"/>
              </a:ext>
            </a:extLst>
          </p:cNvPr>
          <p:cNvSpPr>
            <a:spLocks noGrp="1"/>
          </p:cNvSpPr>
          <p:nvPr>
            <p:ph type="title"/>
          </p:nvPr>
        </p:nvSpPr>
        <p:spPr>
          <a:xfrm>
            <a:off x="700644" y="641267"/>
            <a:ext cx="11101210" cy="1382796"/>
          </a:xfrm>
        </p:spPr>
        <p:txBody>
          <a:bodyPr anchor="t"/>
          <a:lstStyle>
            <a:lvl1pPr>
              <a:defRPr>
                <a:solidFill>
                  <a:schemeClr val="accent3">
                    <a:lumMod val="40000"/>
                    <a:lumOff val="60000"/>
                  </a:schemeClr>
                </a:solidFill>
              </a:defRPr>
            </a:lvl1pPr>
          </a:lstStyle>
          <a:p>
            <a:r>
              <a:rPr lang="sv-SE" dirty="0"/>
              <a:t>Klicka här för att ändra mall för rubrikformat</a:t>
            </a:r>
          </a:p>
        </p:txBody>
      </p:sp>
    </p:spTree>
    <p:extLst>
      <p:ext uri="{BB962C8B-B14F-4D97-AF65-F5344CB8AC3E}">
        <p14:creationId xmlns:p14="http://schemas.microsoft.com/office/powerpoint/2010/main" val="3978358482"/>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840">
          <p15:clr>
            <a:srgbClr val="FBAE40"/>
          </p15:clr>
        </p15:guide>
        <p15:guide id="5" orient="horz" pos="1275">
          <p15:clr>
            <a:srgbClr val="FBAE40"/>
          </p15:clr>
        </p15:guide>
        <p15:guide id="6" orient="horz" pos="1661">
          <p15:clr>
            <a:srgbClr val="FBAE40"/>
          </p15:clr>
        </p15:guide>
        <p15:guide id="7" orient="horz" pos="211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7E68D03-C37F-0441-B499-BED32E3A5C6C}"/>
              </a:ext>
            </a:extLst>
          </p:cNvPr>
          <p:cNvSpPr>
            <a:spLocks noGrp="1"/>
          </p:cNvSpPr>
          <p:nvPr>
            <p:ph type="pic" sz="quarter" idx="11"/>
          </p:nvPr>
        </p:nvSpPr>
        <p:spPr>
          <a:xfrm>
            <a:off x="6210300" y="1773238"/>
            <a:ext cx="5591175" cy="3887787"/>
          </a:xfrm>
        </p:spPr>
        <p:txBody>
          <a:bodyPr/>
          <a:lstStyle/>
          <a:p>
            <a:endParaRPr lang="sv-SE"/>
          </a:p>
        </p:txBody>
      </p:sp>
      <p:sp>
        <p:nvSpPr>
          <p:cNvPr id="5" name="Platshållare för bild 3">
            <a:extLst>
              <a:ext uri="{FF2B5EF4-FFF2-40B4-BE49-F238E27FC236}">
                <a16:creationId xmlns:a16="http://schemas.microsoft.com/office/drawing/2014/main" id="{877C5977-8E2F-C548-A990-BA13FEBA979C}"/>
              </a:ext>
            </a:extLst>
          </p:cNvPr>
          <p:cNvSpPr>
            <a:spLocks noGrp="1"/>
          </p:cNvSpPr>
          <p:nvPr>
            <p:ph type="pic" sz="quarter" idx="12"/>
          </p:nvPr>
        </p:nvSpPr>
        <p:spPr>
          <a:xfrm>
            <a:off x="403266" y="1773238"/>
            <a:ext cx="5591175" cy="3887787"/>
          </a:xfrm>
        </p:spPr>
        <p:txBody>
          <a:bodyPr/>
          <a:lstStyle/>
          <a:p>
            <a:endParaRPr lang="sv-SE"/>
          </a:p>
        </p:txBody>
      </p:sp>
      <p:sp>
        <p:nvSpPr>
          <p:cNvPr id="13" name="Rubrik 1">
            <a:extLst>
              <a:ext uri="{FF2B5EF4-FFF2-40B4-BE49-F238E27FC236}">
                <a16:creationId xmlns:a16="http://schemas.microsoft.com/office/drawing/2014/main" id="{070515CB-8A39-1C42-BE54-398B176C702E}"/>
              </a:ext>
            </a:extLst>
          </p:cNvPr>
          <p:cNvSpPr>
            <a:spLocks noGrp="1"/>
          </p:cNvSpPr>
          <p:nvPr>
            <p:ph type="title"/>
          </p:nvPr>
        </p:nvSpPr>
        <p:spPr>
          <a:xfrm>
            <a:off x="407987" y="296863"/>
            <a:ext cx="11412537" cy="1211278"/>
          </a:xfrm>
        </p:spPr>
        <p:txBody>
          <a:bodyPr anchor="b"/>
          <a:lstStyle/>
          <a:p>
            <a:r>
              <a:rPr lang="sv-SE" dirty="0"/>
              <a:t>Klicka här för att ändra mall för rubrikformat</a:t>
            </a:r>
          </a:p>
        </p:txBody>
      </p:sp>
    </p:spTree>
    <p:extLst>
      <p:ext uri="{BB962C8B-B14F-4D97-AF65-F5344CB8AC3E}">
        <p14:creationId xmlns:p14="http://schemas.microsoft.com/office/powerpoint/2010/main" val="2615358295"/>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772">
          <p15:clr>
            <a:srgbClr val="FBAE40"/>
          </p15:clr>
        </p15:guide>
        <p15:guide id="5" orient="horz" pos="1117" userDrawn="1">
          <p15:clr>
            <a:srgbClr val="FBAE40"/>
          </p15:clr>
        </p15:guide>
        <p15:guide id="6" pos="390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gu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3F574DC-A6D9-1C43-82A7-97632EBC8ECB}"/>
              </a:ext>
            </a:extLst>
          </p:cNvPr>
          <p:cNvSpPr>
            <a:spLocks noGrp="1"/>
          </p:cNvSpPr>
          <p:nvPr>
            <p:ph sz="quarter" idx="10"/>
          </p:nvPr>
        </p:nvSpPr>
        <p:spPr>
          <a:xfrm>
            <a:off x="407988" y="1773238"/>
            <a:ext cx="11412537" cy="38877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1">
            <a:extLst>
              <a:ext uri="{FF2B5EF4-FFF2-40B4-BE49-F238E27FC236}">
                <a16:creationId xmlns:a16="http://schemas.microsoft.com/office/drawing/2014/main" id="{DB500587-AC2E-B04E-B2E3-3B2703C00865}"/>
              </a:ext>
            </a:extLst>
          </p:cNvPr>
          <p:cNvSpPr>
            <a:spLocks noGrp="1"/>
          </p:cNvSpPr>
          <p:nvPr>
            <p:ph type="title"/>
          </p:nvPr>
        </p:nvSpPr>
        <p:spPr>
          <a:xfrm>
            <a:off x="407987" y="296863"/>
            <a:ext cx="11412537" cy="1211278"/>
          </a:xfrm>
        </p:spPr>
        <p:txBody>
          <a:bodyPr anchor="b"/>
          <a:lstStyle/>
          <a:p>
            <a:r>
              <a:rPr lang="sv-SE" dirty="0"/>
              <a:t>Klicka här för att ändra mall för rubrikformat</a:t>
            </a:r>
          </a:p>
        </p:txBody>
      </p:sp>
    </p:spTree>
    <p:extLst>
      <p:ext uri="{BB962C8B-B14F-4D97-AF65-F5344CB8AC3E}">
        <p14:creationId xmlns:p14="http://schemas.microsoft.com/office/powerpoint/2010/main" val="4141901737"/>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772">
          <p15:clr>
            <a:srgbClr val="FBAE40"/>
          </p15:clr>
        </p15:guide>
        <p15:guide id="5" orient="horz" pos="1117">
          <p15:clr>
            <a:srgbClr val="FBAE40"/>
          </p15:clr>
        </p15:guide>
        <p15:guide id="6" pos="390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fld id="{C3ADE567-EBB9-413D-9CE7-A34FFAC93004}" type="datetimeFigureOut">
              <a:rPr lang="sv-SE" smtClean="0"/>
              <a:t>2019-08-30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7E79D54-9587-4B64-987D-C152A649D211}" type="slidenum">
              <a:rPr lang="sv-SE" smtClean="0"/>
              <a:t>‹#›</a:t>
            </a:fld>
            <a:endParaRPr lang="sv-SE"/>
          </a:p>
        </p:txBody>
      </p:sp>
    </p:spTree>
    <p:extLst>
      <p:ext uri="{BB962C8B-B14F-4D97-AF65-F5344CB8AC3E}">
        <p14:creationId xmlns:p14="http://schemas.microsoft.com/office/powerpoint/2010/main" val="3241673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3ADE567-EBB9-413D-9CE7-A34FFAC93004}" type="datetimeFigureOut">
              <a:rPr lang="sv-SE" smtClean="0"/>
              <a:t>2019-08-30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7E79D54-9587-4B64-987D-C152A649D211}" type="slidenum">
              <a:rPr lang="sv-SE" smtClean="0"/>
              <a:t>‹#›</a:t>
            </a:fld>
            <a:endParaRPr lang="sv-SE"/>
          </a:p>
        </p:txBody>
      </p:sp>
    </p:spTree>
    <p:extLst>
      <p:ext uri="{BB962C8B-B14F-4D97-AF65-F5344CB8AC3E}">
        <p14:creationId xmlns:p14="http://schemas.microsoft.com/office/powerpoint/2010/main" val="1997949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tart Turkos">
    <p:bg>
      <p:bgPr>
        <a:gradFill>
          <a:gsLst>
            <a:gs pos="0">
              <a:schemeClr val="accent1">
                <a:tint val="66000"/>
                <a:satMod val="160000"/>
              </a:schemeClr>
            </a:gs>
            <a:gs pos="66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E1347FE-5A0A-1140-AA01-4A508E19C6E3}"/>
              </a:ext>
            </a:extLst>
          </p:cNvPr>
          <p:cNvSpPr/>
          <p:nvPr userDrawn="1"/>
        </p:nvSpPr>
        <p:spPr>
          <a:xfrm>
            <a:off x="0" y="0"/>
            <a:ext cx="12192000" cy="6858000"/>
          </a:xfrm>
          <a:prstGeom prst="rect">
            <a:avLst/>
          </a:prstGeom>
          <a:gradFill flip="none" rotWithShape="1">
            <a:gsLst>
              <a:gs pos="0">
                <a:schemeClr val="accent3">
                  <a:tint val="66000"/>
                  <a:satMod val="160000"/>
                </a:schemeClr>
              </a:gs>
              <a:gs pos="77000">
                <a:schemeClr val="accent3">
                  <a:tint val="44500"/>
                  <a:satMod val="160000"/>
                </a:schemeClr>
              </a:gs>
              <a:gs pos="100000">
                <a:schemeClr val="accent3">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1F14378-74F9-5549-B45B-B0F6FBEB680C}"/>
              </a:ext>
            </a:extLst>
          </p:cNvPr>
          <p:cNvSpPr>
            <a:spLocks noGrp="1"/>
          </p:cNvSpPr>
          <p:nvPr>
            <p:ph type="ctrTitle"/>
          </p:nvPr>
        </p:nvSpPr>
        <p:spPr>
          <a:xfrm>
            <a:off x="402716" y="1066944"/>
            <a:ext cx="11418072" cy="2494148"/>
          </a:xfrm>
        </p:spPr>
        <p:txBody>
          <a:bodyPr anchor="b"/>
          <a:lstStyle>
            <a:lvl1pPr algn="ctr">
              <a:defRPr sz="6000">
                <a:solidFill>
                  <a:schemeClr val="accent4"/>
                </a:solidFill>
              </a:defRPr>
            </a:lvl1pPr>
          </a:lstStyle>
          <a:p>
            <a:r>
              <a:rPr lang="sv-SE" dirty="0"/>
              <a:t>Klicka här för att ändra mall för rubrikformat</a:t>
            </a:r>
          </a:p>
        </p:txBody>
      </p:sp>
      <p:sp>
        <p:nvSpPr>
          <p:cNvPr id="3" name="Underrubrik 2">
            <a:extLst>
              <a:ext uri="{FF2B5EF4-FFF2-40B4-BE49-F238E27FC236}">
                <a16:creationId xmlns:a16="http://schemas.microsoft.com/office/drawing/2014/main" id="{7D8E43D8-0D30-C048-8CEC-C85F1ABAC455}"/>
              </a:ext>
            </a:extLst>
          </p:cNvPr>
          <p:cNvSpPr>
            <a:spLocks noGrp="1"/>
          </p:cNvSpPr>
          <p:nvPr>
            <p:ph type="subTitle" idx="1"/>
          </p:nvPr>
        </p:nvSpPr>
        <p:spPr>
          <a:xfrm>
            <a:off x="386961" y="3837103"/>
            <a:ext cx="11418071" cy="1010700"/>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pic>
        <p:nvPicPr>
          <p:cNvPr id="8" name="Picture 6">
            <a:extLst>
              <a:ext uri="{FF2B5EF4-FFF2-40B4-BE49-F238E27FC236}">
                <a16:creationId xmlns:a16="http://schemas.microsoft.com/office/drawing/2014/main" id="{CE0E125E-7517-2444-A816-71EDBE4DA9E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88805" y="5909262"/>
            <a:ext cx="1010700" cy="1010700"/>
          </a:xfrm>
          <a:prstGeom prst="rect">
            <a:avLst/>
          </a:prstGeom>
        </p:spPr>
      </p:pic>
      <p:pic>
        <p:nvPicPr>
          <p:cNvPr id="9" name="Picture 7">
            <a:extLst>
              <a:ext uri="{FF2B5EF4-FFF2-40B4-BE49-F238E27FC236}">
                <a16:creationId xmlns:a16="http://schemas.microsoft.com/office/drawing/2014/main" id="{0D0977F1-F902-C649-BA6B-A031BA36485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89726" y="5909262"/>
            <a:ext cx="1010700" cy="1010700"/>
          </a:xfrm>
          <a:prstGeom prst="rect">
            <a:avLst/>
          </a:prstGeom>
        </p:spPr>
      </p:pic>
      <p:pic>
        <p:nvPicPr>
          <p:cNvPr id="10" name="Picture 8">
            <a:extLst>
              <a:ext uri="{FF2B5EF4-FFF2-40B4-BE49-F238E27FC236}">
                <a16:creationId xmlns:a16="http://schemas.microsoft.com/office/drawing/2014/main" id="{C42DF924-3E41-FE4D-B0C8-D3D4319C2D9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590647" y="5909262"/>
            <a:ext cx="1010700" cy="1010700"/>
          </a:xfrm>
          <a:prstGeom prst="rect">
            <a:avLst/>
          </a:prstGeom>
        </p:spPr>
      </p:pic>
      <p:pic>
        <p:nvPicPr>
          <p:cNvPr id="11" name="Picture 9">
            <a:extLst>
              <a:ext uri="{FF2B5EF4-FFF2-40B4-BE49-F238E27FC236}">
                <a16:creationId xmlns:a16="http://schemas.microsoft.com/office/drawing/2014/main" id="{EE781C45-B1DE-D746-A667-BC28CF192C19}"/>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891568" y="5909262"/>
            <a:ext cx="1010700" cy="1010700"/>
          </a:xfrm>
          <a:prstGeom prst="rect">
            <a:avLst/>
          </a:prstGeom>
        </p:spPr>
      </p:pic>
      <p:pic>
        <p:nvPicPr>
          <p:cNvPr id="12" name="Picture 10">
            <a:extLst>
              <a:ext uri="{FF2B5EF4-FFF2-40B4-BE49-F238E27FC236}">
                <a16:creationId xmlns:a16="http://schemas.microsoft.com/office/drawing/2014/main" id="{7931FE74-92EE-2746-8BBA-9BA60CAC5C09}"/>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8192489" y="5909262"/>
            <a:ext cx="1010700" cy="1010700"/>
          </a:xfrm>
          <a:prstGeom prst="rect">
            <a:avLst/>
          </a:prstGeom>
        </p:spPr>
      </p:pic>
      <p:pic>
        <p:nvPicPr>
          <p:cNvPr id="13" name="Picture 11">
            <a:extLst>
              <a:ext uri="{FF2B5EF4-FFF2-40B4-BE49-F238E27FC236}">
                <a16:creationId xmlns:a16="http://schemas.microsoft.com/office/drawing/2014/main" id="{AF9F24EE-920D-BD46-9FEC-00112D340701}"/>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9493410" y="5909262"/>
            <a:ext cx="1010700" cy="1010700"/>
          </a:xfrm>
          <a:prstGeom prst="rect">
            <a:avLst/>
          </a:prstGeom>
        </p:spPr>
      </p:pic>
      <p:pic>
        <p:nvPicPr>
          <p:cNvPr id="14" name="Picture 12">
            <a:extLst>
              <a:ext uri="{FF2B5EF4-FFF2-40B4-BE49-F238E27FC236}">
                <a16:creationId xmlns:a16="http://schemas.microsoft.com/office/drawing/2014/main" id="{4D82FD5D-B41B-C54C-A55D-A86687BC7FFD}"/>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10794334" y="5909262"/>
            <a:ext cx="1010700" cy="1010700"/>
          </a:xfrm>
          <a:prstGeom prst="rect">
            <a:avLst/>
          </a:prstGeom>
        </p:spPr>
      </p:pic>
      <p:pic>
        <p:nvPicPr>
          <p:cNvPr id="15" name="Picture 13">
            <a:extLst>
              <a:ext uri="{FF2B5EF4-FFF2-40B4-BE49-F238E27FC236}">
                <a16:creationId xmlns:a16="http://schemas.microsoft.com/office/drawing/2014/main" id="{2798B7BD-31F7-2143-9AF5-74747ECB20C9}"/>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687883" y="5909262"/>
            <a:ext cx="1010700" cy="1010700"/>
          </a:xfrm>
          <a:prstGeom prst="rect">
            <a:avLst/>
          </a:prstGeom>
        </p:spPr>
      </p:pic>
      <p:pic>
        <p:nvPicPr>
          <p:cNvPr id="16" name="Picture 14">
            <a:extLst>
              <a:ext uri="{FF2B5EF4-FFF2-40B4-BE49-F238E27FC236}">
                <a16:creationId xmlns:a16="http://schemas.microsoft.com/office/drawing/2014/main" id="{5754B6C8-AB92-1943-A7E9-97380D26A8D3}"/>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386962" y="5909262"/>
            <a:ext cx="1010700" cy="1010700"/>
          </a:xfrm>
          <a:prstGeom prst="rect">
            <a:avLst/>
          </a:prstGeom>
        </p:spPr>
      </p:pic>
      <p:cxnSp>
        <p:nvCxnSpPr>
          <p:cNvPr id="17" name="Straight Connector 15">
            <a:extLst>
              <a:ext uri="{FF2B5EF4-FFF2-40B4-BE49-F238E27FC236}">
                <a16:creationId xmlns:a16="http://schemas.microsoft.com/office/drawing/2014/main" id="{07690FF8-62CD-3F41-9A2F-1F21BE83B645}"/>
              </a:ext>
            </a:extLst>
          </p:cNvPr>
          <p:cNvCxnSpPr/>
          <p:nvPr userDrawn="1"/>
        </p:nvCxnSpPr>
        <p:spPr>
          <a:xfrm>
            <a:off x="386962" y="6134515"/>
            <a:ext cx="114180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2FE7EFB-831F-AB49-87AB-2E12744095AF}"/>
              </a:ext>
            </a:extLst>
          </p:cNvPr>
          <p:cNvSpPr txBox="1"/>
          <p:nvPr userDrawn="1"/>
        </p:nvSpPr>
        <p:spPr>
          <a:xfrm>
            <a:off x="328294" y="5818896"/>
            <a:ext cx="1622426" cy="338554"/>
          </a:xfrm>
          <a:prstGeom prst="rect">
            <a:avLst/>
          </a:prstGeom>
          <a:noFill/>
        </p:spPr>
        <p:txBody>
          <a:bodyPr wrap="square" rtlCol="0">
            <a:spAutoFit/>
          </a:bodyPr>
          <a:lstStyle/>
          <a:p>
            <a:r>
              <a:rPr lang="sv-SE" sz="1600" i="1" dirty="0">
                <a:solidFill>
                  <a:srgbClr val="000000"/>
                </a:solidFill>
              </a:rPr>
              <a:t>Sussa samverkan</a:t>
            </a:r>
          </a:p>
        </p:txBody>
      </p:sp>
    </p:spTree>
    <p:extLst>
      <p:ext uri="{BB962C8B-B14F-4D97-AF65-F5344CB8AC3E}">
        <p14:creationId xmlns:p14="http://schemas.microsoft.com/office/powerpoint/2010/main" val="3060157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44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C3ADE567-EBB9-413D-9CE7-A34FFAC93004}" type="datetimeFigureOut">
              <a:rPr lang="sv-SE" smtClean="0"/>
              <a:t>2019-08-30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7E79D54-9587-4B64-987D-C152A649D211}" type="slidenum">
              <a:rPr lang="sv-SE" smtClean="0"/>
              <a:t>‹#›</a:t>
            </a:fld>
            <a:endParaRPr lang="sv-SE"/>
          </a:p>
        </p:txBody>
      </p:sp>
    </p:spTree>
    <p:extLst>
      <p:ext uri="{BB962C8B-B14F-4D97-AF65-F5344CB8AC3E}">
        <p14:creationId xmlns:p14="http://schemas.microsoft.com/office/powerpoint/2010/main" val="1712228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C3ADE567-EBB9-413D-9CE7-A34FFAC93004}" type="datetimeFigureOut">
              <a:rPr lang="sv-SE" smtClean="0"/>
              <a:t>2019-08-30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7E79D54-9587-4B64-987D-C152A649D211}" type="slidenum">
              <a:rPr lang="sv-SE" smtClean="0"/>
              <a:t>‹#›</a:t>
            </a:fld>
            <a:endParaRPr lang="sv-SE"/>
          </a:p>
        </p:txBody>
      </p:sp>
    </p:spTree>
    <p:extLst>
      <p:ext uri="{BB962C8B-B14F-4D97-AF65-F5344CB8AC3E}">
        <p14:creationId xmlns:p14="http://schemas.microsoft.com/office/powerpoint/2010/main" val="2461944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C3ADE567-EBB9-413D-9CE7-A34FFAC93004}" type="datetimeFigureOut">
              <a:rPr lang="sv-SE" smtClean="0"/>
              <a:t>2019-08-30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D7E79D54-9587-4B64-987D-C152A649D211}" type="slidenum">
              <a:rPr lang="sv-SE" smtClean="0"/>
              <a:t>‹#›</a:t>
            </a:fld>
            <a:endParaRPr lang="sv-SE"/>
          </a:p>
        </p:txBody>
      </p:sp>
    </p:spTree>
    <p:extLst>
      <p:ext uri="{BB962C8B-B14F-4D97-AF65-F5344CB8AC3E}">
        <p14:creationId xmlns:p14="http://schemas.microsoft.com/office/powerpoint/2010/main" val="3467178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C3ADE567-EBB9-413D-9CE7-A34FFAC93004}" type="datetimeFigureOut">
              <a:rPr lang="sv-SE" smtClean="0"/>
              <a:t>2019-08-30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D7E79D54-9587-4B64-987D-C152A649D211}" type="slidenum">
              <a:rPr lang="sv-SE" smtClean="0"/>
              <a:t>‹#›</a:t>
            </a:fld>
            <a:endParaRPr lang="sv-SE"/>
          </a:p>
        </p:txBody>
      </p:sp>
    </p:spTree>
    <p:extLst>
      <p:ext uri="{BB962C8B-B14F-4D97-AF65-F5344CB8AC3E}">
        <p14:creationId xmlns:p14="http://schemas.microsoft.com/office/powerpoint/2010/main" val="4267494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3ADE567-EBB9-413D-9CE7-A34FFAC93004}" type="datetimeFigureOut">
              <a:rPr lang="sv-SE" smtClean="0"/>
              <a:t>2019-08-30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D7E79D54-9587-4B64-987D-C152A649D211}" type="slidenum">
              <a:rPr lang="sv-SE" smtClean="0"/>
              <a:t>‹#›</a:t>
            </a:fld>
            <a:endParaRPr lang="sv-SE"/>
          </a:p>
        </p:txBody>
      </p:sp>
    </p:spTree>
    <p:extLst>
      <p:ext uri="{BB962C8B-B14F-4D97-AF65-F5344CB8AC3E}">
        <p14:creationId xmlns:p14="http://schemas.microsoft.com/office/powerpoint/2010/main" val="1961434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C3ADE567-EBB9-413D-9CE7-A34FFAC93004}" type="datetimeFigureOut">
              <a:rPr lang="sv-SE" smtClean="0"/>
              <a:t>2019-08-30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7E79D54-9587-4B64-987D-C152A649D211}" type="slidenum">
              <a:rPr lang="sv-SE" smtClean="0"/>
              <a:t>‹#›</a:t>
            </a:fld>
            <a:endParaRPr lang="sv-SE"/>
          </a:p>
        </p:txBody>
      </p:sp>
    </p:spTree>
    <p:extLst>
      <p:ext uri="{BB962C8B-B14F-4D97-AF65-F5344CB8AC3E}">
        <p14:creationId xmlns:p14="http://schemas.microsoft.com/office/powerpoint/2010/main" val="2219630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C3ADE567-EBB9-413D-9CE7-A34FFAC93004}" type="datetimeFigureOut">
              <a:rPr lang="sv-SE" smtClean="0"/>
              <a:t>2019-08-30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7E79D54-9587-4B64-987D-C152A649D211}" type="slidenum">
              <a:rPr lang="sv-SE" smtClean="0"/>
              <a:t>‹#›</a:t>
            </a:fld>
            <a:endParaRPr lang="sv-SE"/>
          </a:p>
        </p:txBody>
      </p:sp>
    </p:spTree>
    <p:extLst>
      <p:ext uri="{BB962C8B-B14F-4D97-AF65-F5344CB8AC3E}">
        <p14:creationId xmlns:p14="http://schemas.microsoft.com/office/powerpoint/2010/main" val="2422695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3ADE567-EBB9-413D-9CE7-A34FFAC93004}" type="datetimeFigureOut">
              <a:rPr lang="sv-SE" smtClean="0"/>
              <a:t>2019-08-30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7E79D54-9587-4B64-987D-C152A649D211}" type="slidenum">
              <a:rPr lang="sv-SE" smtClean="0"/>
              <a:t>‹#›</a:t>
            </a:fld>
            <a:endParaRPr lang="sv-SE"/>
          </a:p>
        </p:txBody>
      </p:sp>
    </p:spTree>
    <p:extLst>
      <p:ext uri="{BB962C8B-B14F-4D97-AF65-F5344CB8AC3E}">
        <p14:creationId xmlns:p14="http://schemas.microsoft.com/office/powerpoint/2010/main" val="23046435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3ADE567-EBB9-413D-9CE7-A34FFAC93004}" type="datetimeFigureOut">
              <a:rPr lang="sv-SE" smtClean="0"/>
              <a:t>2019-08-30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7E79D54-9587-4B64-987D-C152A649D211}" type="slidenum">
              <a:rPr lang="sv-SE" smtClean="0"/>
              <a:t>‹#›</a:t>
            </a:fld>
            <a:endParaRPr lang="sv-SE"/>
          </a:p>
        </p:txBody>
      </p:sp>
    </p:spTree>
    <p:extLst>
      <p:ext uri="{BB962C8B-B14F-4D97-AF65-F5344CB8AC3E}">
        <p14:creationId xmlns:p14="http://schemas.microsoft.com/office/powerpoint/2010/main" val="20745028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28"/>
            <a:ext cx="10363200" cy="1470025"/>
          </a:xfrm>
        </p:spPr>
        <p:txBody>
          <a:bodyPr/>
          <a:lstStyle/>
          <a:p>
            <a:r>
              <a:rPr lang="sv-SE"/>
              <a:t>Klicka här för att ändra format</a:t>
            </a:r>
          </a:p>
        </p:txBody>
      </p:sp>
      <p:sp>
        <p:nvSpPr>
          <p:cNvPr id="3" name="Underrubri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49DA564D-3FF0-4C4C-8110-A9ED42B63981}" type="datetimeFigureOut">
              <a:rPr lang="sv-SE" smtClean="0"/>
              <a:t>2019-08-30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045C13B-CD88-43AB-BEBB-7091F022366D}" type="slidenum">
              <a:rPr lang="sv-SE" smtClean="0"/>
              <a:pPr/>
              <a:t>‹#›</a:t>
            </a:fld>
            <a:endParaRPr lang="sv-SE" dirty="0"/>
          </a:p>
        </p:txBody>
      </p:sp>
    </p:spTree>
    <p:extLst>
      <p:ext uri="{BB962C8B-B14F-4D97-AF65-F5344CB8AC3E}">
        <p14:creationId xmlns:p14="http://schemas.microsoft.com/office/powerpoint/2010/main" val="387936177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tart Blå'">
    <p:bg>
      <p:bgPr>
        <a:gradFill>
          <a:gsLst>
            <a:gs pos="0">
              <a:schemeClr val="accent1">
                <a:tint val="66000"/>
                <a:satMod val="160000"/>
              </a:schemeClr>
            </a:gs>
            <a:gs pos="66000">
              <a:schemeClr val="accent1">
                <a:tint val="44500"/>
                <a:satMod val="160000"/>
              </a:schemeClr>
            </a:gs>
            <a:gs pos="100000">
              <a:schemeClr val="accent1">
                <a:tint val="23500"/>
                <a:satMod val="160000"/>
              </a:schemeClr>
            </a:gs>
          </a:gsLst>
          <a:lin ang="5400000" scaled="1"/>
        </a:gra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E1347FE-5A0A-1140-AA01-4A508E19C6E3}"/>
              </a:ext>
            </a:extLst>
          </p:cNvPr>
          <p:cNvSpPr/>
          <p:nvPr userDrawn="1"/>
        </p:nvSpPr>
        <p:spPr>
          <a:xfrm>
            <a:off x="0" y="0"/>
            <a:ext cx="12192000" cy="6858000"/>
          </a:xfrm>
          <a:prstGeom prst="rect">
            <a:avLst/>
          </a:prstGeom>
          <a:gradFill flip="none" rotWithShape="1">
            <a:gsLst>
              <a:gs pos="0">
                <a:schemeClr val="accent5">
                  <a:tint val="66000"/>
                  <a:satMod val="160000"/>
                </a:schemeClr>
              </a:gs>
              <a:gs pos="74000">
                <a:schemeClr val="accent5">
                  <a:tint val="44500"/>
                  <a:satMod val="160000"/>
                </a:schemeClr>
              </a:gs>
              <a:gs pos="100000">
                <a:schemeClr val="accent5">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1F14378-74F9-5549-B45B-B0F6FBEB680C}"/>
              </a:ext>
            </a:extLst>
          </p:cNvPr>
          <p:cNvSpPr>
            <a:spLocks noGrp="1"/>
          </p:cNvSpPr>
          <p:nvPr>
            <p:ph type="ctrTitle"/>
          </p:nvPr>
        </p:nvSpPr>
        <p:spPr>
          <a:xfrm>
            <a:off x="402716" y="1066944"/>
            <a:ext cx="11418072" cy="2494148"/>
          </a:xfrm>
        </p:spPr>
        <p:txBody>
          <a:bodyPr anchor="b"/>
          <a:lstStyle>
            <a:lvl1pPr algn="ctr">
              <a:defRPr sz="6000">
                <a:solidFill>
                  <a:schemeClr val="accent6"/>
                </a:solidFill>
              </a:defRPr>
            </a:lvl1pPr>
          </a:lstStyle>
          <a:p>
            <a:r>
              <a:rPr lang="sv-SE" dirty="0"/>
              <a:t>Klicka här för att ändra mall för rubrikformat</a:t>
            </a:r>
          </a:p>
        </p:txBody>
      </p:sp>
      <p:sp>
        <p:nvSpPr>
          <p:cNvPr id="3" name="Underrubrik 2">
            <a:extLst>
              <a:ext uri="{FF2B5EF4-FFF2-40B4-BE49-F238E27FC236}">
                <a16:creationId xmlns:a16="http://schemas.microsoft.com/office/drawing/2014/main" id="{7D8E43D8-0D30-C048-8CEC-C85F1ABAC455}"/>
              </a:ext>
            </a:extLst>
          </p:cNvPr>
          <p:cNvSpPr>
            <a:spLocks noGrp="1"/>
          </p:cNvSpPr>
          <p:nvPr>
            <p:ph type="subTitle" idx="1"/>
          </p:nvPr>
        </p:nvSpPr>
        <p:spPr>
          <a:xfrm>
            <a:off x="386961" y="3837103"/>
            <a:ext cx="11418071" cy="1010700"/>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pic>
        <p:nvPicPr>
          <p:cNvPr id="8" name="Picture 6">
            <a:extLst>
              <a:ext uri="{FF2B5EF4-FFF2-40B4-BE49-F238E27FC236}">
                <a16:creationId xmlns:a16="http://schemas.microsoft.com/office/drawing/2014/main" id="{CE0E125E-7517-2444-A816-71EDBE4DA9E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88805" y="5909262"/>
            <a:ext cx="1010700" cy="1010700"/>
          </a:xfrm>
          <a:prstGeom prst="rect">
            <a:avLst/>
          </a:prstGeom>
        </p:spPr>
      </p:pic>
      <p:pic>
        <p:nvPicPr>
          <p:cNvPr id="9" name="Picture 7">
            <a:extLst>
              <a:ext uri="{FF2B5EF4-FFF2-40B4-BE49-F238E27FC236}">
                <a16:creationId xmlns:a16="http://schemas.microsoft.com/office/drawing/2014/main" id="{0D0977F1-F902-C649-BA6B-A031BA36485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89726" y="5909262"/>
            <a:ext cx="1010700" cy="1010700"/>
          </a:xfrm>
          <a:prstGeom prst="rect">
            <a:avLst/>
          </a:prstGeom>
        </p:spPr>
      </p:pic>
      <p:pic>
        <p:nvPicPr>
          <p:cNvPr id="10" name="Picture 8">
            <a:extLst>
              <a:ext uri="{FF2B5EF4-FFF2-40B4-BE49-F238E27FC236}">
                <a16:creationId xmlns:a16="http://schemas.microsoft.com/office/drawing/2014/main" id="{C42DF924-3E41-FE4D-B0C8-D3D4319C2D9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590647" y="5909262"/>
            <a:ext cx="1010700" cy="1010700"/>
          </a:xfrm>
          <a:prstGeom prst="rect">
            <a:avLst/>
          </a:prstGeom>
        </p:spPr>
      </p:pic>
      <p:pic>
        <p:nvPicPr>
          <p:cNvPr id="11" name="Picture 9">
            <a:extLst>
              <a:ext uri="{FF2B5EF4-FFF2-40B4-BE49-F238E27FC236}">
                <a16:creationId xmlns:a16="http://schemas.microsoft.com/office/drawing/2014/main" id="{EE781C45-B1DE-D746-A667-BC28CF192C19}"/>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891568" y="5909262"/>
            <a:ext cx="1010700" cy="1010700"/>
          </a:xfrm>
          <a:prstGeom prst="rect">
            <a:avLst/>
          </a:prstGeom>
        </p:spPr>
      </p:pic>
      <p:pic>
        <p:nvPicPr>
          <p:cNvPr id="12" name="Picture 10">
            <a:extLst>
              <a:ext uri="{FF2B5EF4-FFF2-40B4-BE49-F238E27FC236}">
                <a16:creationId xmlns:a16="http://schemas.microsoft.com/office/drawing/2014/main" id="{7931FE74-92EE-2746-8BBA-9BA60CAC5C09}"/>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8192489" y="5909262"/>
            <a:ext cx="1010700" cy="1010700"/>
          </a:xfrm>
          <a:prstGeom prst="rect">
            <a:avLst/>
          </a:prstGeom>
        </p:spPr>
      </p:pic>
      <p:pic>
        <p:nvPicPr>
          <p:cNvPr id="13" name="Picture 11">
            <a:extLst>
              <a:ext uri="{FF2B5EF4-FFF2-40B4-BE49-F238E27FC236}">
                <a16:creationId xmlns:a16="http://schemas.microsoft.com/office/drawing/2014/main" id="{AF9F24EE-920D-BD46-9FEC-00112D340701}"/>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9493410" y="5909262"/>
            <a:ext cx="1010700" cy="1010700"/>
          </a:xfrm>
          <a:prstGeom prst="rect">
            <a:avLst/>
          </a:prstGeom>
        </p:spPr>
      </p:pic>
      <p:pic>
        <p:nvPicPr>
          <p:cNvPr id="14" name="Picture 12">
            <a:extLst>
              <a:ext uri="{FF2B5EF4-FFF2-40B4-BE49-F238E27FC236}">
                <a16:creationId xmlns:a16="http://schemas.microsoft.com/office/drawing/2014/main" id="{4D82FD5D-B41B-C54C-A55D-A86687BC7FFD}"/>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10794334" y="5909262"/>
            <a:ext cx="1010700" cy="1010700"/>
          </a:xfrm>
          <a:prstGeom prst="rect">
            <a:avLst/>
          </a:prstGeom>
        </p:spPr>
      </p:pic>
      <p:pic>
        <p:nvPicPr>
          <p:cNvPr id="15" name="Picture 13">
            <a:extLst>
              <a:ext uri="{FF2B5EF4-FFF2-40B4-BE49-F238E27FC236}">
                <a16:creationId xmlns:a16="http://schemas.microsoft.com/office/drawing/2014/main" id="{2798B7BD-31F7-2143-9AF5-74747ECB20C9}"/>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687883" y="5909262"/>
            <a:ext cx="1010700" cy="1010700"/>
          </a:xfrm>
          <a:prstGeom prst="rect">
            <a:avLst/>
          </a:prstGeom>
        </p:spPr>
      </p:pic>
      <p:pic>
        <p:nvPicPr>
          <p:cNvPr id="16" name="Picture 14">
            <a:extLst>
              <a:ext uri="{FF2B5EF4-FFF2-40B4-BE49-F238E27FC236}">
                <a16:creationId xmlns:a16="http://schemas.microsoft.com/office/drawing/2014/main" id="{5754B6C8-AB92-1943-A7E9-97380D26A8D3}"/>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386962" y="5909262"/>
            <a:ext cx="1010700" cy="1010700"/>
          </a:xfrm>
          <a:prstGeom prst="rect">
            <a:avLst/>
          </a:prstGeom>
        </p:spPr>
      </p:pic>
      <p:cxnSp>
        <p:nvCxnSpPr>
          <p:cNvPr id="17" name="Straight Connector 15">
            <a:extLst>
              <a:ext uri="{FF2B5EF4-FFF2-40B4-BE49-F238E27FC236}">
                <a16:creationId xmlns:a16="http://schemas.microsoft.com/office/drawing/2014/main" id="{07690FF8-62CD-3F41-9A2F-1F21BE83B645}"/>
              </a:ext>
            </a:extLst>
          </p:cNvPr>
          <p:cNvCxnSpPr/>
          <p:nvPr userDrawn="1"/>
        </p:nvCxnSpPr>
        <p:spPr>
          <a:xfrm>
            <a:off x="386962" y="6134515"/>
            <a:ext cx="114180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276F6B23-7E59-2D43-A7D6-4567F07065D9}"/>
              </a:ext>
            </a:extLst>
          </p:cNvPr>
          <p:cNvSpPr txBox="1"/>
          <p:nvPr userDrawn="1"/>
        </p:nvSpPr>
        <p:spPr>
          <a:xfrm>
            <a:off x="328294" y="5818896"/>
            <a:ext cx="1622426" cy="338554"/>
          </a:xfrm>
          <a:prstGeom prst="rect">
            <a:avLst/>
          </a:prstGeom>
          <a:noFill/>
        </p:spPr>
        <p:txBody>
          <a:bodyPr wrap="square" rtlCol="0">
            <a:spAutoFit/>
          </a:bodyPr>
          <a:lstStyle/>
          <a:p>
            <a:r>
              <a:rPr lang="sv-SE" sz="1600" i="1" dirty="0">
                <a:solidFill>
                  <a:srgbClr val="000000"/>
                </a:solidFill>
              </a:rPr>
              <a:t>Sussa samverkan</a:t>
            </a:r>
          </a:p>
        </p:txBody>
      </p:sp>
    </p:spTree>
    <p:extLst>
      <p:ext uri="{BB962C8B-B14F-4D97-AF65-F5344CB8AC3E}">
        <p14:creationId xmlns:p14="http://schemas.microsoft.com/office/powerpoint/2010/main" val="3690687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9DA564D-3FF0-4C4C-8110-A9ED42B63981}" type="datetimeFigureOut">
              <a:rPr lang="sv-SE" smtClean="0"/>
              <a:t>2019-08-30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045C13B-CD88-43AB-BEBB-7091F022366D}" type="slidenum">
              <a:rPr lang="sv-SE" smtClean="0"/>
              <a:pPr/>
              <a:t>‹#›</a:t>
            </a:fld>
            <a:endParaRPr lang="sv-SE" dirty="0"/>
          </a:p>
        </p:txBody>
      </p:sp>
    </p:spTree>
    <p:extLst>
      <p:ext uri="{BB962C8B-B14F-4D97-AF65-F5344CB8AC3E}">
        <p14:creationId xmlns:p14="http://schemas.microsoft.com/office/powerpoint/2010/main" val="230384470"/>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4" y="4406903"/>
            <a:ext cx="103632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49DA564D-3FF0-4C4C-8110-A9ED42B63981}" type="datetimeFigureOut">
              <a:rPr lang="sv-SE" smtClean="0"/>
              <a:t>2019-08-30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045C13B-CD88-43AB-BEBB-7091F022366D}" type="slidenum">
              <a:rPr lang="sv-SE" smtClean="0"/>
              <a:pPr/>
              <a:t>‹#›</a:t>
            </a:fld>
            <a:endParaRPr lang="sv-SE" dirty="0"/>
          </a:p>
        </p:txBody>
      </p:sp>
    </p:spTree>
    <p:extLst>
      <p:ext uri="{BB962C8B-B14F-4D97-AF65-F5344CB8AC3E}">
        <p14:creationId xmlns:p14="http://schemas.microsoft.com/office/powerpoint/2010/main" val="3621280732"/>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49DA564D-3FF0-4C4C-8110-A9ED42B63981}" type="datetimeFigureOut">
              <a:rPr lang="sv-SE" smtClean="0"/>
              <a:t>2019-08-30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1045C13B-CD88-43AB-BEBB-7091F022366D}" type="slidenum">
              <a:rPr lang="sv-SE" smtClean="0"/>
              <a:pPr/>
              <a:t>‹#›</a:t>
            </a:fld>
            <a:endParaRPr lang="sv-SE" dirty="0"/>
          </a:p>
        </p:txBody>
      </p:sp>
    </p:spTree>
    <p:extLst>
      <p:ext uri="{BB962C8B-B14F-4D97-AF65-F5344CB8AC3E}">
        <p14:creationId xmlns:p14="http://schemas.microsoft.com/office/powerpoint/2010/main" val="2004819503"/>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49DA564D-3FF0-4C4C-8110-A9ED42B63981}" type="datetimeFigureOut">
              <a:rPr lang="sv-SE" smtClean="0"/>
              <a:t>2019-08-30</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1045C13B-CD88-43AB-BEBB-7091F022366D}" type="slidenum">
              <a:rPr lang="sv-SE" smtClean="0"/>
              <a:pPr/>
              <a:t>‹#›</a:t>
            </a:fld>
            <a:endParaRPr lang="sv-SE" dirty="0"/>
          </a:p>
        </p:txBody>
      </p:sp>
    </p:spTree>
    <p:extLst>
      <p:ext uri="{BB962C8B-B14F-4D97-AF65-F5344CB8AC3E}">
        <p14:creationId xmlns:p14="http://schemas.microsoft.com/office/powerpoint/2010/main" val="3147301448"/>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49DA564D-3FF0-4C4C-8110-A9ED42B63981}" type="datetimeFigureOut">
              <a:rPr lang="sv-SE" smtClean="0"/>
              <a:t>2019-08-30</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1045C13B-CD88-43AB-BEBB-7091F022366D}" type="slidenum">
              <a:rPr lang="sv-SE" smtClean="0"/>
              <a:pPr/>
              <a:t>‹#›</a:t>
            </a:fld>
            <a:endParaRPr lang="sv-SE" dirty="0"/>
          </a:p>
        </p:txBody>
      </p:sp>
    </p:spTree>
    <p:extLst>
      <p:ext uri="{BB962C8B-B14F-4D97-AF65-F5344CB8AC3E}">
        <p14:creationId xmlns:p14="http://schemas.microsoft.com/office/powerpoint/2010/main" val="3556784165"/>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9DA564D-3FF0-4C4C-8110-A9ED42B63981}" type="datetimeFigureOut">
              <a:rPr lang="sv-SE" smtClean="0"/>
              <a:t>2019-08-30</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1045C13B-CD88-43AB-BEBB-7091F022366D}" type="slidenum">
              <a:rPr lang="sv-SE" smtClean="0"/>
              <a:pPr/>
              <a:t>‹#›</a:t>
            </a:fld>
            <a:endParaRPr lang="sv-SE" dirty="0"/>
          </a:p>
        </p:txBody>
      </p:sp>
    </p:spTree>
    <p:extLst>
      <p:ext uri="{BB962C8B-B14F-4D97-AF65-F5344CB8AC3E}">
        <p14:creationId xmlns:p14="http://schemas.microsoft.com/office/powerpoint/2010/main" val="3081753377"/>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2" y="273050"/>
            <a:ext cx="4011084"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9DA564D-3FF0-4C4C-8110-A9ED42B63981}" type="datetimeFigureOut">
              <a:rPr lang="sv-SE" smtClean="0"/>
              <a:t>2019-08-30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1045C13B-CD88-43AB-BEBB-7091F022366D}" type="slidenum">
              <a:rPr lang="sv-SE" smtClean="0"/>
              <a:pPr/>
              <a:t>‹#›</a:t>
            </a:fld>
            <a:endParaRPr lang="sv-SE" dirty="0"/>
          </a:p>
        </p:txBody>
      </p:sp>
    </p:spTree>
    <p:extLst>
      <p:ext uri="{BB962C8B-B14F-4D97-AF65-F5344CB8AC3E}">
        <p14:creationId xmlns:p14="http://schemas.microsoft.com/office/powerpoint/2010/main" val="616710706"/>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0"/>
            <a:ext cx="73152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9DA564D-3FF0-4C4C-8110-A9ED42B63981}" type="datetimeFigureOut">
              <a:rPr lang="sv-SE" smtClean="0"/>
              <a:t>2019-08-30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1045C13B-CD88-43AB-BEBB-7091F022366D}" type="slidenum">
              <a:rPr lang="sv-SE" smtClean="0"/>
              <a:pPr/>
              <a:t>‹#›</a:t>
            </a:fld>
            <a:endParaRPr lang="sv-SE" dirty="0"/>
          </a:p>
        </p:txBody>
      </p:sp>
    </p:spTree>
    <p:extLst>
      <p:ext uri="{BB962C8B-B14F-4D97-AF65-F5344CB8AC3E}">
        <p14:creationId xmlns:p14="http://schemas.microsoft.com/office/powerpoint/2010/main" val="2797668322"/>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9DA564D-3FF0-4C4C-8110-A9ED42B63981}" type="datetimeFigureOut">
              <a:rPr lang="sv-SE" smtClean="0"/>
              <a:t>2019-08-30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045C13B-CD88-43AB-BEBB-7091F022366D}" type="slidenum">
              <a:rPr lang="sv-SE" smtClean="0"/>
              <a:pPr/>
              <a:t>‹#›</a:t>
            </a:fld>
            <a:endParaRPr lang="sv-SE" dirty="0"/>
          </a:p>
        </p:txBody>
      </p:sp>
    </p:spTree>
    <p:extLst>
      <p:ext uri="{BB962C8B-B14F-4D97-AF65-F5344CB8AC3E}">
        <p14:creationId xmlns:p14="http://schemas.microsoft.com/office/powerpoint/2010/main" val="4176926509"/>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11785600" y="274641"/>
            <a:ext cx="36576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12800" y="274641"/>
            <a:ext cx="107696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9DA564D-3FF0-4C4C-8110-A9ED42B63981}" type="datetimeFigureOut">
              <a:rPr lang="sv-SE" smtClean="0"/>
              <a:t>2019-08-30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045C13B-CD88-43AB-BEBB-7091F022366D}" type="slidenum">
              <a:rPr lang="sv-SE" smtClean="0"/>
              <a:pPr/>
              <a:t>‹#›</a:t>
            </a:fld>
            <a:endParaRPr lang="sv-SE" dirty="0"/>
          </a:p>
        </p:txBody>
      </p:sp>
    </p:spTree>
    <p:extLst>
      <p:ext uri="{BB962C8B-B14F-4D97-AF65-F5344CB8AC3E}">
        <p14:creationId xmlns:p14="http://schemas.microsoft.com/office/powerpoint/2010/main" val="150146640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spalt men punk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8E08CF-ADB6-7345-8D67-A35360A61029}"/>
              </a:ext>
            </a:extLst>
          </p:cNvPr>
          <p:cNvSpPr>
            <a:spLocks noGrp="1"/>
          </p:cNvSpPr>
          <p:nvPr>
            <p:ph type="title"/>
          </p:nvPr>
        </p:nvSpPr>
        <p:spPr>
          <a:xfrm>
            <a:off x="407987" y="296863"/>
            <a:ext cx="10089799" cy="1211278"/>
          </a:xfrm>
        </p:spPr>
        <p:txBody>
          <a:bodyPr anchor="b"/>
          <a:lstStyle/>
          <a:p>
            <a:r>
              <a:rPr lang="sv-SE" dirty="0"/>
              <a:t>Klicka här för att ändra mall för rubrikformat</a:t>
            </a:r>
          </a:p>
        </p:txBody>
      </p:sp>
      <p:sp>
        <p:nvSpPr>
          <p:cNvPr id="8" name="Platshållare för text 7">
            <a:extLst>
              <a:ext uri="{FF2B5EF4-FFF2-40B4-BE49-F238E27FC236}">
                <a16:creationId xmlns:a16="http://schemas.microsoft.com/office/drawing/2014/main" id="{341F70E2-5277-2C46-9262-F21004095038}"/>
              </a:ext>
            </a:extLst>
          </p:cNvPr>
          <p:cNvSpPr>
            <a:spLocks noGrp="1"/>
          </p:cNvSpPr>
          <p:nvPr>
            <p:ph type="body" sz="quarter" idx="10"/>
          </p:nvPr>
        </p:nvSpPr>
        <p:spPr>
          <a:xfrm>
            <a:off x="407989" y="1773238"/>
            <a:ext cx="8752636" cy="38877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41632417"/>
      </p:ext>
    </p:extLst>
  </p:cSld>
  <p:clrMapOvr>
    <a:masterClrMapping/>
  </p:clrMapOvr>
  <p:extLst>
    <p:ext uri="{DCECCB84-F9BA-43D5-87BE-67443E8EF086}">
      <p15:sldGuideLst xmlns:p15="http://schemas.microsoft.com/office/powerpoint/2012/main">
        <p15:guide id="1" orient="horz" pos="3566" userDrawn="1">
          <p15:clr>
            <a:srgbClr val="FBAE40"/>
          </p15:clr>
        </p15:guide>
        <p15:guide id="2" pos="257" userDrawn="1">
          <p15:clr>
            <a:srgbClr val="FBAE40"/>
          </p15:clr>
        </p15:guide>
        <p15:guide id="3" pos="7446" userDrawn="1">
          <p15:clr>
            <a:srgbClr val="FBAE40"/>
          </p15:clr>
        </p15:guide>
        <p15:guide id="4" pos="3840" userDrawn="1">
          <p15:clr>
            <a:srgbClr val="FBAE40"/>
          </p15:clr>
        </p15:guide>
        <p15:guide id="5" orient="horz" pos="1117" userDrawn="1">
          <p15:clr>
            <a:srgbClr val="FBAE40"/>
          </p15:clr>
        </p15:guide>
        <p15:guide id="6" orient="horz" pos="187"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Anpassad layout">
    <p:spTree>
      <p:nvGrpSpPr>
        <p:cNvPr id="1" name=""/>
        <p:cNvGrpSpPr/>
        <p:nvPr/>
      </p:nvGrpSpPr>
      <p:grpSpPr>
        <a:xfrm>
          <a:off x="0" y="0"/>
          <a:ext cx="0" cy="0"/>
          <a:chOff x="0" y="0"/>
          <a:chExt cx="0" cy="0"/>
        </a:xfrm>
      </p:grpSpPr>
      <p:sp>
        <p:nvSpPr>
          <p:cNvPr id="2" name="Rubrik 1">
            <a:extLst/>
          </p:cNvPr>
          <p:cNvSpPr>
            <a:spLocks noGrp="1"/>
          </p:cNvSpPr>
          <p:nvPr>
            <p:ph type="title"/>
          </p:nvPr>
        </p:nvSpPr>
        <p:spPr/>
        <p:txBody>
          <a:bodyPr/>
          <a:lstStyle/>
          <a:p>
            <a:r>
              <a:rPr lang="sv-SE" dirty="0"/>
              <a:t>Klicka här för att ändra format</a:t>
            </a:r>
          </a:p>
        </p:txBody>
      </p:sp>
    </p:spTree>
    <p:extLst>
      <p:ext uri="{BB962C8B-B14F-4D97-AF65-F5344CB8AC3E}">
        <p14:creationId xmlns:p14="http://schemas.microsoft.com/office/powerpoint/2010/main" val="2092367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spal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8E08CF-ADB6-7345-8D67-A35360A61029}"/>
              </a:ext>
            </a:extLst>
          </p:cNvPr>
          <p:cNvSpPr>
            <a:spLocks noGrp="1"/>
          </p:cNvSpPr>
          <p:nvPr>
            <p:ph type="title"/>
          </p:nvPr>
        </p:nvSpPr>
        <p:spPr>
          <a:xfrm>
            <a:off x="407987" y="296863"/>
            <a:ext cx="10042299" cy="1211278"/>
          </a:xfrm>
        </p:spPr>
        <p:txBody>
          <a:bodyPr anchor="b"/>
          <a:lstStyle/>
          <a:p>
            <a:r>
              <a:rPr lang="sv-SE" dirty="0"/>
              <a:t>Klicka här för att ändra mall för rubrikformat</a:t>
            </a:r>
          </a:p>
        </p:txBody>
      </p:sp>
      <p:sp>
        <p:nvSpPr>
          <p:cNvPr id="8" name="Platshållare för text 7">
            <a:extLst>
              <a:ext uri="{FF2B5EF4-FFF2-40B4-BE49-F238E27FC236}">
                <a16:creationId xmlns:a16="http://schemas.microsoft.com/office/drawing/2014/main" id="{341F70E2-5277-2C46-9262-F21004095038}"/>
              </a:ext>
            </a:extLst>
          </p:cNvPr>
          <p:cNvSpPr>
            <a:spLocks noGrp="1"/>
          </p:cNvSpPr>
          <p:nvPr>
            <p:ph type="body" sz="quarter" idx="10"/>
          </p:nvPr>
        </p:nvSpPr>
        <p:spPr>
          <a:xfrm>
            <a:off x="407989" y="1773238"/>
            <a:ext cx="8752636" cy="38877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884028195"/>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840">
          <p15:clr>
            <a:srgbClr val="FBAE40"/>
          </p15:clr>
        </p15:guide>
        <p15:guide id="5" orient="horz" pos="1117">
          <p15:clr>
            <a:srgbClr val="FBAE40"/>
          </p15:clr>
        </p15:guide>
        <p15:guide id="6" orient="horz" pos="18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spalt punkter">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64CA513A-F156-5940-95D0-6A70D4A525D4}"/>
              </a:ext>
            </a:extLst>
          </p:cNvPr>
          <p:cNvSpPr>
            <a:spLocks noGrp="1"/>
          </p:cNvSpPr>
          <p:nvPr>
            <p:ph type="title"/>
          </p:nvPr>
        </p:nvSpPr>
        <p:spPr>
          <a:xfrm>
            <a:off x="407987" y="296863"/>
            <a:ext cx="11412537" cy="1211278"/>
          </a:xfrm>
        </p:spPr>
        <p:txBody>
          <a:bodyPr anchor="b"/>
          <a:lstStyle/>
          <a:p>
            <a:r>
              <a:rPr lang="sv-SE" dirty="0"/>
              <a:t>Klicka här för att ändra mall för rubrikformat</a:t>
            </a:r>
          </a:p>
        </p:txBody>
      </p:sp>
      <p:sp>
        <p:nvSpPr>
          <p:cNvPr id="5" name="Platshållare för text 7">
            <a:extLst>
              <a:ext uri="{FF2B5EF4-FFF2-40B4-BE49-F238E27FC236}">
                <a16:creationId xmlns:a16="http://schemas.microsoft.com/office/drawing/2014/main" id="{26FC0BA3-C07D-D748-91BE-476230F76B49}"/>
              </a:ext>
            </a:extLst>
          </p:cNvPr>
          <p:cNvSpPr>
            <a:spLocks noGrp="1"/>
          </p:cNvSpPr>
          <p:nvPr>
            <p:ph type="body" sz="quarter" idx="10"/>
          </p:nvPr>
        </p:nvSpPr>
        <p:spPr>
          <a:xfrm>
            <a:off x="407988" y="1773238"/>
            <a:ext cx="11412537" cy="3887788"/>
          </a:xfrm>
        </p:spPr>
        <p:txBody>
          <a:bodyPr numCol="2"/>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34792487"/>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840">
          <p15:clr>
            <a:srgbClr val="FBAE40"/>
          </p15:clr>
        </p15:guide>
        <p15:guide id="5" orient="horz" pos="127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spalt text">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64CA513A-F156-5940-95D0-6A70D4A525D4}"/>
              </a:ext>
            </a:extLst>
          </p:cNvPr>
          <p:cNvSpPr>
            <a:spLocks noGrp="1"/>
          </p:cNvSpPr>
          <p:nvPr>
            <p:ph type="title"/>
          </p:nvPr>
        </p:nvSpPr>
        <p:spPr>
          <a:xfrm>
            <a:off x="407987" y="296863"/>
            <a:ext cx="11412537" cy="1211278"/>
          </a:xfrm>
        </p:spPr>
        <p:txBody>
          <a:bodyPr anchor="b"/>
          <a:lstStyle/>
          <a:p>
            <a:r>
              <a:rPr lang="sv-SE" dirty="0"/>
              <a:t>Klicka här för att ändra mall för rubrikformat</a:t>
            </a:r>
          </a:p>
        </p:txBody>
      </p:sp>
      <p:sp>
        <p:nvSpPr>
          <p:cNvPr id="5" name="Platshållare för text 7">
            <a:extLst>
              <a:ext uri="{FF2B5EF4-FFF2-40B4-BE49-F238E27FC236}">
                <a16:creationId xmlns:a16="http://schemas.microsoft.com/office/drawing/2014/main" id="{26FC0BA3-C07D-D748-91BE-476230F76B49}"/>
              </a:ext>
            </a:extLst>
          </p:cNvPr>
          <p:cNvSpPr>
            <a:spLocks noGrp="1"/>
          </p:cNvSpPr>
          <p:nvPr>
            <p:ph type="body" sz="quarter" idx="10"/>
          </p:nvPr>
        </p:nvSpPr>
        <p:spPr>
          <a:xfrm>
            <a:off x="407988" y="1773238"/>
            <a:ext cx="11412537" cy="3887788"/>
          </a:xfrm>
        </p:spPr>
        <p:txBody>
          <a:bodyPr numCol="2"/>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501840075"/>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840">
          <p15:clr>
            <a:srgbClr val="FBAE40"/>
          </p15:clr>
        </p15:guide>
        <p15:guide id="5" orient="horz" pos="127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nkter+bild">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7E68D03-C37F-0441-B499-BED32E3A5C6C}"/>
              </a:ext>
            </a:extLst>
          </p:cNvPr>
          <p:cNvSpPr>
            <a:spLocks noGrp="1"/>
          </p:cNvSpPr>
          <p:nvPr>
            <p:ph type="pic" sz="quarter" idx="11"/>
          </p:nvPr>
        </p:nvSpPr>
        <p:spPr>
          <a:xfrm>
            <a:off x="6210300" y="1773237"/>
            <a:ext cx="5591175" cy="3887788"/>
          </a:xfrm>
        </p:spPr>
        <p:txBody>
          <a:bodyPr/>
          <a:lstStyle/>
          <a:p>
            <a:endParaRPr lang="sv-SE"/>
          </a:p>
        </p:txBody>
      </p:sp>
      <p:sp>
        <p:nvSpPr>
          <p:cNvPr id="6" name="Rubrik 1">
            <a:extLst>
              <a:ext uri="{FF2B5EF4-FFF2-40B4-BE49-F238E27FC236}">
                <a16:creationId xmlns:a16="http://schemas.microsoft.com/office/drawing/2014/main" id="{40C30133-BCCF-A944-9822-0F3CA76282D4}"/>
              </a:ext>
            </a:extLst>
          </p:cNvPr>
          <p:cNvSpPr>
            <a:spLocks noGrp="1"/>
          </p:cNvSpPr>
          <p:nvPr>
            <p:ph type="title"/>
          </p:nvPr>
        </p:nvSpPr>
        <p:spPr>
          <a:xfrm>
            <a:off x="407987" y="296863"/>
            <a:ext cx="11412537" cy="1211278"/>
          </a:xfrm>
        </p:spPr>
        <p:txBody>
          <a:bodyPr anchor="b"/>
          <a:lstStyle/>
          <a:p>
            <a:r>
              <a:rPr lang="sv-SE" dirty="0"/>
              <a:t>Klicka här för att ändra mall för rubrikformat</a:t>
            </a:r>
          </a:p>
        </p:txBody>
      </p:sp>
      <p:sp>
        <p:nvSpPr>
          <p:cNvPr id="7" name="Platshållare för text 7">
            <a:extLst>
              <a:ext uri="{FF2B5EF4-FFF2-40B4-BE49-F238E27FC236}">
                <a16:creationId xmlns:a16="http://schemas.microsoft.com/office/drawing/2014/main" id="{30337D2C-DA29-0546-A20C-ED3EABE74DF2}"/>
              </a:ext>
            </a:extLst>
          </p:cNvPr>
          <p:cNvSpPr>
            <a:spLocks noGrp="1"/>
          </p:cNvSpPr>
          <p:nvPr>
            <p:ph type="body" sz="quarter" idx="10"/>
          </p:nvPr>
        </p:nvSpPr>
        <p:spPr>
          <a:xfrm>
            <a:off x="407988" y="1773238"/>
            <a:ext cx="5573713" cy="38877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05287753"/>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772" userDrawn="1">
          <p15:clr>
            <a:srgbClr val="FBAE40"/>
          </p15:clr>
        </p15:guide>
        <p15:guide id="5" orient="horz" pos="1275">
          <p15:clr>
            <a:srgbClr val="FBAE40"/>
          </p15:clr>
        </p15:guide>
        <p15:guide id="6" pos="39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bild">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7E68D03-C37F-0441-B499-BED32E3A5C6C}"/>
              </a:ext>
            </a:extLst>
          </p:cNvPr>
          <p:cNvSpPr>
            <a:spLocks noGrp="1"/>
          </p:cNvSpPr>
          <p:nvPr>
            <p:ph type="pic" sz="quarter" idx="11"/>
          </p:nvPr>
        </p:nvSpPr>
        <p:spPr>
          <a:xfrm>
            <a:off x="6210300" y="1773237"/>
            <a:ext cx="5591175" cy="3887788"/>
          </a:xfrm>
        </p:spPr>
        <p:txBody>
          <a:bodyPr/>
          <a:lstStyle/>
          <a:p>
            <a:endParaRPr lang="sv-SE"/>
          </a:p>
        </p:txBody>
      </p:sp>
      <p:sp>
        <p:nvSpPr>
          <p:cNvPr id="6" name="Rubrik 1">
            <a:extLst>
              <a:ext uri="{FF2B5EF4-FFF2-40B4-BE49-F238E27FC236}">
                <a16:creationId xmlns:a16="http://schemas.microsoft.com/office/drawing/2014/main" id="{40C30133-BCCF-A944-9822-0F3CA76282D4}"/>
              </a:ext>
            </a:extLst>
          </p:cNvPr>
          <p:cNvSpPr>
            <a:spLocks noGrp="1"/>
          </p:cNvSpPr>
          <p:nvPr>
            <p:ph type="title"/>
          </p:nvPr>
        </p:nvSpPr>
        <p:spPr>
          <a:xfrm>
            <a:off x="407987" y="296863"/>
            <a:ext cx="11412537" cy="1211278"/>
          </a:xfrm>
        </p:spPr>
        <p:txBody>
          <a:bodyPr anchor="b"/>
          <a:lstStyle/>
          <a:p>
            <a:r>
              <a:rPr lang="sv-SE" dirty="0"/>
              <a:t>Klicka här för att ändra mall för rubrikformat</a:t>
            </a:r>
          </a:p>
        </p:txBody>
      </p:sp>
      <p:sp>
        <p:nvSpPr>
          <p:cNvPr id="7" name="Platshållare för text 7">
            <a:extLst>
              <a:ext uri="{FF2B5EF4-FFF2-40B4-BE49-F238E27FC236}">
                <a16:creationId xmlns:a16="http://schemas.microsoft.com/office/drawing/2014/main" id="{30337D2C-DA29-0546-A20C-ED3EABE74DF2}"/>
              </a:ext>
            </a:extLst>
          </p:cNvPr>
          <p:cNvSpPr>
            <a:spLocks noGrp="1"/>
          </p:cNvSpPr>
          <p:nvPr>
            <p:ph type="body" sz="quarter" idx="10"/>
          </p:nvPr>
        </p:nvSpPr>
        <p:spPr>
          <a:xfrm>
            <a:off x="407988" y="1773238"/>
            <a:ext cx="5573713" cy="38877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91122203"/>
      </p:ext>
    </p:extLst>
  </p:cSld>
  <p:clrMapOvr>
    <a:masterClrMapping/>
  </p:clrMapOvr>
  <p:extLst>
    <p:ext uri="{DCECCB84-F9BA-43D5-87BE-67443E8EF086}">
      <p15:sldGuideLst xmlns:p15="http://schemas.microsoft.com/office/powerpoint/2012/main">
        <p15:guide id="1" orient="horz" pos="3718">
          <p15:clr>
            <a:srgbClr val="FBAE40"/>
          </p15:clr>
        </p15:guide>
        <p15:guide id="2" pos="257">
          <p15:clr>
            <a:srgbClr val="FBAE40"/>
          </p15:clr>
        </p15:guide>
        <p15:guide id="3" pos="7446">
          <p15:clr>
            <a:srgbClr val="FBAE40"/>
          </p15:clr>
        </p15:guide>
        <p15:guide id="4" pos="3772">
          <p15:clr>
            <a:srgbClr val="FBAE40"/>
          </p15:clr>
        </p15:guide>
        <p15:guide id="5" orient="horz" pos="1275">
          <p15:clr>
            <a:srgbClr val="FBAE40"/>
          </p15:clr>
        </p15:guide>
        <p15:guide id="6" pos="390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26" Type="http://schemas.openxmlformats.org/officeDocument/2006/relationships/image" Target="../media/image8.png"/><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7.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 Id="rId27"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6553166-DAC1-5345-8C8A-B026DBA26E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90E83477-464E-0246-A0D9-B313BF7F836D}"/>
              </a:ext>
            </a:extLst>
          </p:cNvPr>
          <p:cNvSpPr>
            <a:spLocks noGrp="1"/>
          </p:cNvSpPr>
          <p:nvPr>
            <p:ph type="body" idx="1"/>
          </p:nvPr>
        </p:nvSpPr>
        <p:spPr>
          <a:xfrm>
            <a:off x="838200" y="1825626"/>
            <a:ext cx="9665910" cy="3818716"/>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B53C649-0C3E-A040-B942-234978FFBDCA}"/>
              </a:ext>
            </a:extLst>
          </p:cNvPr>
          <p:cNvSpPr>
            <a:spLocks noGrp="1"/>
          </p:cNvSpPr>
          <p:nvPr>
            <p:ph type="dt" sz="half" idx="2"/>
          </p:nvPr>
        </p:nvSpPr>
        <p:spPr>
          <a:xfrm>
            <a:off x="0" y="695071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D15D6-A9B4-3042-866A-9FB9B65F9C96}" type="datetimeFigureOut">
              <a:rPr lang="sv-SE" smtClean="0"/>
              <a:t>2019-08-30</a:t>
            </a:fld>
            <a:endParaRPr lang="sv-SE"/>
          </a:p>
        </p:txBody>
      </p:sp>
      <p:sp>
        <p:nvSpPr>
          <p:cNvPr id="6" name="Platshållare för bildnummer 5">
            <a:extLst>
              <a:ext uri="{FF2B5EF4-FFF2-40B4-BE49-F238E27FC236}">
                <a16:creationId xmlns:a16="http://schemas.microsoft.com/office/drawing/2014/main" id="{5FB15E98-CB26-544E-B8EA-BD2ACD2C1A5F}"/>
              </a:ext>
            </a:extLst>
          </p:cNvPr>
          <p:cNvSpPr>
            <a:spLocks noGrp="1"/>
          </p:cNvSpPr>
          <p:nvPr>
            <p:ph type="sldNum" sz="quarter" idx="4"/>
          </p:nvPr>
        </p:nvSpPr>
        <p:spPr>
          <a:xfrm>
            <a:off x="9058656" y="697690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72FC5-4415-FC40-AEF8-6F204353BA67}" type="slidenum">
              <a:rPr lang="sv-SE" smtClean="0"/>
              <a:t>‹#›</a:t>
            </a:fld>
            <a:endParaRPr lang="sv-SE"/>
          </a:p>
        </p:txBody>
      </p:sp>
      <p:pic>
        <p:nvPicPr>
          <p:cNvPr id="7" name="Picture 6">
            <a:extLst>
              <a:ext uri="{FF2B5EF4-FFF2-40B4-BE49-F238E27FC236}">
                <a16:creationId xmlns:a16="http://schemas.microsoft.com/office/drawing/2014/main" id="{10E14F5D-CA70-8C4B-9FB6-5A6A1A95EE9B}"/>
              </a:ext>
            </a:extLst>
          </p:cNvPr>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2988805" y="5909262"/>
            <a:ext cx="1010700" cy="1010700"/>
          </a:xfrm>
          <a:prstGeom prst="rect">
            <a:avLst/>
          </a:prstGeom>
        </p:spPr>
      </p:pic>
      <p:pic>
        <p:nvPicPr>
          <p:cNvPr id="8" name="Picture 7">
            <a:extLst>
              <a:ext uri="{FF2B5EF4-FFF2-40B4-BE49-F238E27FC236}">
                <a16:creationId xmlns:a16="http://schemas.microsoft.com/office/drawing/2014/main" id="{764281C8-5BEF-3A41-A111-C59E7BE52268}"/>
              </a:ext>
            </a:extLst>
          </p:cNvPr>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4289726" y="5909262"/>
            <a:ext cx="1010700" cy="1010700"/>
          </a:xfrm>
          <a:prstGeom prst="rect">
            <a:avLst/>
          </a:prstGeom>
        </p:spPr>
      </p:pic>
      <p:pic>
        <p:nvPicPr>
          <p:cNvPr id="9" name="Picture 8">
            <a:extLst>
              <a:ext uri="{FF2B5EF4-FFF2-40B4-BE49-F238E27FC236}">
                <a16:creationId xmlns:a16="http://schemas.microsoft.com/office/drawing/2014/main" id="{0EBAFC7C-1492-B14F-83DD-322CFF34F11B}"/>
              </a:ext>
            </a:extLst>
          </p:cNvPr>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5590647" y="5909262"/>
            <a:ext cx="1010700" cy="1010700"/>
          </a:xfrm>
          <a:prstGeom prst="rect">
            <a:avLst/>
          </a:prstGeom>
        </p:spPr>
      </p:pic>
      <p:pic>
        <p:nvPicPr>
          <p:cNvPr id="10" name="Picture 9">
            <a:extLst>
              <a:ext uri="{FF2B5EF4-FFF2-40B4-BE49-F238E27FC236}">
                <a16:creationId xmlns:a16="http://schemas.microsoft.com/office/drawing/2014/main" id="{D337D616-C2E5-E24C-AF49-4F942371DFC9}"/>
              </a:ext>
            </a:extLst>
          </p:cNvPr>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6891568" y="5909262"/>
            <a:ext cx="1010700" cy="1010700"/>
          </a:xfrm>
          <a:prstGeom prst="rect">
            <a:avLst/>
          </a:prstGeom>
        </p:spPr>
      </p:pic>
      <p:pic>
        <p:nvPicPr>
          <p:cNvPr id="11" name="Picture 10">
            <a:extLst>
              <a:ext uri="{FF2B5EF4-FFF2-40B4-BE49-F238E27FC236}">
                <a16:creationId xmlns:a16="http://schemas.microsoft.com/office/drawing/2014/main" id="{00DADA36-1827-494D-AD60-428FB432281C}"/>
              </a:ext>
            </a:extLst>
          </p:cNvPr>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8192489" y="5909262"/>
            <a:ext cx="1010700" cy="1010700"/>
          </a:xfrm>
          <a:prstGeom prst="rect">
            <a:avLst/>
          </a:prstGeom>
        </p:spPr>
      </p:pic>
      <p:pic>
        <p:nvPicPr>
          <p:cNvPr id="12" name="Picture 11">
            <a:extLst>
              <a:ext uri="{FF2B5EF4-FFF2-40B4-BE49-F238E27FC236}">
                <a16:creationId xmlns:a16="http://schemas.microsoft.com/office/drawing/2014/main" id="{2D16EAD4-B469-C640-9279-09C0AD2ACE35}"/>
              </a:ext>
            </a:extLst>
          </p:cNvPr>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9493410" y="5909262"/>
            <a:ext cx="1010700" cy="1010700"/>
          </a:xfrm>
          <a:prstGeom prst="rect">
            <a:avLst/>
          </a:prstGeom>
        </p:spPr>
      </p:pic>
      <p:pic>
        <p:nvPicPr>
          <p:cNvPr id="13" name="Picture 12">
            <a:extLst>
              <a:ext uri="{FF2B5EF4-FFF2-40B4-BE49-F238E27FC236}">
                <a16:creationId xmlns:a16="http://schemas.microsoft.com/office/drawing/2014/main" id="{DD792111-2C77-4B4C-9641-CDCB0C6CBB6B}"/>
              </a:ext>
            </a:extLst>
          </p:cNvPr>
          <p:cNvPicPr>
            <a:picLocks noChangeAspect="1"/>
          </p:cNvPicPr>
          <p:nvPr userDrawn="1"/>
        </p:nvPicPr>
        <p:blipFill>
          <a:blip r:embed="rId25" cstate="print">
            <a:extLst>
              <a:ext uri="{28A0092B-C50C-407E-A947-70E740481C1C}">
                <a14:useLocalDpi xmlns:a14="http://schemas.microsoft.com/office/drawing/2010/main"/>
              </a:ext>
            </a:extLst>
          </a:blip>
          <a:stretch>
            <a:fillRect/>
          </a:stretch>
        </p:blipFill>
        <p:spPr>
          <a:xfrm>
            <a:off x="10794334" y="5909262"/>
            <a:ext cx="1010700" cy="1010700"/>
          </a:xfrm>
          <a:prstGeom prst="rect">
            <a:avLst/>
          </a:prstGeom>
        </p:spPr>
      </p:pic>
      <p:pic>
        <p:nvPicPr>
          <p:cNvPr id="14" name="Picture 13">
            <a:extLst>
              <a:ext uri="{FF2B5EF4-FFF2-40B4-BE49-F238E27FC236}">
                <a16:creationId xmlns:a16="http://schemas.microsoft.com/office/drawing/2014/main" id="{A3C8B741-DB0D-9347-AB55-668DDB3C4F4E}"/>
              </a:ext>
            </a:extLst>
          </p:cNvPr>
          <p:cNvPicPr>
            <a:picLocks noChangeAspect="1"/>
          </p:cNvPicPr>
          <p:nvPr userDrawn="1"/>
        </p:nvPicPr>
        <p:blipFill>
          <a:blip r:embed="rId26" cstate="print">
            <a:extLst>
              <a:ext uri="{28A0092B-C50C-407E-A947-70E740481C1C}">
                <a14:useLocalDpi xmlns:a14="http://schemas.microsoft.com/office/drawing/2010/main"/>
              </a:ext>
            </a:extLst>
          </a:blip>
          <a:stretch>
            <a:fillRect/>
          </a:stretch>
        </p:blipFill>
        <p:spPr>
          <a:xfrm>
            <a:off x="1687883" y="5909262"/>
            <a:ext cx="1010700" cy="1010700"/>
          </a:xfrm>
          <a:prstGeom prst="rect">
            <a:avLst/>
          </a:prstGeom>
        </p:spPr>
      </p:pic>
      <p:pic>
        <p:nvPicPr>
          <p:cNvPr id="15" name="Picture 14">
            <a:extLst>
              <a:ext uri="{FF2B5EF4-FFF2-40B4-BE49-F238E27FC236}">
                <a16:creationId xmlns:a16="http://schemas.microsoft.com/office/drawing/2014/main" id="{A4B72630-D2AB-0D4F-9685-F3C75F02316D}"/>
              </a:ext>
            </a:extLst>
          </p:cNvPr>
          <p:cNvPicPr>
            <a:picLocks noChangeAspect="1"/>
          </p:cNvPicPr>
          <p:nvPr userDrawn="1"/>
        </p:nvPicPr>
        <p:blipFill>
          <a:blip r:embed="rId27" cstate="print">
            <a:extLst>
              <a:ext uri="{28A0092B-C50C-407E-A947-70E740481C1C}">
                <a14:useLocalDpi xmlns:a14="http://schemas.microsoft.com/office/drawing/2010/main"/>
              </a:ext>
            </a:extLst>
          </a:blip>
          <a:stretch>
            <a:fillRect/>
          </a:stretch>
        </p:blipFill>
        <p:spPr>
          <a:xfrm>
            <a:off x="386962" y="5909262"/>
            <a:ext cx="1010700" cy="1010700"/>
          </a:xfrm>
          <a:prstGeom prst="rect">
            <a:avLst/>
          </a:prstGeom>
        </p:spPr>
      </p:pic>
      <p:cxnSp>
        <p:nvCxnSpPr>
          <p:cNvPr id="16" name="Straight Connector 15">
            <a:extLst>
              <a:ext uri="{FF2B5EF4-FFF2-40B4-BE49-F238E27FC236}">
                <a16:creationId xmlns:a16="http://schemas.microsoft.com/office/drawing/2014/main" id="{20860B7B-DF8F-1D49-92D2-2A14C2F526B6}"/>
              </a:ext>
            </a:extLst>
          </p:cNvPr>
          <p:cNvCxnSpPr/>
          <p:nvPr userDrawn="1"/>
        </p:nvCxnSpPr>
        <p:spPr>
          <a:xfrm>
            <a:off x="386962" y="6134515"/>
            <a:ext cx="114180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ruta 16">
            <a:extLst>
              <a:ext uri="{FF2B5EF4-FFF2-40B4-BE49-F238E27FC236}">
                <a16:creationId xmlns:a16="http://schemas.microsoft.com/office/drawing/2014/main" id="{E6ED1801-051A-004E-81F5-79626EFE4D5D}"/>
              </a:ext>
            </a:extLst>
          </p:cNvPr>
          <p:cNvSpPr txBox="1"/>
          <p:nvPr userDrawn="1"/>
        </p:nvSpPr>
        <p:spPr>
          <a:xfrm>
            <a:off x="328294" y="5818896"/>
            <a:ext cx="1622426" cy="338554"/>
          </a:xfrm>
          <a:prstGeom prst="rect">
            <a:avLst/>
          </a:prstGeom>
          <a:noFill/>
        </p:spPr>
        <p:txBody>
          <a:bodyPr wrap="square" rtlCol="0">
            <a:spAutoFit/>
          </a:bodyPr>
          <a:lstStyle/>
          <a:p>
            <a:r>
              <a:rPr lang="sv-SE" sz="1600" i="1" dirty="0">
                <a:solidFill>
                  <a:srgbClr val="000000"/>
                </a:solidFill>
              </a:rPr>
              <a:t>Sussa samverkan</a:t>
            </a:r>
          </a:p>
        </p:txBody>
      </p:sp>
    </p:spTree>
    <p:extLst>
      <p:ext uri="{BB962C8B-B14F-4D97-AF65-F5344CB8AC3E}">
        <p14:creationId xmlns:p14="http://schemas.microsoft.com/office/powerpoint/2010/main" val="147380252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72" r:id="rId5"/>
    <p:sldLayoutId id="2147483664" r:id="rId6"/>
    <p:sldLayoutId id="2147483673" r:id="rId7"/>
    <p:sldLayoutId id="2147483662" r:id="rId8"/>
    <p:sldLayoutId id="2147483675" r:id="rId9"/>
    <p:sldLayoutId id="2147483667" r:id="rId10"/>
    <p:sldLayoutId id="2147483676" r:id="rId11"/>
    <p:sldLayoutId id="2147483668" r:id="rId12"/>
    <p:sldLayoutId id="2147483677" r:id="rId13"/>
    <p:sldLayoutId id="2147483669" r:id="rId14"/>
    <p:sldLayoutId id="2147483670" r:id="rId15"/>
    <p:sldLayoutId id="2147483671" r:id="rId16"/>
    <p:sldLayoutId id="2147483674" r:id="rId17"/>
  </p:sldLayoutIdLst>
  <p:txStyles>
    <p:titleStyle>
      <a:lvl1pPr algn="l" defTabSz="914400" rtl="0" eaLnBrk="1" latinLnBrk="0" hangingPunct="1">
        <a:lnSpc>
          <a:spcPct val="90000"/>
        </a:lnSpc>
        <a:spcBef>
          <a:spcPct val="0"/>
        </a:spcBef>
        <a:buNone/>
        <a:defRPr sz="4000" b="1" i="1" kern="1200">
          <a:solidFill>
            <a:schemeClr val="accent4"/>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ts val="2640"/>
        </a:lnSpc>
        <a:spcBef>
          <a:spcPts val="1000"/>
        </a:spcBef>
        <a:spcAft>
          <a:spcPts val="800"/>
        </a:spcAft>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ts val="2640"/>
        </a:lnSpc>
        <a:spcBef>
          <a:spcPts val="500"/>
        </a:spcBef>
        <a:spcAft>
          <a:spcPts val="8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ts val="2640"/>
        </a:lnSpc>
        <a:spcBef>
          <a:spcPts val="500"/>
        </a:spcBef>
        <a:spcAft>
          <a:spcPts val="8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ts val="2640"/>
        </a:lnSpc>
        <a:spcBef>
          <a:spcPts val="500"/>
        </a:spcBef>
        <a:spcAft>
          <a:spcPts val="8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ts val="2640"/>
        </a:lnSpc>
        <a:spcBef>
          <a:spcPts val="50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66"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ADE567-EBB9-413D-9CE7-A34FFAC93004}" type="datetimeFigureOut">
              <a:rPr lang="sv-SE" smtClean="0"/>
              <a:t>2019-08-30</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79D54-9587-4B64-987D-C152A649D211}" type="slidenum">
              <a:rPr lang="sv-SE" smtClean="0"/>
              <a:t>‹#›</a:t>
            </a:fld>
            <a:endParaRPr lang="sv-SE"/>
          </a:p>
        </p:txBody>
      </p:sp>
    </p:spTree>
    <p:extLst>
      <p:ext uri="{BB962C8B-B14F-4D97-AF65-F5344CB8AC3E}">
        <p14:creationId xmlns:p14="http://schemas.microsoft.com/office/powerpoint/2010/main" val="267223589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DA564D-3FF0-4C4C-8110-A9ED42B63981}" type="datetimeFigureOut">
              <a:rPr lang="sv-SE" smtClean="0"/>
              <a:t>2019-08-30</a:t>
            </a:fld>
            <a:endParaRPr lang="sv-SE" dirty="0"/>
          </a:p>
        </p:txBody>
      </p:sp>
      <p:sp>
        <p:nvSpPr>
          <p:cNvPr id="5" name="Platshållare för sidfot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5C13B-CD88-43AB-BEBB-7091F022366D}" type="slidenum">
              <a:rPr lang="sv-SE" smtClean="0"/>
              <a:pPr/>
              <a:t>‹#›</a:t>
            </a:fld>
            <a:endParaRPr lang="sv-SE" dirty="0"/>
          </a:p>
        </p:txBody>
      </p:sp>
    </p:spTree>
    <p:extLst>
      <p:ext uri="{BB962C8B-B14F-4D97-AF65-F5344CB8AC3E}">
        <p14:creationId xmlns:p14="http://schemas.microsoft.com/office/powerpoint/2010/main" val="390081564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2.emf"/><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9.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Free photo: Daisies, Field, Nature, Summer - Free Image 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891" y="381000"/>
            <a:ext cx="10956173" cy="6096000"/>
          </a:xfrm>
          <a:prstGeom prst="rect">
            <a:avLst/>
          </a:prstGeom>
        </p:spPr>
      </p:pic>
      <p:sp>
        <p:nvSpPr>
          <p:cNvPr id="5" name="Rektangel 4"/>
          <p:cNvSpPr/>
          <p:nvPr/>
        </p:nvSpPr>
        <p:spPr>
          <a:xfrm>
            <a:off x="769907" y="537402"/>
            <a:ext cx="1058013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1" i="0" u="none" strike="noStrike" kern="1200" cap="none" spc="0" normalizeH="0" baseline="0" noProof="0" dirty="0" smtClean="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FVIS – </a:t>
            </a:r>
            <a:r>
              <a:rPr kumimoji="0" lang="sv-SE" sz="4000" b="1" i="0" u="none" strike="noStrike" kern="1200" cap="none" spc="0" normalizeH="0" baseline="0" noProof="0" dirty="0" smtClean="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nästa generations vårdinformationsstöd</a:t>
            </a:r>
            <a:endParaRPr kumimoji="0" lang="sv-SE" sz="4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84533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DEBE1E3-5F3E-B049-AB7F-13A79DB15477}"/>
              </a:ext>
            </a:extLst>
          </p:cNvPr>
          <p:cNvSpPr>
            <a:spLocks noGrp="1"/>
          </p:cNvSpPr>
          <p:nvPr>
            <p:ph type="title"/>
          </p:nvPr>
        </p:nvSpPr>
        <p:spPr/>
        <p:txBody>
          <a:bodyPr/>
          <a:lstStyle/>
          <a:p>
            <a:r>
              <a:rPr lang="sv-SE" dirty="0"/>
              <a:t>Sussa samverkan</a:t>
            </a:r>
          </a:p>
        </p:txBody>
      </p:sp>
      <p:pic>
        <p:nvPicPr>
          <p:cNvPr id="31" name="Bildobjekt 30">
            <a:extLst>
              <a:ext uri="{FF2B5EF4-FFF2-40B4-BE49-F238E27FC236}">
                <a16:creationId xmlns:a16="http://schemas.microsoft.com/office/drawing/2014/main" id="{9AA6042C-28DE-AB43-B750-F469F8817289}"/>
              </a:ext>
            </a:extLst>
          </p:cNvPr>
          <p:cNvPicPr>
            <a:picLocks noChangeAspect="1"/>
          </p:cNvPicPr>
          <p:nvPr/>
        </p:nvPicPr>
        <p:blipFill>
          <a:blip r:embed="rId2"/>
          <a:stretch>
            <a:fillRect/>
          </a:stretch>
        </p:blipFill>
        <p:spPr>
          <a:xfrm>
            <a:off x="7716404" y="606504"/>
            <a:ext cx="2241069" cy="5295821"/>
          </a:xfrm>
          <a:prstGeom prst="rect">
            <a:avLst/>
          </a:prstGeom>
        </p:spPr>
      </p:pic>
      <p:graphicFrame>
        <p:nvGraphicFramePr>
          <p:cNvPr id="32" name="Diagram 31">
            <a:extLst>
              <a:ext uri="{FF2B5EF4-FFF2-40B4-BE49-F238E27FC236}">
                <a16:creationId xmlns:a16="http://schemas.microsoft.com/office/drawing/2014/main" id="{44300DFC-5227-1140-8EE4-B3C005BDC3D7}"/>
              </a:ext>
            </a:extLst>
          </p:cNvPr>
          <p:cNvGraphicFramePr/>
          <p:nvPr>
            <p:extLst>
              <p:ext uri="{D42A27DB-BD31-4B8C-83A1-F6EECF244321}">
                <p14:modId xmlns:p14="http://schemas.microsoft.com/office/powerpoint/2010/main" val="1615903128"/>
              </p:ext>
            </p:extLst>
          </p:nvPr>
        </p:nvGraphicFramePr>
        <p:xfrm>
          <a:off x="362267" y="1711589"/>
          <a:ext cx="5688013" cy="4042833"/>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ruta 32">
            <a:extLst>
              <a:ext uri="{FF2B5EF4-FFF2-40B4-BE49-F238E27FC236}">
                <a16:creationId xmlns:a16="http://schemas.microsoft.com/office/drawing/2014/main" id="{88204948-6129-684F-B1BB-FBAA9B04DA71}"/>
              </a:ext>
            </a:extLst>
          </p:cNvPr>
          <p:cNvSpPr txBox="1"/>
          <p:nvPr/>
        </p:nvSpPr>
        <p:spPr>
          <a:xfrm>
            <a:off x="3535673" y="4106675"/>
            <a:ext cx="753732" cy="523220"/>
          </a:xfrm>
          <a:prstGeom prst="rect">
            <a:avLst/>
          </a:prstGeom>
          <a:noFill/>
        </p:spPr>
        <p:txBody>
          <a:bodyPr wrap="none" rtlCol="0">
            <a:spAutoFit/>
          </a:bodyPr>
          <a:lstStyle/>
          <a:p>
            <a:pPr algn="ctr"/>
            <a:r>
              <a:rPr lang="sv-SE" sz="1400" b="1" dirty="0">
                <a:solidFill>
                  <a:schemeClr val="accent4"/>
                </a:solidFill>
              </a:rPr>
              <a:t>Cosmic </a:t>
            </a:r>
            <a:br>
              <a:rPr lang="sv-SE" sz="1400" b="1" dirty="0">
                <a:solidFill>
                  <a:schemeClr val="accent4"/>
                </a:solidFill>
              </a:rPr>
            </a:br>
            <a:r>
              <a:rPr lang="sv-SE" sz="1400" b="1" dirty="0">
                <a:solidFill>
                  <a:schemeClr val="accent4"/>
                </a:solidFill>
              </a:rPr>
              <a:t>23%</a:t>
            </a:r>
          </a:p>
        </p:txBody>
      </p:sp>
      <p:sp>
        <p:nvSpPr>
          <p:cNvPr id="34" name="textruta 33">
            <a:extLst>
              <a:ext uri="{FF2B5EF4-FFF2-40B4-BE49-F238E27FC236}">
                <a16:creationId xmlns:a16="http://schemas.microsoft.com/office/drawing/2014/main" id="{5FB3F118-03E2-DD4F-B2D9-388DA9E4EB0B}"/>
              </a:ext>
            </a:extLst>
          </p:cNvPr>
          <p:cNvSpPr txBox="1"/>
          <p:nvPr/>
        </p:nvSpPr>
        <p:spPr>
          <a:xfrm>
            <a:off x="3155409" y="2440427"/>
            <a:ext cx="1095172" cy="692497"/>
          </a:xfrm>
          <a:prstGeom prst="rect">
            <a:avLst/>
          </a:prstGeom>
          <a:noFill/>
        </p:spPr>
        <p:txBody>
          <a:bodyPr wrap="none" rtlCol="0">
            <a:spAutoFit/>
          </a:bodyPr>
          <a:lstStyle/>
          <a:p>
            <a:pPr algn="ctr"/>
            <a:r>
              <a:rPr lang="sv-SE" sz="1300" b="1" dirty="0">
                <a:solidFill>
                  <a:schemeClr val="accent4">
                    <a:lumMod val="40000"/>
                    <a:lumOff val="60000"/>
                  </a:schemeClr>
                </a:solidFill>
              </a:rPr>
              <a:t>Sussa </a:t>
            </a:r>
            <a:br>
              <a:rPr lang="sv-SE" sz="1300" b="1" dirty="0">
                <a:solidFill>
                  <a:schemeClr val="accent4">
                    <a:lumMod val="40000"/>
                    <a:lumOff val="60000"/>
                  </a:schemeClr>
                </a:solidFill>
              </a:rPr>
            </a:br>
            <a:r>
              <a:rPr lang="sv-SE" sz="1300" b="1" dirty="0">
                <a:solidFill>
                  <a:schemeClr val="accent4">
                    <a:lumMod val="40000"/>
                    <a:lumOff val="60000"/>
                  </a:schemeClr>
                </a:solidFill>
              </a:rPr>
              <a:t>upphandling </a:t>
            </a:r>
            <a:br>
              <a:rPr lang="sv-SE" sz="1300" b="1" dirty="0">
                <a:solidFill>
                  <a:schemeClr val="accent4">
                    <a:lumMod val="40000"/>
                    <a:lumOff val="60000"/>
                  </a:schemeClr>
                </a:solidFill>
              </a:rPr>
            </a:br>
            <a:r>
              <a:rPr lang="sv-SE" sz="1300" b="1" dirty="0">
                <a:solidFill>
                  <a:schemeClr val="accent4">
                    <a:lumMod val="40000"/>
                    <a:lumOff val="60000"/>
                  </a:schemeClr>
                </a:solidFill>
              </a:rPr>
              <a:t>13%</a:t>
            </a:r>
          </a:p>
        </p:txBody>
      </p:sp>
      <p:sp>
        <p:nvSpPr>
          <p:cNvPr id="35" name="textruta 34">
            <a:extLst>
              <a:ext uri="{FF2B5EF4-FFF2-40B4-BE49-F238E27FC236}">
                <a16:creationId xmlns:a16="http://schemas.microsoft.com/office/drawing/2014/main" id="{89973784-CE65-8648-87FD-9D3FE2783D2E}"/>
              </a:ext>
            </a:extLst>
          </p:cNvPr>
          <p:cNvSpPr txBox="1"/>
          <p:nvPr/>
        </p:nvSpPr>
        <p:spPr>
          <a:xfrm>
            <a:off x="3912539" y="2946950"/>
            <a:ext cx="676083" cy="738664"/>
          </a:xfrm>
          <a:prstGeom prst="rect">
            <a:avLst/>
          </a:prstGeom>
          <a:noFill/>
        </p:spPr>
        <p:txBody>
          <a:bodyPr wrap="none" rtlCol="0">
            <a:spAutoFit/>
          </a:bodyPr>
          <a:lstStyle/>
          <a:p>
            <a:pPr algn="ctr"/>
            <a:r>
              <a:rPr lang="sv-SE" sz="1400" b="1" dirty="0">
                <a:solidFill>
                  <a:schemeClr val="accent4">
                    <a:lumMod val="20000"/>
                    <a:lumOff val="80000"/>
                  </a:schemeClr>
                </a:solidFill>
              </a:rPr>
              <a:t>Sussa </a:t>
            </a:r>
            <a:br>
              <a:rPr lang="sv-SE" sz="1400" b="1" dirty="0">
                <a:solidFill>
                  <a:schemeClr val="accent4">
                    <a:lumMod val="20000"/>
                    <a:lumOff val="80000"/>
                  </a:schemeClr>
                </a:solidFill>
              </a:rPr>
            </a:br>
            <a:r>
              <a:rPr lang="sv-SE" sz="1400" b="1" dirty="0">
                <a:solidFill>
                  <a:schemeClr val="accent4">
                    <a:lumMod val="20000"/>
                    <a:lumOff val="80000"/>
                  </a:schemeClr>
                </a:solidFill>
              </a:rPr>
              <a:t>option</a:t>
            </a:r>
            <a:br>
              <a:rPr lang="sv-SE" sz="1400" b="1" dirty="0">
                <a:solidFill>
                  <a:schemeClr val="accent4">
                    <a:lumMod val="20000"/>
                    <a:lumOff val="80000"/>
                  </a:schemeClr>
                </a:solidFill>
              </a:rPr>
            </a:br>
            <a:r>
              <a:rPr lang="sv-SE" sz="1400" b="1" dirty="0">
                <a:solidFill>
                  <a:schemeClr val="accent4">
                    <a:lumMod val="20000"/>
                    <a:lumOff val="80000"/>
                  </a:schemeClr>
                </a:solidFill>
              </a:rPr>
              <a:t>11%</a:t>
            </a:r>
          </a:p>
        </p:txBody>
      </p:sp>
      <p:sp>
        <p:nvSpPr>
          <p:cNvPr id="36" name="textruta 35">
            <a:extLst>
              <a:ext uri="{FF2B5EF4-FFF2-40B4-BE49-F238E27FC236}">
                <a16:creationId xmlns:a16="http://schemas.microsoft.com/office/drawing/2014/main" id="{D893B908-8F54-8D47-A0E4-5A23616C0EB0}"/>
              </a:ext>
            </a:extLst>
          </p:cNvPr>
          <p:cNvSpPr txBox="1"/>
          <p:nvPr/>
        </p:nvSpPr>
        <p:spPr>
          <a:xfrm>
            <a:off x="2234527" y="4297004"/>
            <a:ext cx="971612" cy="523220"/>
          </a:xfrm>
          <a:prstGeom prst="rect">
            <a:avLst/>
          </a:prstGeom>
          <a:noFill/>
        </p:spPr>
        <p:txBody>
          <a:bodyPr wrap="none" rtlCol="0">
            <a:spAutoFit/>
          </a:bodyPr>
          <a:lstStyle/>
          <a:p>
            <a:pPr algn="ctr"/>
            <a:r>
              <a:rPr lang="sv-SE" sz="1400" b="1" dirty="0">
                <a:solidFill>
                  <a:schemeClr val="accent6">
                    <a:lumMod val="20000"/>
                    <a:lumOff val="80000"/>
                  </a:schemeClr>
                </a:solidFill>
              </a:rPr>
              <a:t>Stockholm</a:t>
            </a:r>
          </a:p>
          <a:p>
            <a:pPr algn="ctr"/>
            <a:r>
              <a:rPr lang="sv-SE" sz="1400" b="1" dirty="0">
                <a:solidFill>
                  <a:schemeClr val="accent6">
                    <a:lumMod val="20000"/>
                    <a:lumOff val="80000"/>
                  </a:schemeClr>
                </a:solidFill>
              </a:rPr>
              <a:t>23%</a:t>
            </a:r>
          </a:p>
        </p:txBody>
      </p:sp>
      <p:sp>
        <p:nvSpPr>
          <p:cNvPr id="37" name="textruta 36">
            <a:extLst>
              <a:ext uri="{FF2B5EF4-FFF2-40B4-BE49-F238E27FC236}">
                <a16:creationId xmlns:a16="http://schemas.microsoft.com/office/drawing/2014/main" id="{4E16762F-1730-564A-AB62-684189195262}"/>
              </a:ext>
            </a:extLst>
          </p:cNvPr>
          <p:cNvSpPr txBox="1"/>
          <p:nvPr/>
        </p:nvSpPr>
        <p:spPr>
          <a:xfrm>
            <a:off x="1995320" y="3254414"/>
            <a:ext cx="502189" cy="523220"/>
          </a:xfrm>
          <a:prstGeom prst="rect">
            <a:avLst/>
          </a:prstGeom>
          <a:noFill/>
        </p:spPr>
        <p:txBody>
          <a:bodyPr wrap="square" rtlCol="0">
            <a:spAutoFit/>
          </a:bodyPr>
          <a:lstStyle/>
          <a:p>
            <a:pPr algn="ctr"/>
            <a:r>
              <a:rPr lang="sv-SE" sz="1400" b="1" dirty="0">
                <a:solidFill>
                  <a:schemeClr val="accent5">
                    <a:lumMod val="40000"/>
                    <a:lumOff val="60000"/>
                  </a:schemeClr>
                </a:solidFill>
              </a:rPr>
              <a:t>VGR</a:t>
            </a:r>
          </a:p>
          <a:p>
            <a:pPr algn="ctr"/>
            <a:r>
              <a:rPr lang="sv-SE" sz="1400" b="1" dirty="0">
                <a:solidFill>
                  <a:schemeClr val="accent5">
                    <a:lumMod val="40000"/>
                    <a:lumOff val="60000"/>
                  </a:schemeClr>
                </a:solidFill>
              </a:rPr>
              <a:t>17%</a:t>
            </a:r>
          </a:p>
        </p:txBody>
      </p:sp>
      <p:sp>
        <p:nvSpPr>
          <p:cNvPr id="38" name="textruta 37">
            <a:extLst>
              <a:ext uri="{FF2B5EF4-FFF2-40B4-BE49-F238E27FC236}">
                <a16:creationId xmlns:a16="http://schemas.microsoft.com/office/drawing/2014/main" id="{CB0FA734-CE63-244D-AA86-29A58A626A56}"/>
              </a:ext>
            </a:extLst>
          </p:cNvPr>
          <p:cNvSpPr txBox="1"/>
          <p:nvPr/>
        </p:nvSpPr>
        <p:spPr>
          <a:xfrm>
            <a:off x="2497509" y="2629470"/>
            <a:ext cx="628121" cy="523220"/>
          </a:xfrm>
          <a:prstGeom prst="rect">
            <a:avLst/>
          </a:prstGeom>
          <a:noFill/>
        </p:spPr>
        <p:txBody>
          <a:bodyPr wrap="none" rtlCol="0">
            <a:spAutoFit/>
          </a:bodyPr>
          <a:lstStyle/>
          <a:p>
            <a:pPr algn="ctr"/>
            <a:r>
              <a:rPr lang="sv-SE" sz="1400" b="1" dirty="0">
                <a:solidFill>
                  <a:schemeClr val="accent6"/>
                </a:solidFill>
              </a:rPr>
              <a:t>Skåne</a:t>
            </a:r>
          </a:p>
          <a:p>
            <a:pPr algn="ctr"/>
            <a:r>
              <a:rPr lang="sv-SE" sz="1400" b="1" dirty="0">
                <a:solidFill>
                  <a:schemeClr val="accent6"/>
                </a:solidFill>
              </a:rPr>
              <a:t>13%</a:t>
            </a:r>
          </a:p>
        </p:txBody>
      </p:sp>
      <p:sp>
        <p:nvSpPr>
          <p:cNvPr id="39" name="textruta 38">
            <a:extLst>
              <a:ext uri="{FF2B5EF4-FFF2-40B4-BE49-F238E27FC236}">
                <a16:creationId xmlns:a16="http://schemas.microsoft.com/office/drawing/2014/main" id="{365769C0-D519-5A4E-AAF6-EAE3BC258577}"/>
              </a:ext>
            </a:extLst>
          </p:cNvPr>
          <p:cNvSpPr txBox="1"/>
          <p:nvPr/>
        </p:nvSpPr>
        <p:spPr>
          <a:xfrm>
            <a:off x="9684139" y="4827842"/>
            <a:ext cx="2029273" cy="1061829"/>
          </a:xfrm>
          <a:prstGeom prst="rect">
            <a:avLst/>
          </a:prstGeom>
          <a:noFill/>
        </p:spPr>
        <p:txBody>
          <a:bodyPr wrap="none" rtlCol="0">
            <a:spAutoFit/>
          </a:bodyPr>
          <a:lstStyle/>
          <a:p>
            <a:pPr>
              <a:spcAft>
                <a:spcPts val="600"/>
              </a:spcAft>
            </a:pPr>
            <a:r>
              <a:rPr lang="sv-SE" sz="1200" dirty="0"/>
              <a:t>Sussa upphandlande regioner</a:t>
            </a:r>
          </a:p>
          <a:p>
            <a:pPr>
              <a:spcAft>
                <a:spcPts val="600"/>
              </a:spcAft>
            </a:pPr>
            <a:r>
              <a:rPr lang="sv-SE" sz="1200" dirty="0"/>
              <a:t>Sussa regioner med option</a:t>
            </a:r>
          </a:p>
          <a:p>
            <a:pPr>
              <a:spcAft>
                <a:spcPts val="600"/>
              </a:spcAft>
            </a:pPr>
            <a:r>
              <a:rPr lang="sv-SE" sz="1200" dirty="0"/>
              <a:t>Befintliga Cambio kunder</a:t>
            </a:r>
          </a:p>
          <a:p>
            <a:pPr>
              <a:spcAft>
                <a:spcPts val="600"/>
              </a:spcAft>
            </a:pPr>
            <a:r>
              <a:rPr lang="sv-SE" sz="1200" dirty="0"/>
              <a:t>Stockholm, VGR och Skåne</a:t>
            </a:r>
          </a:p>
        </p:txBody>
      </p:sp>
      <p:sp>
        <p:nvSpPr>
          <p:cNvPr id="40" name="Rektangel 39">
            <a:extLst>
              <a:ext uri="{FF2B5EF4-FFF2-40B4-BE49-F238E27FC236}">
                <a16:creationId xmlns:a16="http://schemas.microsoft.com/office/drawing/2014/main" id="{A71F09C1-1757-234D-9901-1DDB38EC81AA}"/>
              </a:ext>
            </a:extLst>
          </p:cNvPr>
          <p:cNvSpPr/>
          <p:nvPr/>
        </p:nvSpPr>
        <p:spPr>
          <a:xfrm>
            <a:off x="9534350" y="4853296"/>
            <a:ext cx="156754" cy="1567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ktangel 40">
            <a:extLst>
              <a:ext uri="{FF2B5EF4-FFF2-40B4-BE49-F238E27FC236}">
                <a16:creationId xmlns:a16="http://schemas.microsoft.com/office/drawing/2014/main" id="{1DE5090D-557B-6C41-BD9F-7F63826C68AA}"/>
              </a:ext>
            </a:extLst>
          </p:cNvPr>
          <p:cNvSpPr/>
          <p:nvPr/>
        </p:nvSpPr>
        <p:spPr>
          <a:xfrm>
            <a:off x="9537331" y="5127155"/>
            <a:ext cx="156754" cy="156754"/>
          </a:xfrm>
          <a:prstGeom prst="rect">
            <a:avLst/>
          </a:prstGeom>
          <a:solidFill>
            <a:srgbClr val="79A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41">
            <a:extLst>
              <a:ext uri="{FF2B5EF4-FFF2-40B4-BE49-F238E27FC236}">
                <a16:creationId xmlns:a16="http://schemas.microsoft.com/office/drawing/2014/main" id="{5AED0697-8635-604C-80BD-C3550ED855A9}"/>
              </a:ext>
            </a:extLst>
          </p:cNvPr>
          <p:cNvSpPr/>
          <p:nvPr/>
        </p:nvSpPr>
        <p:spPr>
          <a:xfrm>
            <a:off x="9534350" y="5408131"/>
            <a:ext cx="156754" cy="156754"/>
          </a:xfrm>
          <a:prstGeom prst="rect">
            <a:avLst/>
          </a:prstGeom>
          <a:solidFill>
            <a:srgbClr val="9BC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Rektangel 42">
            <a:extLst>
              <a:ext uri="{FF2B5EF4-FFF2-40B4-BE49-F238E27FC236}">
                <a16:creationId xmlns:a16="http://schemas.microsoft.com/office/drawing/2014/main" id="{98E411FF-6DB3-F848-8C15-2B1AD5EE4406}"/>
              </a:ext>
            </a:extLst>
          </p:cNvPr>
          <p:cNvSpPr/>
          <p:nvPr/>
        </p:nvSpPr>
        <p:spPr>
          <a:xfrm>
            <a:off x="9534350" y="5681990"/>
            <a:ext cx="156754" cy="156754"/>
          </a:xfrm>
          <a:prstGeom prst="rect">
            <a:avLst/>
          </a:prstGeom>
          <a:solidFill>
            <a:srgbClr val="596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1180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0BFB83-F072-F348-AC69-315F6F64FCEE}"/>
              </a:ext>
            </a:extLst>
          </p:cNvPr>
          <p:cNvSpPr>
            <a:spLocks noGrp="1"/>
          </p:cNvSpPr>
          <p:nvPr>
            <p:ph type="title"/>
          </p:nvPr>
        </p:nvSpPr>
        <p:spPr/>
        <p:txBody>
          <a:bodyPr/>
          <a:lstStyle/>
          <a:p>
            <a:r>
              <a:rPr lang="sv-SE" noProof="1"/>
              <a:t>Nytt vårdinformationsstöd – en helhetslösning</a:t>
            </a:r>
            <a:endParaRPr lang="sv-SE" dirty="0"/>
          </a:p>
        </p:txBody>
      </p:sp>
      <p:sp>
        <p:nvSpPr>
          <p:cNvPr id="44" name="textruta 43">
            <a:extLst>
              <a:ext uri="{FF2B5EF4-FFF2-40B4-BE49-F238E27FC236}">
                <a16:creationId xmlns:a16="http://schemas.microsoft.com/office/drawing/2014/main" id="{078F1B00-899F-1441-B3A8-C1BB12CFF998}"/>
              </a:ext>
            </a:extLst>
          </p:cNvPr>
          <p:cNvSpPr txBox="1"/>
          <p:nvPr/>
        </p:nvSpPr>
        <p:spPr>
          <a:xfrm>
            <a:off x="8374501" y="4848717"/>
            <a:ext cx="3100397" cy="461665"/>
          </a:xfrm>
          <a:prstGeom prst="rect">
            <a:avLst/>
          </a:prstGeom>
          <a:noFill/>
        </p:spPr>
        <p:txBody>
          <a:bodyPr wrap="square" lIns="0" rIns="0" rtlCol="0">
            <a:spAutoFit/>
          </a:bodyPr>
          <a:lstStyle/>
          <a:p>
            <a:r>
              <a:rPr lang="sv-SE" sz="2400" b="1" noProof="1">
                <a:solidFill>
                  <a:schemeClr val="accent4"/>
                </a:solidFill>
              </a:rPr>
              <a:t>NATIONELLA TJÄNSTER</a:t>
            </a:r>
            <a:endParaRPr lang="sv-SE" sz="2400" b="1" dirty="0">
              <a:solidFill>
                <a:schemeClr val="accent4"/>
              </a:solidFill>
            </a:endParaRPr>
          </a:p>
        </p:txBody>
      </p:sp>
      <p:sp>
        <p:nvSpPr>
          <p:cNvPr id="52" name="textruta 51">
            <a:extLst>
              <a:ext uri="{FF2B5EF4-FFF2-40B4-BE49-F238E27FC236}">
                <a16:creationId xmlns:a16="http://schemas.microsoft.com/office/drawing/2014/main" id="{66DA5F4B-F9A1-3745-857B-C049D8E21EF1}"/>
              </a:ext>
            </a:extLst>
          </p:cNvPr>
          <p:cNvSpPr txBox="1"/>
          <p:nvPr/>
        </p:nvSpPr>
        <p:spPr>
          <a:xfrm>
            <a:off x="7156804" y="3871620"/>
            <a:ext cx="3100398" cy="830997"/>
          </a:xfrm>
          <a:prstGeom prst="rect">
            <a:avLst/>
          </a:prstGeom>
          <a:noFill/>
        </p:spPr>
        <p:txBody>
          <a:bodyPr wrap="square" lIns="0" rIns="0" rtlCol="0">
            <a:spAutoFit/>
          </a:bodyPr>
          <a:lstStyle/>
          <a:p>
            <a:pPr algn="ctr"/>
            <a:r>
              <a:rPr lang="sv-SE" sz="2400" b="1" noProof="1">
                <a:solidFill>
                  <a:schemeClr val="accent4"/>
                </a:solidFill>
              </a:rPr>
              <a:t>STANDARDISERADE</a:t>
            </a:r>
            <a:br>
              <a:rPr lang="sv-SE" sz="2400" b="1" noProof="1">
                <a:solidFill>
                  <a:schemeClr val="accent4"/>
                </a:solidFill>
              </a:rPr>
            </a:br>
            <a:r>
              <a:rPr lang="sv-SE" sz="2400" b="1" noProof="1">
                <a:solidFill>
                  <a:schemeClr val="accent4"/>
                </a:solidFill>
              </a:rPr>
              <a:t>VÅRDPROCESSER</a:t>
            </a:r>
            <a:endParaRPr lang="sv-SE" sz="2400" b="1" dirty="0">
              <a:solidFill>
                <a:schemeClr val="accent4"/>
              </a:solidFill>
            </a:endParaRPr>
          </a:p>
        </p:txBody>
      </p:sp>
      <p:sp>
        <p:nvSpPr>
          <p:cNvPr id="53" name="textruta 52">
            <a:extLst>
              <a:ext uri="{FF2B5EF4-FFF2-40B4-BE49-F238E27FC236}">
                <a16:creationId xmlns:a16="http://schemas.microsoft.com/office/drawing/2014/main" id="{D0E9C814-E45C-A841-A241-2C9EAC3F1D34}"/>
              </a:ext>
            </a:extLst>
          </p:cNvPr>
          <p:cNvSpPr txBox="1"/>
          <p:nvPr/>
        </p:nvSpPr>
        <p:spPr>
          <a:xfrm>
            <a:off x="9602973" y="3269951"/>
            <a:ext cx="1643393" cy="461665"/>
          </a:xfrm>
          <a:prstGeom prst="rect">
            <a:avLst/>
          </a:prstGeom>
          <a:noFill/>
        </p:spPr>
        <p:txBody>
          <a:bodyPr wrap="square" lIns="0" rIns="0" rtlCol="0">
            <a:spAutoFit/>
          </a:bodyPr>
          <a:lstStyle/>
          <a:p>
            <a:r>
              <a:rPr lang="sv-SE" sz="2400" b="1" noProof="1">
                <a:solidFill>
                  <a:schemeClr val="accent4"/>
                </a:solidFill>
              </a:rPr>
              <a:t>LÄKEMEDEL</a:t>
            </a:r>
            <a:endParaRPr lang="sv-SE" sz="2400" b="1" dirty="0">
              <a:solidFill>
                <a:schemeClr val="accent4"/>
              </a:solidFill>
            </a:endParaRPr>
          </a:p>
        </p:txBody>
      </p:sp>
      <p:sp>
        <p:nvSpPr>
          <p:cNvPr id="54" name="textruta 53">
            <a:extLst>
              <a:ext uri="{FF2B5EF4-FFF2-40B4-BE49-F238E27FC236}">
                <a16:creationId xmlns:a16="http://schemas.microsoft.com/office/drawing/2014/main" id="{C82B8125-993A-9740-BE0C-B14EB7A74960}"/>
              </a:ext>
            </a:extLst>
          </p:cNvPr>
          <p:cNvSpPr txBox="1"/>
          <p:nvPr/>
        </p:nvSpPr>
        <p:spPr>
          <a:xfrm>
            <a:off x="4293790" y="2063260"/>
            <a:ext cx="5630909" cy="461665"/>
          </a:xfrm>
          <a:prstGeom prst="rect">
            <a:avLst/>
          </a:prstGeom>
          <a:noFill/>
        </p:spPr>
        <p:txBody>
          <a:bodyPr wrap="square" lIns="0" rIns="0" rtlCol="0">
            <a:spAutoFit/>
          </a:bodyPr>
          <a:lstStyle/>
          <a:p>
            <a:pPr algn="ctr"/>
            <a:r>
              <a:rPr lang="sv-SE" sz="2400" b="1" noProof="1">
                <a:solidFill>
                  <a:schemeClr val="accent4"/>
                </a:solidFill>
              </a:rPr>
              <a:t>RESURS- OCH PRODUKTIONSPLANERING</a:t>
            </a:r>
            <a:endParaRPr lang="sv-SE" sz="2400" b="1" dirty="0">
              <a:solidFill>
                <a:schemeClr val="accent4"/>
              </a:solidFill>
            </a:endParaRPr>
          </a:p>
        </p:txBody>
      </p:sp>
      <p:sp>
        <p:nvSpPr>
          <p:cNvPr id="55" name="textruta 54">
            <a:extLst>
              <a:ext uri="{FF2B5EF4-FFF2-40B4-BE49-F238E27FC236}">
                <a16:creationId xmlns:a16="http://schemas.microsoft.com/office/drawing/2014/main" id="{69BDE046-C054-364F-A6C5-F8EFA6705CFE}"/>
              </a:ext>
            </a:extLst>
          </p:cNvPr>
          <p:cNvSpPr txBox="1"/>
          <p:nvPr/>
        </p:nvSpPr>
        <p:spPr>
          <a:xfrm>
            <a:off x="705896" y="4049788"/>
            <a:ext cx="3639085" cy="461665"/>
          </a:xfrm>
          <a:prstGeom prst="rect">
            <a:avLst/>
          </a:prstGeom>
          <a:noFill/>
        </p:spPr>
        <p:txBody>
          <a:bodyPr wrap="square" lIns="0" rIns="0" rtlCol="0">
            <a:spAutoFit/>
          </a:bodyPr>
          <a:lstStyle/>
          <a:p>
            <a:pPr algn="ctr"/>
            <a:r>
              <a:rPr lang="sv-SE" sz="2400" b="1" noProof="1">
                <a:solidFill>
                  <a:schemeClr val="accent4"/>
                </a:solidFill>
              </a:rPr>
              <a:t>PATIENTADMINISTRATION</a:t>
            </a:r>
            <a:endParaRPr lang="sv-SE" sz="2400" b="1" dirty="0">
              <a:solidFill>
                <a:schemeClr val="accent4"/>
              </a:solidFill>
            </a:endParaRPr>
          </a:p>
        </p:txBody>
      </p:sp>
      <p:sp>
        <p:nvSpPr>
          <p:cNvPr id="56" name="textruta 55">
            <a:extLst>
              <a:ext uri="{FF2B5EF4-FFF2-40B4-BE49-F238E27FC236}">
                <a16:creationId xmlns:a16="http://schemas.microsoft.com/office/drawing/2014/main" id="{0FCED9A1-5CEE-C145-85F1-52A741D1D2FD}"/>
              </a:ext>
            </a:extLst>
          </p:cNvPr>
          <p:cNvSpPr txBox="1"/>
          <p:nvPr/>
        </p:nvSpPr>
        <p:spPr>
          <a:xfrm>
            <a:off x="937536" y="2229621"/>
            <a:ext cx="2898715" cy="830997"/>
          </a:xfrm>
          <a:prstGeom prst="rect">
            <a:avLst/>
          </a:prstGeom>
          <a:noFill/>
        </p:spPr>
        <p:txBody>
          <a:bodyPr wrap="square" lIns="0" rIns="0" rtlCol="0">
            <a:spAutoFit/>
          </a:bodyPr>
          <a:lstStyle/>
          <a:p>
            <a:pPr algn="ctr"/>
            <a:r>
              <a:rPr lang="sv-SE" sz="2400" b="1" noProof="1">
                <a:solidFill>
                  <a:schemeClr val="accent4"/>
                </a:solidFill>
              </a:rPr>
              <a:t>KUNSKAPS- OCH </a:t>
            </a:r>
            <a:br>
              <a:rPr lang="sv-SE" sz="2400" b="1" noProof="1">
                <a:solidFill>
                  <a:schemeClr val="accent4"/>
                </a:solidFill>
              </a:rPr>
            </a:br>
            <a:r>
              <a:rPr lang="sv-SE" sz="2400" b="1" noProof="1">
                <a:solidFill>
                  <a:schemeClr val="accent4"/>
                </a:solidFill>
              </a:rPr>
              <a:t>KLINISKTBESLUTSTÖD</a:t>
            </a:r>
            <a:endParaRPr lang="sv-SE" sz="2400" b="1" dirty="0">
              <a:solidFill>
                <a:schemeClr val="accent4"/>
              </a:solidFill>
            </a:endParaRPr>
          </a:p>
        </p:txBody>
      </p:sp>
      <p:sp>
        <p:nvSpPr>
          <p:cNvPr id="57" name="textruta 56">
            <a:extLst>
              <a:ext uri="{FF2B5EF4-FFF2-40B4-BE49-F238E27FC236}">
                <a16:creationId xmlns:a16="http://schemas.microsoft.com/office/drawing/2014/main" id="{606CCE83-1BA3-814C-9D84-55447E0A1CA3}"/>
              </a:ext>
            </a:extLst>
          </p:cNvPr>
          <p:cNvSpPr txBox="1"/>
          <p:nvPr/>
        </p:nvSpPr>
        <p:spPr>
          <a:xfrm>
            <a:off x="3633343" y="4645548"/>
            <a:ext cx="3639085" cy="830997"/>
          </a:xfrm>
          <a:prstGeom prst="rect">
            <a:avLst/>
          </a:prstGeom>
          <a:noFill/>
        </p:spPr>
        <p:txBody>
          <a:bodyPr wrap="square" lIns="0" rIns="0" rtlCol="0">
            <a:spAutoFit/>
          </a:bodyPr>
          <a:lstStyle/>
          <a:p>
            <a:pPr algn="ctr"/>
            <a:r>
              <a:rPr lang="sv-SE" sz="2400" b="1" noProof="1">
                <a:solidFill>
                  <a:schemeClr val="accent4"/>
                </a:solidFill>
              </a:rPr>
              <a:t>STRUKTURERAD </a:t>
            </a:r>
            <a:br>
              <a:rPr lang="sv-SE" sz="2400" b="1" noProof="1">
                <a:solidFill>
                  <a:schemeClr val="accent4"/>
                </a:solidFill>
              </a:rPr>
            </a:br>
            <a:r>
              <a:rPr lang="sv-SE" sz="2400" b="1" noProof="1">
                <a:solidFill>
                  <a:schemeClr val="accent4"/>
                </a:solidFill>
              </a:rPr>
              <a:t>JOURNALDOKUMENTATION</a:t>
            </a:r>
            <a:endParaRPr lang="sv-SE" sz="2400" b="1" dirty="0">
              <a:solidFill>
                <a:schemeClr val="accent4"/>
              </a:solidFill>
            </a:endParaRPr>
          </a:p>
        </p:txBody>
      </p:sp>
      <p:sp>
        <p:nvSpPr>
          <p:cNvPr id="58" name="textruta 57">
            <a:extLst>
              <a:ext uri="{FF2B5EF4-FFF2-40B4-BE49-F238E27FC236}">
                <a16:creationId xmlns:a16="http://schemas.microsoft.com/office/drawing/2014/main" id="{FF60001C-8F51-DE46-B876-5032E8E923C0}"/>
              </a:ext>
            </a:extLst>
          </p:cNvPr>
          <p:cNvSpPr txBox="1"/>
          <p:nvPr/>
        </p:nvSpPr>
        <p:spPr>
          <a:xfrm>
            <a:off x="2183985" y="3324370"/>
            <a:ext cx="2898715" cy="461665"/>
          </a:xfrm>
          <a:prstGeom prst="rect">
            <a:avLst/>
          </a:prstGeom>
          <a:noFill/>
        </p:spPr>
        <p:txBody>
          <a:bodyPr wrap="square" lIns="0" rIns="0" rtlCol="0">
            <a:spAutoFit/>
          </a:bodyPr>
          <a:lstStyle/>
          <a:p>
            <a:pPr algn="ctr"/>
            <a:r>
              <a:rPr lang="sv-SE" sz="2400" b="1" noProof="1">
                <a:solidFill>
                  <a:schemeClr val="accent4"/>
                </a:solidFill>
              </a:rPr>
              <a:t>DRIFT/UNDERHÅLL</a:t>
            </a:r>
            <a:endParaRPr lang="sv-SE" sz="2400" b="1" dirty="0">
              <a:solidFill>
                <a:schemeClr val="accent4"/>
              </a:solidFill>
            </a:endParaRPr>
          </a:p>
        </p:txBody>
      </p:sp>
      <p:sp>
        <p:nvSpPr>
          <p:cNvPr id="59" name="textruta 58">
            <a:extLst>
              <a:ext uri="{FF2B5EF4-FFF2-40B4-BE49-F238E27FC236}">
                <a16:creationId xmlns:a16="http://schemas.microsoft.com/office/drawing/2014/main" id="{A468B3C5-991C-404F-92B2-259E15A4AA45}"/>
              </a:ext>
            </a:extLst>
          </p:cNvPr>
          <p:cNvSpPr txBox="1"/>
          <p:nvPr/>
        </p:nvSpPr>
        <p:spPr>
          <a:xfrm>
            <a:off x="7400545" y="2605171"/>
            <a:ext cx="3486047" cy="461665"/>
          </a:xfrm>
          <a:prstGeom prst="rect">
            <a:avLst/>
          </a:prstGeom>
          <a:noFill/>
        </p:spPr>
        <p:txBody>
          <a:bodyPr wrap="square" lIns="0" rIns="0" rtlCol="0">
            <a:spAutoFit/>
          </a:bodyPr>
          <a:lstStyle/>
          <a:p>
            <a:r>
              <a:rPr lang="sv-SE" sz="2400" b="1" noProof="1">
                <a:solidFill>
                  <a:schemeClr val="accent4"/>
                </a:solidFill>
              </a:rPr>
              <a:t>GRUNDFUNKTIONALITET</a:t>
            </a:r>
            <a:endParaRPr lang="sv-SE" sz="2400" b="1" dirty="0">
              <a:solidFill>
                <a:schemeClr val="accent4"/>
              </a:solidFill>
            </a:endParaRPr>
          </a:p>
        </p:txBody>
      </p:sp>
      <p:grpSp>
        <p:nvGrpSpPr>
          <p:cNvPr id="3" name="Grupp 2">
            <a:extLst>
              <a:ext uri="{FF2B5EF4-FFF2-40B4-BE49-F238E27FC236}">
                <a16:creationId xmlns:a16="http://schemas.microsoft.com/office/drawing/2014/main" id="{C19E2F31-8D34-0D47-9034-F7261ED5CD4B}"/>
              </a:ext>
            </a:extLst>
          </p:cNvPr>
          <p:cNvGrpSpPr/>
          <p:nvPr/>
        </p:nvGrpSpPr>
        <p:grpSpPr>
          <a:xfrm>
            <a:off x="-361309" y="1052544"/>
            <a:ext cx="12824675" cy="5310253"/>
            <a:chOff x="-361309" y="1052544"/>
            <a:chExt cx="12824675" cy="5310253"/>
          </a:xfrm>
        </p:grpSpPr>
        <p:pic>
          <p:nvPicPr>
            <p:cNvPr id="33" name="Bildobjekt 32">
              <a:extLst>
                <a:ext uri="{FF2B5EF4-FFF2-40B4-BE49-F238E27FC236}">
                  <a16:creationId xmlns:a16="http://schemas.microsoft.com/office/drawing/2014/main" id="{56FDD6FE-55E1-6649-AD06-2800498E546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61309" y="1052544"/>
              <a:ext cx="12824675" cy="5310253"/>
            </a:xfrm>
            <a:prstGeom prst="rect">
              <a:avLst/>
            </a:prstGeom>
          </p:spPr>
        </p:pic>
        <p:sp>
          <p:nvSpPr>
            <p:cNvPr id="34" name="textruta 33">
              <a:extLst>
                <a:ext uri="{FF2B5EF4-FFF2-40B4-BE49-F238E27FC236}">
                  <a16:creationId xmlns:a16="http://schemas.microsoft.com/office/drawing/2014/main" id="{FEFB730C-5C60-514D-8411-B0B19D16A46B}"/>
                </a:ext>
              </a:extLst>
            </p:cNvPr>
            <p:cNvSpPr txBox="1"/>
            <p:nvPr/>
          </p:nvSpPr>
          <p:spPr>
            <a:xfrm>
              <a:off x="5135096" y="3011036"/>
              <a:ext cx="2021708" cy="1323439"/>
            </a:xfrm>
            <a:prstGeom prst="rect">
              <a:avLst/>
            </a:prstGeom>
            <a:noFill/>
          </p:spPr>
          <p:txBody>
            <a:bodyPr wrap="none" rtlCol="0">
              <a:spAutoFit/>
            </a:bodyPr>
            <a:lstStyle/>
            <a:p>
              <a:pPr algn="ctr"/>
              <a:r>
                <a:rPr lang="sv-SE" sz="8000" b="1" dirty="0">
                  <a:solidFill>
                    <a:srgbClr val="D1EEEA"/>
                  </a:solidFill>
                </a:rPr>
                <a:t>FVIS</a:t>
              </a:r>
            </a:p>
          </p:txBody>
        </p:sp>
        <p:sp>
          <p:nvSpPr>
            <p:cNvPr id="35" name="textruta 34">
              <a:extLst>
                <a:ext uri="{FF2B5EF4-FFF2-40B4-BE49-F238E27FC236}">
                  <a16:creationId xmlns:a16="http://schemas.microsoft.com/office/drawing/2014/main" id="{6E0E4DAE-B6E1-254A-A518-6332ED2DC805}"/>
                </a:ext>
              </a:extLst>
            </p:cNvPr>
            <p:cNvSpPr txBox="1"/>
            <p:nvPr/>
          </p:nvSpPr>
          <p:spPr>
            <a:xfrm>
              <a:off x="8374501" y="4848722"/>
              <a:ext cx="3100397" cy="461665"/>
            </a:xfrm>
            <a:prstGeom prst="rect">
              <a:avLst/>
            </a:prstGeom>
            <a:noFill/>
          </p:spPr>
          <p:txBody>
            <a:bodyPr wrap="square" lIns="0" rIns="0" rtlCol="0">
              <a:spAutoFit/>
            </a:bodyPr>
            <a:lstStyle/>
            <a:p>
              <a:r>
                <a:rPr lang="sv-SE" sz="2400" b="1" noProof="1">
                  <a:solidFill>
                    <a:schemeClr val="accent3"/>
                  </a:solidFill>
                </a:rPr>
                <a:t>NATIONELLA TJÄNSTER</a:t>
              </a:r>
              <a:endParaRPr lang="sv-SE" sz="2400" b="1" dirty="0">
                <a:solidFill>
                  <a:schemeClr val="accent3"/>
                </a:solidFill>
              </a:endParaRPr>
            </a:p>
          </p:txBody>
        </p:sp>
        <p:sp>
          <p:nvSpPr>
            <p:cNvPr id="36" name="textruta 35">
              <a:extLst>
                <a:ext uri="{FF2B5EF4-FFF2-40B4-BE49-F238E27FC236}">
                  <a16:creationId xmlns:a16="http://schemas.microsoft.com/office/drawing/2014/main" id="{CAE4A7CC-7D7E-6A4A-94CB-1F2F69379109}"/>
                </a:ext>
              </a:extLst>
            </p:cNvPr>
            <p:cNvSpPr txBox="1"/>
            <p:nvPr/>
          </p:nvSpPr>
          <p:spPr>
            <a:xfrm>
              <a:off x="7156804" y="3871625"/>
              <a:ext cx="3100398" cy="830997"/>
            </a:xfrm>
            <a:prstGeom prst="rect">
              <a:avLst/>
            </a:prstGeom>
            <a:noFill/>
          </p:spPr>
          <p:txBody>
            <a:bodyPr wrap="square" lIns="0" rIns="0" rtlCol="0">
              <a:spAutoFit/>
            </a:bodyPr>
            <a:lstStyle/>
            <a:p>
              <a:pPr algn="ctr"/>
              <a:r>
                <a:rPr lang="sv-SE" sz="2400" b="1" noProof="1">
                  <a:solidFill>
                    <a:schemeClr val="accent3"/>
                  </a:solidFill>
                </a:rPr>
                <a:t>STANDARDISERADE</a:t>
              </a:r>
              <a:br>
                <a:rPr lang="sv-SE" sz="2400" b="1" noProof="1">
                  <a:solidFill>
                    <a:schemeClr val="accent3"/>
                  </a:solidFill>
                </a:rPr>
              </a:br>
              <a:r>
                <a:rPr lang="sv-SE" sz="2400" b="1" noProof="1">
                  <a:solidFill>
                    <a:schemeClr val="accent3"/>
                  </a:solidFill>
                </a:rPr>
                <a:t>VÅRDPROCESSER</a:t>
              </a:r>
              <a:endParaRPr lang="sv-SE" sz="2400" b="1" dirty="0">
                <a:solidFill>
                  <a:schemeClr val="accent3"/>
                </a:solidFill>
              </a:endParaRPr>
            </a:p>
          </p:txBody>
        </p:sp>
        <p:sp>
          <p:nvSpPr>
            <p:cNvPr id="37" name="textruta 36">
              <a:extLst>
                <a:ext uri="{FF2B5EF4-FFF2-40B4-BE49-F238E27FC236}">
                  <a16:creationId xmlns:a16="http://schemas.microsoft.com/office/drawing/2014/main" id="{F444549C-2E09-C645-A299-324A8B27E494}"/>
                </a:ext>
              </a:extLst>
            </p:cNvPr>
            <p:cNvSpPr txBox="1"/>
            <p:nvPr/>
          </p:nvSpPr>
          <p:spPr>
            <a:xfrm>
              <a:off x="9602973" y="3269956"/>
              <a:ext cx="1643393" cy="461665"/>
            </a:xfrm>
            <a:prstGeom prst="rect">
              <a:avLst/>
            </a:prstGeom>
            <a:noFill/>
          </p:spPr>
          <p:txBody>
            <a:bodyPr wrap="square" lIns="0" rIns="0" rtlCol="0">
              <a:spAutoFit/>
            </a:bodyPr>
            <a:lstStyle/>
            <a:p>
              <a:r>
                <a:rPr lang="sv-SE" sz="2400" b="1" noProof="1">
                  <a:solidFill>
                    <a:schemeClr val="accent3"/>
                  </a:solidFill>
                </a:rPr>
                <a:t>LÄKEMEDEL</a:t>
              </a:r>
              <a:endParaRPr lang="sv-SE" sz="2400" b="1" dirty="0">
                <a:solidFill>
                  <a:schemeClr val="accent3"/>
                </a:solidFill>
              </a:endParaRPr>
            </a:p>
          </p:txBody>
        </p:sp>
        <p:sp>
          <p:nvSpPr>
            <p:cNvPr id="38" name="textruta 37">
              <a:extLst>
                <a:ext uri="{FF2B5EF4-FFF2-40B4-BE49-F238E27FC236}">
                  <a16:creationId xmlns:a16="http://schemas.microsoft.com/office/drawing/2014/main" id="{7CA333C5-8D67-BB44-BB3C-E30CF793B366}"/>
                </a:ext>
              </a:extLst>
            </p:cNvPr>
            <p:cNvSpPr txBox="1"/>
            <p:nvPr/>
          </p:nvSpPr>
          <p:spPr>
            <a:xfrm>
              <a:off x="4293790" y="2063265"/>
              <a:ext cx="5630909" cy="461665"/>
            </a:xfrm>
            <a:prstGeom prst="rect">
              <a:avLst/>
            </a:prstGeom>
            <a:noFill/>
          </p:spPr>
          <p:txBody>
            <a:bodyPr wrap="square" lIns="0" rIns="0" rtlCol="0">
              <a:spAutoFit/>
            </a:bodyPr>
            <a:lstStyle/>
            <a:p>
              <a:pPr algn="ctr"/>
              <a:r>
                <a:rPr lang="sv-SE" sz="2400" b="1" noProof="1">
                  <a:solidFill>
                    <a:schemeClr val="accent3"/>
                  </a:solidFill>
                </a:rPr>
                <a:t>RESURS- OCH PRODUKTIONSPLANERING</a:t>
              </a:r>
              <a:endParaRPr lang="sv-SE" sz="2400" b="1" dirty="0">
                <a:solidFill>
                  <a:schemeClr val="accent3"/>
                </a:solidFill>
              </a:endParaRPr>
            </a:p>
          </p:txBody>
        </p:sp>
        <p:sp>
          <p:nvSpPr>
            <p:cNvPr id="39" name="textruta 38">
              <a:extLst>
                <a:ext uri="{FF2B5EF4-FFF2-40B4-BE49-F238E27FC236}">
                  <a16:creationId xmlns:a16="http://schemas.microsoft.com/office/drawing/2014/main" id="{F1C3ED63-95F9-334F-AD84-D1D660653042}"/>
                </a:ext>
              </a:extLst>
            </p:cNvPr>
            <p:cNvSpPr txBox="1"/>
            <p:nvPr/>
          </p:nvSpPr>
          <p:spPr>
            <a:xfrm>
              <a:off x="705896" y="4049793"/>
              <a:ext cx="3639085" cy="461665"/>
            </a:xfrm>
            <a:prstGeom prst="rect">
              <a:avLst/>
            </a:prstGeom>
            <a:noFill/>
          </p:spPr>
          <p:txBody>
            <a:bodyPr wrap="square" lIns="0" rIns="0" rtlCol="0">
              <a:spAutoFit/>
            </a:bodyPr>
            <a:lstStyle/>
            <a:p>
              <a:pPr algn="ctr"/>
              <a:r>
                <a:rPr lang="sv-SE" sz="2400" b="1" noProof="1">
                  <a:solidFill>
                    <a:schemeClr val="accent3"/>
                  </a:solidFill>
                </a:rPr>
                <a:t>PATIENTADMINISTRATION</a:t>
              </a:r>
              <a:endParaRPr lang="sv-SE" sz="2400" b="1" dirty="0">
                <a:solidFill>
                  <a:schemeClr val="accent3"/>
                </a:solidFill>
              </a:endParaRPr>
            </a:p>
          </p:txBody>
        </p:sp>
        <p:sp>
          <p:nvSpPr>
            <p:cNvPr id="40" name="textruta 39">
              <a:extLst>
                <a:ext uri="{FF2B5EF4-FFF2-40B4-BE49-F238E27FC236}">
                  <a16:creationId xmlns:a16="http://schemas.microsoft.com/office/drawing/2014/main" id="{C883D525-651C-E644-B22A-BE2EA1BF4580}"/>
                </a:ext>
              </a:extLst>
            </p:cNvPr>
            <p:cNvSpPr txBox="1"/>
            <p:nvPr/>
          </p:nvSpPr>
          <p:spPr>
            <a:xfrm>
              <a:off x="937536" y="2229626"/>
              <a:ext cx="2898715" cy="830997"/>
            </a:xfrm>
            <a:prstGeom prst="rect">
              <a:avLst/>
            </a:prstGeom>
            <a:noFill/>
          </p:spPr>
          <p:txBody>
            <a:bodyPr wrap="square" lIns="0" rIns="0" rtlCol="0">
              <a:spAutoFit/>
            </a:bodyPr>
            <a:lstStyle/>
            <a:p>
              <a:pPr algn="ctr"/>
              <a:r>
                <a:rPr lang="sv-SE" sz="2400" b="1" noProof="1">
                  <a:solidFill>
                    <a:schemeClr val="accent3"/>
                  </a:solidFill>
                </a:rPr>
                <a:t>KUNSKAPS- OCH </a:t>
              </a:r>
              <a:br>
                <a:rPr lang="sv-SE" sz="2400" b="1" noProof="1">
                  <a:solidFill>
                    <a:schemeClr val="accent3"/>
                  </a:solidFill>
                </a:rPr>
              </a:br>
              <a:r>
                <a:rPr lang="sv-SE" sz="2400" b="1" noProof="1">
                  <a:solidFill>
                    <a:schemeClr val="accent3"/>
                  </a:solidFill>
                </a:rPr>
                <a:t>KLINISKTBESLUTSTÖD</a:t>
              </a:r>
              <a:endParaRPr lang="sv-SE" sz="2400" b="1" dirty="0">
                <a:solidFill>
                  <a:schemeClr val="accent3"/>
                </a:solidFill>
              </a:endParaRPr>
            </a:p>
          </p:txBody>
        </p:sp>
        <p:sp>
          <p:nvSpPr>
            <p:cNvPr id="41" name="textruta 40">
              <a:extLst>
                <a:ext uri="{FF2B5EF4-FFF2-40B4-BE49-F238E27FC236}">
                  <a16:creationId xmlns:a16="http://schemas.microsoft.com/office/drawing/2014/main" id="{3EC01593-A19B-2349-9994-02AD53800934}"/>
                </a:ext>
              </a:extLst>
            </p:cNvPr>
            <p:cNvSpPr txBox="1"/>
            <p:nvPr/>
          </p:nvSpPr>
          <p:spPr>
            <a:xfrm>
              <a:off x="3633343" y="4645553"/>
              <a:ext cx="3639085" cy="830997"/>
            </a:xfrm>
            <a:prstGeom prst="rect">
              <a:avLst/>
            </a:prstGeom>
            <a:noFill/>
          </p:spPr>
          <p:txBody>
            <a:bodyPr wrap="square" lIns="0" rIns="0" rtlCol="0">
              <a:spAutoFit/>
            </a:bodyPr>
            <a:lstStyle/>
            <a:p>
              <a:pPr algn="ctr"/>
              <a:r>
                <a:rPr lang="sv-SE" sz="2400" b="1" noProof="1">
                  <a:solidFill>
                    <a:schemeClr val="accent3"/>
                  </a:solidFill>
                </a:rPr>
                <a:t>STRUKTURERAD </a:t>
              </a:r>
              <a:br>
                <a:rPr lang="sv-SE" sz="2400" b="1" noProof="1">
                  <a:solidFill>
                    <a:schemeClr val="accent3"/>
                  </a:solidFill>
                </a:rPr>
              </a:br>
              <a:r>
                <a:rPr lang="sv-SE" sz="2400" b="1" noProof="1">
                  <a:solidFill>
                    <a:schemeClr val="accent3"/>
                  </a:solidFill>
                </a:rPr>
                <a:t>JOURNALDOKUMENTATION</a:t>
              </a:r>
              <a:endParaRPr lang="sv-SE" sz="2400" b="1" dirty="0">
                <a:solidFill>
                  <a:schemeClr val="accent3"/>
                </a:solidFill>
              </a:endParaRPr>
            </a:p>
          </p:txBody>
        </p:sp>
        <p:sp>
          <p:nvSpPr>
            <p:cNvPr id="42" name="textruta 41">
              <a:extLst>
                <a:ext uri="{FF2B5EF4-FFF2-40B4-BE49-F238E27FC236}">
                  <a16:creationId xmlns:a16="http://schemas.microsoft.com/office/drawing/2014/main" id="{2CE83229-516C-2947-BD72-9E5E26365100}"/>
                </a:ext>
              </a:extLst>
            </p:cNvPr>
            <p:cNvSpPr txBox="1"/>
            <p:nvPr/>
          </p:nvSpPr>
          <p:spPr>
            <a:xfrm>
              <a:off x="2183985" y="3324375"/>
              <a:ext cx="2898715" cy="461665"/>
            </a:xfrm>
            <a:prstGeom prst="rect">
              <a:avLst/>
            </a:prstGeom>
            <a:noFill/>
          </p:spPr>
          <p:txBody>
            <a:bodyPr wrap="square" lIns="0" rIns="0" rtlCol="0">
              <a:spAutoFit/>
            </a:bodyPr>
            <a:lstStyle/>
            <a:p>
              <a:pPr algn="ctr"/>
              <a:r>
                <a:rPr lang="sv-SE" sz="2400" b="1" noProof="1">
                  <a:solidFill>
                    <a:schemeClr val="accent3"/>
                  </a:solidFill>
                </a:rPr>
                <a:t>DRIFT/UNDERHÅLL</a:t>
              </a:r>
              <a:endParaRPr lang="sv-SE" sz="2400" b="1" dirty="0">
                <a:solidFill>
                  <a:schemeClr val="accent3"/>
                </a:solidFill>
              </a:endParaRPr>
            </a:p>
          </p:txBody>
        </p:sp>
        <p:sp>
          <p:nvSpPr>
            <p:cNvPr id="43" name="textruta 42">
              <a:extLst>
                <a:ext uri="{FF2B5EF4-FFF2-40B4-BE49-F238E27FC236}">
                  <a16:creationId xmlns:a16="http://schemas.microsoft.com/office/drawing/2014/main" id="{94167003-6723-3948-8587-A92E4E973FC9}"/>
                </a:ext>
              </a:extLst>
            </p:cNvPr>
            <p:cNvSpPr txBox="1"/>
            <p:nvPr/>
          </p:nvSpPr>
          <p:spPr>
            <a:xfrm>
              <a:off x="7400545" y="2605176"/>
              <a:ext cx="3486047" cy="461665"/>
            </a:xfrm>
            <a:prstGeom prst="rect">
              <a:avLst/>
            </a:prstGeom>
            <a:noFill/>
          </p:spPr>
          <p:txBody>
            <a:bodyPr wrap="square" lIns="0" rIns="0" rtlCol="0">
              <a:spAutoFit/>
            </a:bodyPr>
            <a:lstStyle/>
            <a:p>
              <a:r>
                <a:rPr lang="sv-SE" sz="2400" b="1" noProof="1">
                  <a:solidFill>
                    <a:schemeClr val="accent3"/>
                  </a:solidFill>
                </a:rPr>
                <a:t>GRUNDFUNKTIONALITET</a:t>
              </a:r>
              <a:endParaRPr lang="sv-SE" sz="2400" b="1" dirty="0">
                <a:solidFill>
                  <a:schemeClr val="accent3"/>
                </a:solidFill>
              </a:endParaRPr>
            </a:p>
          </p:txBody>
        </p:sp>
      </p:grpSp>
    </p:spTree>
    <p:extLst>
      <p:ext uri="{BB962C8B-B14F-4D97-AF65-F5344CB8AC3E}">
        <p14:creationId xmlns:p14="http://schemas.microsoft.com/office/powerpoint/2010/main" val="322495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par>
                                <p:cTn id="17" presetID="10" presetClass="entr" presetSubtype="0" fill="hold" grpId="0" nodeType="withEffect">
                                  <p:stCondLst>
                                    <p:cond delay="80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par>
                                <p:cTn id="23" presetID="10" presetClass="entr" presetSubtype="0" fill="hold" grpId="0" nodeType="withEffect">
                                  <p:stCondLst>
                                    <p:cond delay="120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par>
                                <p:cTn id="26" presetID="10" presetClass="entr" presetSubtype="0" fill="hold" grpId="0" nodeType="withEffect">
                                  <p:stCondLst>
                                    <p:cond delay="140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500"/>
                                        <p:tgtEl>
                                          <p:spTgt spid="52"/>
                                        </p:tgtEl>
                                      </p:cBhvr>
                                    </p:animEffect>
                                  </p:childTnLst>
                                </p:cTn>
                              </p:par>
                              <p:par>
                                <p:cTn id="29" presetID="10" presetClass="entr" presetSubtype="0" fill="hold" grpId="0" nodeType="withEffect">
                                  <p:stCondLst>
                                    <p:cond delay="160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down)">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2" grpId="0"/>
      <p:bldP spid="53" grpId="0"/>
      <p:bldP spid="54" grpId="0"/>
      <p:bldP spid="55" grpId="0"/>
      <p:bldP spid="56" grpId="0"/>
      <p:bldP spid="57" grpId="0"/>
      <p:bldP spid="58" grpId="0"/>
      <p:bldP spid="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Region Dalarna, preliminär tidslinje</a:t>
            </a:r>
            <a:endParaRPr lang="sv-SE" dirty="0"/>
          </a:p>
        </p:txBody>
      </p:sp>
      <p:sp>
        <p:nvSpPr>
          <p:cNvPr id="5" name="Ellips 4"/>
          <p:cNvSpPr/>
          <p:nvPr/>
        </p:nvSpPr>
        <p:spPr>
          <a:xfrm>
            <a:off x="5145847" y="2787162"/>
            <a:ext cx="6910754" cy="244426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Bildobjekt 6"/>
          <p:cNvPicPr/>
          <p:nvPr/>
        </p:nvPicPr>
        <p:blipFill>
          <a:blip r:embed="rId2" cstate="print">
            <a:extLst>
              <a:ext uri="{28A0092B-C50C-407E-A947-70E740481C1C}">
                <a14:useLocalDpi xmlns:a14="http://schemas.microsoft.com/office/drawing/2010/main" val="0"/>
              </a:ext>
            </a:extLst>
          </a:blip>
          <a:stretch>
            <a:fillRect/>
          </a:stretch>
        </p:blipFill>
        <p:spPr>
          <a:xfrm>
            <a:off x="1017238" y="1508141"/>
            <a:ext cx="9433048" cy="4536503"/>
          </a:xfrm>
          <a:prstGeom prst="rect">
            <a:avLst/>
          </a:prstGeom>
        </p:spPr>
      </p:pic>
    </p:spTree>
    <p:extLst>
      <p:ext uri="{BB962C8B-B14F-4D97-AF65-F5344CB8AC3E}">
        <p14:creationId xmlns:p14="http://schemas.microsoft.com/office/powerpoint/2010/main" val="1680482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dobjekt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830" y="259620"/>
            <a:ext cx="10058400" cy="5255497"/>
          </a:xfrm>
          <a:prstGeom prst="rect">
            <a:avLst/>
          </a:prstGeom>
        </p:spPr>
      </p:pic>
    </p:spTree>
    <p:extLst>
      <p:ext uri="{BB962C8B-B14F-4D97-AF65-F5344CB8AC3E}">
        <p14:creationId xmlns:p14="http://schemas.microsoft.com/office/powerpoint/2010/main" val="2432741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Free photo: Daisies, Field, Nature, Summer - Free Image 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891" y="381000"/>
            <a:ext cx="10956173" cy="6096000"/>
          </a:xfrm>
          <a:prstGeom prst="rect">
            <a:avLst/>
          </a:prstGeom>
        </p:spPr>
      </p:pic>
      <p:sp>
        <p:nvSpPr>
          <p:cNvPr id="5" name="Rektangel 4"/>
          <p:cNvSpPr/>
          <p:nvPr/>
        </p:nvSpPr>
        <p:spPr>
          <a:xfrm>
            <a:off x="769907" y="537402"/>
            <a:ext cx="1058013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1" i="0" u="none" strike="noStrike" kern="1200" cap="none" spc="0" normalizeH="0" baseline="0" noProof="0" dirty="0" smtClean="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FVIS – </a:t>
            </a:r>
            <a:r>
              <a:rPr kumimoji="0" lang="sv-SE" sz="4000" b="1" i="0" u="none" strike="noStrike" kern="1200" cap="none" spc="0" normalizeH="0" baseline="0" noProof="0" dirty="0" smtClean="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nästa generations vårdinformationsstöd</a:t>
            </a:r>
            <a:endParaRPr kumimoji="0" lang="sv-SE" sz="4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endParaRPr>
          </a:p>
        </p:txBody>
      </p:sp>
      <p:sp>
        <p:nvSpPr>
          <p:cNvPr id="2" name="Rektangel 1"/>
          <p:cNvSpPr/>
          <p:nvPr/>
        </p:nvSpPr>
        <p:spPr>
          <a:xfrm>
            <a:off x="3987895" y="4412609"/>
            <a:ext cx="4144162" cy="16694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tack</a:t>
            </a:r>
            <a:endParaRPr lang="sv-SE" dirty="0"/>
          </a:p>
        </p:txBody>
      </p:sp>
      <p:sp>
        <p:nvSpPr>
          <p:cNvPr id="3" name="textruta 2"/>
          <p:cNvSpPr txBox="1"/>
          <p:nvPr/>
        </p:nvSpPr>
        <p:spPr>
          <a:xfrm>
            <a:off x="4538444" y="4476583"/>
            <a:ext cx="2894382" cy="1477328"/>
          </a:xfrm>
          <a:prstGeom prst="rect">
            <a:avLst/>
          </a:prstGeom>
          <a:noFill/>
        </p:spPr>
        <p:txBody>
          <a:bodyPr wrap="none" rtlCol="0">
            <a:spAutoFit/>
          </a:bodyPr>
          <a:lstStyle/>
          <a:p>
            <a:r>
              <a:rPr lang="sv-SE" dirty="0" smtClean="0"/>
              <a:t>                      Tack!</a:t>
            </a:r>
          </a:p>
          <a:p>
            <a:endParaRPr lang="sv-SE" dirty="0"/>
          </a:p>
          <a:p>
            <a:r>
              <a:rPr lang="sv-SE" dirty="0" smtClean="0"/>
              <a:t>Ulf Gingby   072-2059495</a:t>
            </a:r>
          </a:p>
          <a:p>
            <a:endParaRPr lang="sv-SE" dirty="0"/>
          </a:p>
          <a:p>
            <a:r>
              <a:rPr lang="sv-SE" dirty="0" smtClean="0"/>
              <a:t>Ulf.gingby@regiondalarna.se</a:t>
            </a:r>
            <a:endParaRPr lang="sv-SE" dirty="0"/>
          </a:p>
        </p:txBody>
      </p:sp>
    </p:spTree>
    <p:extLst>
      <p:ext uri="{BB962C8B-B14F-4D97-AF65-F5344CB8AC3E}">
        <p14:creationId xmlns:p14="http://schemas.microsoft.com/office/powerpoint/2010/main" val="14496893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0743" y="537754"/>
            <a:ext cx="6997337" cy="6096000"/>
          </a:xfrm>
          <a:prstGeom prst="rect">
            <a:avLst/>
          </a:prstGeom>
        </p:spPr>
      </p:pic>
      <p:sp>
        <p:nvSpPr>
          <p:cNvPr id="5" name="textruta 4"/>
          <p:cNvSpPr txBox="1"/>
          <p:nvPr/>
        </p:nvSpPr>
        <p:spPr>
          <a:xfrm>
            <a:off x="627017" y="3088659"/>
            <a:ext cx="2560188" cy="954107"/>
          </a:xfrm>
          <a:prstGeom prst="rect">
            <a:avLst/>
          </a:prstGeom>
          <a:noFill/>
        </p:spPr>
        <p:txBody>
          <a:bodyPr wrap="none" rtlCol="0">
            <a:spAutoFit/>
          </a:bodyPr>
          <a:lstStyle/>
          <a:p>
            <a:r>
              <a:rPr lang="sv-SE" sz="2800" b="1" dirty="0" smtClean="0"/>
              <a:t>Inspirations tips</a:t>
            </a:r>
          </a:p>
          <a:p>
            <a:r>
              <a:rPr lang="sv-SE" sz="2800" b="1" dirty="0" smtClean="0"/>
              <a:t>För en utflykt ?</a:t>
            </a:r>
            <a:endParaRPr lang="sv-SE" sz="2800" b="1" dirty="0"/>
          </a:p>
        </p:txBody>
      </p:sp>
      <p:sp>
        <p:nvSpPr>
          <p:cNvPr id="6" name="Vänster klammerparentes 5"/>
          <p:cNvSpPr/>
          <p:nvPr/>
        </p:nvSpPr>
        <p:spPr>
          <a:xfrm>
            <a:off x="3500846" y="261257"/>
            <a:ext cx="692331" cy="625710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2578190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0AC602-3B91-3344-8709-BE8E7FD7CAEF}"/>
              </a:ext>
            </a:extLst>
          </p:cNvPr>
          <p:cNvSpPr>
            <a:spLocks noGrp="1"/>
          </p:cNvSpPr>
          <p:nvPr>
            <p:ph type="title"/>
          </p:nvPr>
        </p:nvSpPr>
        <p:spPr>
          <a:xfrm>
            <a:off x="407987" y="296863"/>
            <a:ext cx="11057182" cy="1211278"/>
          </a:xfrm>
        </p:spPr>
        <p:txBody>
          <a:bodyPr/>
          <a:lstStyle/>
          <a:p>
            <a:r>
              <a:rPr lang="sv-SE" dirty="0" smtClean="0"/>
              <a:t>FVIS – upphandlande Reg. har nu tecknat avtal</a:t>
            </a:r>
            <a:endParaRPr lang="sv-SE" dirty="0"/>
          </a:p>
        </p:txBody>
      </p:sp>
      <p:sp>
        <p:nvSpPr>
          <p:cNvPr id="4" name="Platshållare för text 3"/>
          <p:cNvSpPr>
            <a:spLocks noGrp="1"/>
          </p:cNvSpPr>
          <p:nvPr>
            <p:ph type="body" sz="quarter" idx="10"/>
          </p:nvPr>
        </p:nvSpPr>
        <p:spPr>
          <a:xfrm>
            <a:off x="852854" y="1669506"/>
            <a:ext cx="10455848" cy="3887788"/>
          </a:xfrm>
        </p:spPr>
        <p:txBody>
          <a:bodyPr/>
          <a:lstStyle/>
          <a:p>
            <a:endParaRPr lang="sv-SE" b="1" dirty="0" smtClean="0"/>
          </a:p>
          <a:p>
            <a:r>
              <a:rPr lang="sv-SE" b="1" dirty="0" smtClean="0"/>
              <a:t>Den 4 juni </a:t>
            </a:r>
            <a:r>
              <a:rPr lang="sv-SE" b="1" dirty="0" smtClean="0">
                <a:solidFill>
                  <a:srgbClr val="FF0000"/>
                </a:solidFill>
              </a:rPr>
              <a:t>!!!</a:t>
            </a:r>
            <a:r>
              <a:rPr lang="sv-SE" b="1" dirty="0" smtClean="0"/>
              <a:t>  tecknades avtalet med </a:t>
            </a:r>
            <a:r>
              <a:rPr lang="sv-SE" b="1" dirty="0" err="1" smtClean="0"/>
              <a:t>Cambio</a:t>
            </a:r>
            <a:r>
              <a:rPr lang="sv-SE" b="1" dirty="0" smtClean="0"/>
              <a:t> Medical Systems AB för hela leveransen inkl. specialområdena.</a:t>
            </a:r>
          </a:p>
          <a:p>
            <a:r>
              <a:rPr lang="sv-SE" b="1" dirty="0" smtClean="0"/>
              <a:t>Det innebär att planeringen för införande av FVIS i dessa Regioner går in i ett aktivt skede tillsammans med leverantör.</a:t>
            </a:r>
          </a:p>
          <a:p>
            <a:r>
              <a:rPr lang="sv-SE" b="1" dirty="0" smtClean="0"/>
              <a:t>Det implementationsförberedande arbete som pågår kommer att samverka med leverantörens grundimplementationsprojekt.  = EN GEMENSAM KONFIGURATION.</a:t>
            </a:r>
          </a:p>
          <a:p>
            <a:r>
              <a:rPr lang="sv-SE" b="1" dirty="0" smtClean="0"/>
              <a:t>24 månader från avtalstecknande ska acceptanstester startas. (</a:t>
            </a:r>
            <a:r>
              <a:rPr lang="sv-SE" b="1" dirty="0" err="1" smtClean="0"/>
              <a:t>upph</a:t>
            </a:r>
            <a:r>
              <a:rPr lang="sv-SE" b="1" dirty="0" smtClean="0"/>
              <a:t>. Reg. avtalsreglerat) </a:t>
            </a:r>
          </a:p>
          <a:p>
            <a:endParaRPr lang="sv-SE" dirty="0"/>
          </a:p>
        </p:txBody>
      </p:sp>
      <p:sp>
        <p:nvSpPr>
          <p:cNvPr id="5" name="Ellips 4"/>
          <p:cNvSpPr/>
          <p:nvPr/>
        </p:nvSpPr>
        <p:spPr>
          <a:xfrm>
            <a:off x="307731" y="6145823"/>
            <a:ext cx="1186961" cy="7121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Ellips 7"/>
          <p:cNvSpPr/>
          <p:nvPr/>
        </p:nvSpPr>
        <p:spPr>
          <a:xfrm>
            <a:off x="1570160" y="6145823"/>
            <a:ext cx="1186961" cy="7121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Ellips 8"/>
          <p:cNvSpPr/>
          <p:nvPr/>
        </p:nvSpPr>
        <p:spPr>
          <a:xfrm>
            <a:off x="5502519" y="6113585"/>
            <a:ext cx="1186961" cy="7121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Ellips 9"/>
          <p:cNvSpPr/>
          <p:nvPr/>
        </p:nvSpPr>
        <p:spPr>
          <a:xfrm>
            <a:off x="2857500" y="6145823"/>
            <a:ext cx="1186961" cy="7121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Ellips 10"/>
          <p:cNvSpPr/>
          <p:nvPr/>
        </p:nvSpPr>
        <p:spPr>
          <a:xfrm>
            <a:off x="4209317" y="6113584"/>
            <a:ext cx="1186961" cy="7121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7508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Bildobjekt 2" descr="Capacity building, gyms and ‘just doing it’ | Nesta"/>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6333" y="4510534"/>
            <a:ext cx="4608513" cy="194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ruta 3"/>
          <p:cNvSpPr txBox="1">
            <a:spLocks noChangeArrowheads="1"/>
          </p:cNvSpPr>
          <p:nvPr/>
        </p:nvSpPr>
        <p:spPr bwMode="auto">
          <a:xfrm>
            <a:off x="6168008" y="1772816"/>
            <a:ext cx="4431021"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1" fontAlgn="auto" latinLnBrk="0" hangingPunct="1">
              <a:lnSpc>
                <a:spcPct val="100000"/>
              </a:lnSpc>
              <a:spcBef>
                <a:spcPct val="0"/>
              </a:spcBef>
              <a:spcAft>
                <a:spcPts val="0"/>
              </a:spcAft>
              <a:buClrTx/>
              <a:buSzTx/>
              <a:buFontTx/>
              <a:buChar char="•"/>
              <a:tabLst/>
              <a:defRPr/>
            </a:pPr>
            <a:r>
              <a:rPr kumimoji="0" lang="sv-SE" altLang="sv-SE"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Kärnsystem</a:t>
            </a:r>
            <a:r>
              <a:rPr kumimoji="0" lang="sv-SE" altLang="sv-SE"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v-SE" altLang="sv-S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”journalsystem”</a:t>
            </a:r>
          </a:p>
          <a:p>
            <a:pPr marL="342900" marR="0" lvl="0" indent="-342900" algn="l" defTabSz="914400" rtl="0" eaLnBrk="1" fontAlgn="auto" latinLnBrk="0" hangingPunct="1">
              <a:lnSpc>
                <a:spcPct val="100000"/>
              </a:lnSpc>
              <a:spcBef>
                <a:spcPct val="0"/>
              </a:spcBef>
              <a:spcAft>
                <a:spcPts val="0"/>
              </a:spcAft>
              <a:buClrTx/>
              <a:buSzTx/>
              <a:buFontTx/>
              <a:buChar char="•"/>
              <a:tabLst/>
              <a:defRPr/>
            </a:pPr>
            <a:r>
              <a:rPr kumimoji="0" lang="sv-SE" altLang="sv-S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Visning av kliniska </a:t>
            </a:r>
            <a:r>
              <a:rPr kumimoji="0" lang="sv-SE" altLang="sv-SE"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bilder, multimedia </a:t>
            </a:r>
            <a:endParaRPr kumimoji="0" lang="sv-SE" altLang="sv-S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0"/>
              </a:spcBef>
              <a:spcAft>
                <a:spcPts val="0"/>
              </a:spcAft>
              <a:buClrTx/>
              <a:buSzTx/>
              <a:buFontTx/>
              <a:buChar char="•"/>
              <a:tabLst/>
              <a:defRPr/>
            </a:pPr>
            <a:r>
              <a:rPr kumimoji="0" lang="sv-SE" altLang="sv-S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Operationsplanering</a:t>
            </a:r>
          </a:p>
          <a:p>
            <a:pPr marL="342900" marR="0" lvl="0" indent="-342900" algn="l" defTabSz="914400" rtl="0" eaLnBrk="1" fontAlgn="auto" latinLnBrk="0" hangingPunct="1">
              <a:lnSpc>
                <a:spcPct val="100000"/>
              </a:lnSpc>
              <a:spcBef>
                <a:spcPct val="0"/>
              </a:spcBef>
              <a:spcAft>
                <a:spcPts val="0"/>
              </a:spcAft>
              <a:buClrTx/>
              <a:buSzTx/>
              <a:buFontTx/>
              <a:buChar char="•"/>
              <a:tabLst/>
              <a:defRPr/>
            </a:pPr>
            <a:r>
              <a:rPr kumimoji="0" lang="sv-SE" altLang="sv-S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Obstetrik/förlossning</a:t>
            </a:r>
          </a:p>
          <a:p>
            <a:pPr marL="342900" marR="0" lvl="0" indent="-342900" algn="l" defTabSz="914400" rtl="0" eaLnBrk="1" fontAlgn="auto" latinLnBrk="0" hangingPunct="1">
              <a:lnSpc>
                <a:spcPct val="100000"/>
              </a:lnSpc>
              <a:spcBef>
                <a:spcPct val="0"/>
              </a:spcBef>
              <a:spcAft>
                <a:spcPts val="0"/>
              </a:spcAft>
              <a:buClrTx/>
              <a:buSzTx/>
              <a:buFontTx/>
              <a:buChar char="•"/>
              <a:tabLst/>
              <a:defRPr/>
            </a:pPr>
            <a:r>
              <a:rPr kumimoji="0" lang="sv-SE" altLang="sv-S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Cytostatika</a:t>
            </a:r>
          </a:p>
          <a:p>
            <a:pPr marL="342900" marR="0" lvl="0" indent="-342900" algn="l" defTabSz="914400" rtl="0" eaLnBrk="1" fontAlgn="auto" latinLnBrk="0" hangingPunct="1">
              <a:lnSpc>
                <a:spcPct val="100000"/>
              </a:lnSpc>
              <a:spcBef>
                <a:spcPct val="0"/>
              </a:spcBef>
              <a:spcAft>
                <a:spcPts val="0"/>
              </a:spcAft>
              <a:buClrTx/>
              <a:buSzTx/>
              <a:buFontTx/>
              <a:buChar char="•"/>
              <a:tabLst/>
              <a:defRPr/>
            </a:pPr>
            <a:r>
              <a:rPr kumimoji="0" lang="sv-SE" altLang="sv-S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IVA Anestesi </a:t>
            </a:r>
          </a:p>
          <a:p>
            <a:pPr marL="342900" marR="0" lvl="0" indent="-342900" algn="l" defTabSz="914400" rtl="0" eaLnBrk="1" fontAlgn="auto" latinLnBrk="0" hangingPunct="1">
              <a:lnSpc>
                <a:spcPct val="100000"/>
              </a:lnSpc>
              <a:spcBef>
                <a:spcPct val="0"/>
              </a:spcBef>
              <a:spcAft>
                <a:spcPts val="0"/>
              </a:spcAft>
              <a:buClrTx/>
              <a:buSzTx/>
              <a:buFontTx/>
              <a:buChar char="•"/>
              <a:tabLst/>
              <a:defRPr/>
            </a:pPr>
            <a:r>
              <a:rPr kumimoji="0" lang="sv-SE" altLang="sv-SE"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Nya moduler för vårdplanering/kommun</a:t>
            </a:r>
          </a:p>
          <a:p>
            <a:pPr marL="342900" marR="0" lvl="0" indent="-342900" algn="l" defTabSz="914400" rtl="0" eaLnBrk="1" fontAlgn="auto" latinLnBrk="0" hangingPunct="1">
              <a:lnSpc>
                <a:spcPct val="100000"/>
              </a:lnSpc>
              <a:spcBef>
                <a:spcPct val="0"/>
              </a:spcBef>
              <a:spcAft>
                <a:spcPts val="0"/>
              </a:spcAft>
              <a:buClrTx/>
              <a:buSzTx/>
              <a:buFontTx/>
              <a:buChar char="•"/>
              <a:tabLst/>
              <a:defRPr/>
            </a:pPr>
            <a:endParaRPr kumimoji="0" lang="sv-SE" altLang="sv-S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0"/>
              </a:spcBef>
              <a:spcAft>
                <a:spcPts val="0"/>
              </a:spcAft>
              <a:buClrTx/>
              <a:buSzTx/>
              <a:buFontTx/>
              <a:buChar char="•"/>
              <a:tabLst/>
              <a:defRPr/>
            </a:pPr>
            <a:r>
              <a:rPr kumimoji="0" lang="sv-SE" altLang="sv-S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Gemensam systemdrift </a:t>
            </a:r>
            <a:endParaRPr kumimoji="0" lang="sv-SE" altLang="sv-SE"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None/>
              <a:tabLst/>
              <a:defRPr/>
            </a:pPr>
            <a:endParaRPr kumimoji="0" lang="sv-SE" altLang="sv-S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0"/>
              </a:spcBef>
              <a:spcAft>
                <a:spcPts val="0"/>
              </a:spcAft>
              <a:buClrTx/>
              <a:buSzTx/>
              <a:buFontTx/>
              <a:buChar char="•"/>
              <a:tabLst/>
              <a:defRPr/>
            </a:pPr>
            <a:r>
              <a:rPr kumimoji="0" lang="sv-SE" altLang="sv-S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Gemensam grundförvaltning</a:t>
            </a:r>
          </a:p>
        </p:txBody>
      </p:sp>
      <p:sp>
        <p:nvSpPr>
          <p:cNvPr id="20484" name="textruta 4"/>
          <p:cNvSpPr txBox="1">
            <a:spLocks noChangeArrowheads="1"/>
          </p:cNvSpPr>
          <p:nvPr/>
        </p:nvSpPr>
        <p:spPr bwMode="auto">
          <a:xfrm>
            <a:off x="6492966" y="709034"/>
            <a:ext cx="35157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altLang="sv-SE"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Upphandlingsobjektet</a:t>
            </a:r>
            <a:r>
              <a:rPr kumimoji="0" lang="sv-SE" altLang="sv-SE"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ct val="0"/>
              </a:spcBef>
              <a:spcAft>
                <a:spcPts val="0"/>
              </a:spcAft>
              <a:buClrTx/>
              <a:buSzTx/>
              <a:buFontTx/>
              <a:buNone/>
              <a:tabLst/>
              <a:defRPr/>
            </a:pPr>
            <a:r>
              <a:rPr lang="sv-SE" altLang="sv-SE" sz="2400" b="1" dirty="0" smtClean="0">
                <a:solidFill>
                  <a:prstClr val="black"/>
                </a:solidFill>
              </a:rPr>
              <a:t>5 regioner</a:t>
            </a:r>
            <a:endParaRPr kumimoji="0" lang="sv-SE" altLang="sv-SE"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ktangel 5"/>
          <p:cNvSpPr/>
          <p:nvPr/>
        </p:nvSpPr>
        <p:spPr>
          <a:xfrm>
            <a:off x="7104064" y="115888"/>
            <a:ext cx="3095625" cy="360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0486" name="textruta 6"/>
          <p:cNvSpPr txBox="1">
            <a:spLocks noChangeArrowheads="1"/>
          </p:cNvSpPr>
          <p:nvPr/>
        </p:nvSpPr>
        <p:spPr bwMode="auto">
          <a:xfrm>
            <a:off x="2062733" y="709033"/>
            <a:ext cx="303301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altLang="sv-SE" sz="2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SUSSA samverkan</a:t>
            </a:r>
            <a:r>
              <a:rPr kumimoji="0" lang="sv-SE" altLang="sv-SE" sz="2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ct val="0"/>
              </a:spcBef>
              <a:spcAft>
                <a:spcPts val="0"/>
              </a:spcAft>
              <a:buClrTx/>
              <a:buSzTx/>
              <a:buFontTx/>
              <a:buNone/>
              <a:tabLst/>
              <a:defRPr/>
            </a:pPr>
            <a:r>
              <a:rPr lang="sv-SE" altLang="sv-SE" sz="2400" b="1" noProof="0" dirty="0" smtClean="0">
                <a:solidFill>
                  <a:srgbClr val="FF0000"/>
                </a:solidFill>
              </a:rPr>
              <a:t>9 regioner</a:t>
            </a:r>
            <a:endParaRPr kumimoji="0" lang="sv-SE" altLang="sv-SE"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20487" name="textruta 7"/>
          <p:cNvSpPr txBox="1">
            <a:spLocks noChangeArrowheads="1"/>
          </p:cNvSpPr>
          <p:nvPr/>
        </p:nvSpPr>
        <p:spPr bwMode="auto">
          <a:xfrm>
            <a:off x="1903983" y="1772817"/>
            <a:ext cx="3929062"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1" fontAlgn="auto" latinLnBrk="0" hangingPunct="1">
              <a:lnSpc>
                <a:spcPct val="100000"/>
              </a:lnSpc>
              <a:spcBef>
                <a:spcPct val="0"/>
              </a:spcBef>
              <a:spcAft>
                <a:spcPts val="0"/>
              </a:spcAft>
              <a:buClrTx/>
              <a:buSzTx/>
              <a:buFontTx/>
              <a:buChar char="•"/>
              <a:tabLst/>
              <a:defRPr/>
            </a:pPr>
            <a:r>
              <a:rPr kumimoji="0" lang="sv-SE" altLang="sv-SE"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FVIS - upphandling</a:t>
            </a:r>
          </a:p>
          <a:p>
            <a:pPr marL="342900" marR="0" lvl="0" indent="-342900" algn="l" defTabSz="914400" rtl="0" eaLnBrk="1" fontAlgn="auto" latinLnBrk="0" hangingPunct="1">
              <a:lnSpc>
                <a:spcPct val="100000"/>
              </a:lnSpc>
              <a:spcBef>
                <a:spcPct val="0"/>
              </a:spcBef>
              <a:spcAft>
                <a:spcPts val="0"/>
              </a:spcAft>
              <a:buClrTx/>
              <a:buSzTx/>
              <a:buFontTx/>
              <a:buChar char="•"/>
              <a:tabLst/>
              <a:defRPr/>
            </a:pPr>
            <a:r>
              <a:rPr kumimoji="0" lang="sv-SE" altLang="sv-S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Förvaltning / utveckling</a:t>
            </a:r>
          </a:p>
          <a:p>
            <a:pPr marL="342900" marR="0" lvl="0" indent="-342900" algn="l" defTabSz="914400" rtl="0" eaLnBrk="1" fontAlgn="auto" latinLnBrk="0" hangingPunct="1">
              <a:lnSpc>
                <a:spcPct val="100000"/>
              </a:lnSpc>
              <a:spcBef>
                <a:spcPct val="0"/>
              </a:spcBef>
              <a:spcAft>
                <a:spcPts val="0"/>
              </a:spcAft>
              <a:buClrTx/>
              <a:buSzTx/>
              <a:buFontTx/>
              <a:buChar char="•"/>
              <a:tabLst/>
              <a:defRPr/>
            </a:pPr>
            <a:r>
              <a:rPr kumimoji="0" lang="sv-SE" altLang="sv-S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Anpassningsprojekt / integrationer</a:t>
            </a:r>
          </a:p>
          <a:p>
            <a:pPr marL="342900" marR="0" lvl="0" indent="-342900" algn="l" defTabSz="914400" rtl="0" eaLnBrk="1" fontAlgn="auto" latinLnBrk="0" hangingPunct="1">
              <a:lnSpc>
                <a:spcPct val="100000"/>
              </a:lnSpc>
              <a:spcBef>
                <a:spcPct val="0"/>
              </a:spcBef>
              <a:spcAft>
                <a:spcPts val="0"/>
              </a:spcAft>
              <a:buClrTx/>
              <a:buSzTx/>
              <a:buFontTx/>
              <a:buChar char="•"/>
              <a:tabLst/>
              <a:defRPr/>
            </a:pPr>
            <a:r>
              <a:rPr kumimoji="0" lang="sv-SE" altLang="sv-S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förändringsledning</a:t>
            </a:r>
          </a:p>
          <a:p>
            <a:pPr marL="342900" marR="0" lvl="0" indent="-342900" algn="l" defTabSz="914400" rtl="0" eaLnBrk="1" fontAlgn="auto" latinLnBrk="0" hangingPunct="1">
              <a:lnSpc>
                <a:spcPct val="100000"/>
              </a:lnSpc>
              <a:spcBef>
                <a:spcPct val="0"/>
              </a:spcBef>
              <a:spcAft>
                <a:spcPts val="0"/>
              </a:spcAft>
              <a:buClrTx/>
              <a:buSzTx/>
              <a:buFontTx/>
              <a:buChar char="•"/>
              <a:tabLst/>
              <a:defRPr/>
            </a:pPr>
            <a:r>
              <a:rPr kumimoji="0" lang="sv-SE" altLang="sv-S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Effekthemtagnings arbete</a:t>
            </a:r>
          </a:p>
          <a:p>
            <a:pPr marL="342900" marR="0" lvl="0" indent="-342900" algn="l" defTabSz="914400" rtl="0" eaLnBrk="1" fontAlgn="auto" latinLnBrk="0" hangingPunct="1">
              <a:lnSpc>
                <a:spcPct val="100000"/>
              </a:lnSpc>
              <a:spcBef>
                <a:spcPct val="0"/>
              </a:spcBef>
              <a:spcAft>
                <a:spcPts val="0"/>
              </a:spcAft>
              <a:buClrTx/>
              <a:buSzTx/>
              <a:buFontTx/>
              <a:buChar char="•"/>
              <a:tabLst/>
              <a:defRPr/>
            </a:pPr>
            <a:r>
              <a:rPr kumimoji="0" lang="sv-SE" altLang="sv-S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Leverantörs styrning</a:t>
            </a:r>
          </a:p>
          <a:p>
            <a:pPr marL="342900" marR="0" lvl="0" indent="-342900" algn="l" defTabSz="914400" rtl="0" eaLnBrk="1" fontAlgn="auto" latinLnBrk="0" hangingPunct="1">
              <a:lnSpc>
                <a:spcPct val="100000"/>
              </a:lnSpc>
              <a:spcBef>
                <a:spcPct val="0"/>
              </a:spcBef>
              <a:spcAft>
                <a:spcPts val="0"/>
              </a:spcAft>
              <a:buClrTx/>
              <a:buSzTx/>
              <a:buFontTx/>
              <a:buChar char="•"/>
              <a:tabLst/>
              <a:defRPr/>
            </a:pPr>
            <a:r>
              <a:rPr kumimoji="0" lang="sv-SE" altLang="sv-S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 röst i berörda fora</a:t>
            </a:r>
          </a:p>
          <a:p>
            <a:pPr marL="342900" marR="0" lvl="0" indent="-342900" algn="l" defTabSz="914400" rtl="0" eaLnBrk="1" fontAlgn="auto" latinLnBrk="0" hangingPunct="1">
              <a:lnSpc>
                <a:spcPct val="100000"/>
              </a:lnSpc>
              <a:spcBef>
                <a:spcPct val="0"/>
              </a:spcBef>
              <a:spcAft>
                <a:spcPts val="0"/>
              </a:spcAft>
              <a:buClrTx/>
              <a:buSzTx/>
              <a:buFontTx/>
              <a:buChar char="•"/>
              <a:tabLst/>
              <a:defRPr/>
            </a:pPr>
            <a:r>
              <a:rPr kumimoji="0" lang="sv-SE" altLang="sv-S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Kunskaps och process stöd</a:t>
            </a:r>
          </a:p>
          <a:p>
            <a:pPr marL="342900" marR="0" lvl="0" indent="-342900" algn="l" defTabSz="914400" rtl="0" eaLnBrk="1" fontAlgn="auto" latinLnBrk="0" hangingPunct="1">
              <a:lnSpc>
                <a:spcPct val="100000"/>
              </a:lnSpc>
              <a:spcBef>
                <a:spcPct val="0"/>
              </a:spcBef>
              <a:spcAft>
                <a:spcPts val="0"/>
              </a:spcAft>
              <a:buClrTx/>
              <a:buSzTx/>
              <a:buFontTx/>
              <a:buChar char="•"/>
              <a:tabLst/>
              <a:defRPr/>
            </a:pPr>
            <a:r>
              <a:rPr kumimoji="0" lang="sv-SE" altLang="sv-S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Informatik</a:t>
            </a:r>
          </a:p>
          <a:p>
            <a:pPr marL="342900" marR="0" lvl="0" indent="-342900" algn="l" defTabSz="914400" rtl="0" eaLnBrk="1" fontAlgn="auto" latinLnBrk="0" hangingPunct="1">
              <a:lnSpc>
                <a:spcPct val="100000"/>
              </a:lnSpc>
              <a:spcBef>
                <a:spcPct val="0"/>
              </a:spcBef>
              <a:spcAft>
                <a:spcPts val="0"/>
              </a:spcAft>
              <a:buClrTx/>
              <a:buSzTx/>
              <a:buFontTx/>
              <a:buChar char="•"/>
              <a:tabLst/>
              <a:defRPr/>
            </a:pPr>
            <a:r>
              <a:rPr kumimoji="0" lang="sv-SE" altLang="sv-S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Mobilitet</a:t>
            </a:r>
          </a:p>
          <a:p>
            <a:pPr marL="342900" marR="0" lvl="0" indent="-342900" algn="l" defTabSz="914400" rtl="0" eaLnBrk="1" fontAlgn="auto" latinLnBrk="0" hangingPunct="1">
              <a:lnSpc>
                <a:spcPct val="100000"/>
              </a:lnSpc>
              <a:spcBef>
                <a:spcPct val="0"/>
              </a:spcBef>
              <a:spcAft>
                <a:spcPts val="0"/>
              </a:spcAft>
              <a:buClrTx/>
              <a:buSzTx/>
              <a:buFontTx/>
              <a:buChar char="•"/>
              <a:tabLst/>
              <a:defRPr/>
            </a:pPr>
            <a:r>
              <a:rPr kumimoji="0" lang="sv-SE" altLang="sv-SE"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m.m.    </a:t>
            </a:r>
            <a:endParaRPr kumimoji="0" lang="sv-SE" altLang="sv-S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35078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56F5174-31D9-4DBB-AAB7-A1FD7BDB1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E113210-7872-481A-ADE6-3A05CCAF5E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9155A339-0137-E24D-A43F-AF70CD64D838}"/>
              </a:ext>
            </a:extLst>
          </p:cNvPr>
          <p:cNvSpPr>
            <a:spLocks noGrp="1"/>
          </p:cNvSpPr>
          <p:nvPr>
            <p:ph type="title"/>
          </p:nvPr>
        </p:nvSpPr>
        <p:spPr>
          <a:xfrm>
            <a:off x="5800012" y="802955"/>
            <a:ext cx="4977976" cy="1454051"/>
          </a:xfrm>
        </p:spPr>
        <p:txBody>
          <a:bodyPr vert="horz" lIns="91440" tIns="45720" rIns="91440" bIns="45720" rtlCol="0" anchor="ctr">
            <a:normAutofit/>
          </a:bodyPr>
          <a:lstStyle/>
          <a:p>
            <a:r>
              <a:rPr lang="en-US" sz="4400" dirty="0" err="1">
                <a:solidFill>
                  <a:srgbClr val="000000"/>
                </a:solidFill>
                <a:latin typeface="+mj-lt"/>
                <a:cs typeface="+mj-cs"/>
              </a:rPr>
              <a:t>Sussa</a:t>
            </a:r>
            <a:r>
              <a:rPr lang="en-US" sz="4400" dirty="0">
                <a:solidFill>
                  <a:srgbClr val="000000"/>
                </a:solidFill>
                <a:latin typeface="+mj-lt"/>
                <a:cs typeface="+mj-cs"/>
              </a:rPr>
              <a:t>?</a:t>
            </a:r>
          </a:p>
        </p:txBody>
      </p:sp>
      <p:sp>
        <p:nvSpPr>
          <p:cNvPr id="17"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Bildobjekt 2">
            <a:extLst>
              <a:ext uri="{FF2B5EF4-FFF2-40B4-BE49-F238E27FC236}">
                <a16:creationId xmlns:a16="http://schemas.microsoft.com/office/drawing/2014/main" id="{EDBA952E-108F-4ECB-91D0-FA16AF818696}"/>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12557" r="33939"/>
          <a:stretch/>
        </p:blipFill>
        <p:spPr bwMode="auto">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text 2">
            <a:extLst>
              <a:ext uri="{FF2B5EF4-FFF2-40B4-BE49-F238E27FC236}">
                <a16:creationId xmlns:a16="http://schemas.microsoft.com/office/drawing/2014/main" id="{BEF7869D-D681-CC4D-9934-8FCBB439C478}"/>
              </a:ext>
            </a:extLst>
          </p:cNvPr>
          <p:cNvSpPr>
            <a:spLocks noGrp="1"/>
          </p:cNvSpPr>
          <p:nvPr>
            <p:ph type="body" sz="quarter" idx="10"/>
          </p:nvPr>
        </p:nvSpPr>
        <p:spPr>
          <a:xfrm>
            <a:off x="5634684" y="1953597"/>
            <a:ext cx="5893287" cy="3639289"/>
          </a:xfrm>
        </p:spPr>
        <p:txBody>
          <a:bodyPr vert="horz" lIns="91440" tIns="45720" rIns="91440" bIns="45720" rtlCol="0" anchor="ctr">
            <a:normAutofit/>
          </a:bodyPr>
          <a:lstStyle/>
          <a:p>
            <a:pPr>
              <a:lnSpc>
                <a:spcPct val="90000"/>
              </a:lnSpc>
              <a:defRPr/>
            </a:pPr>
            <a:r>
              <a:rPr lang="en-US" altLang="sv-SE" sz="2400" i="1" dirty="0" err="1">
                <a:solidFill>
                  <a:srgbClr val="000000"/>
                </a:solidFill>
              </a:rPr>
              <a:t>Strategisk</a:t>
            </a:r>
            <a:r>
              <a:rPr lang="en-US" altLang="sv-SE" sz="2400" i="1" dirty="0">
                <a:solidFill>
                  <a:srgbClr val="000000"/>
                </a:solidFill>
              </a:rPr>
              <a:t> </a:t>
            </a:r>
            <a:r>
              <a:rPr lang="en-US" altLang="sv-SE" sz="2400" i="1" dirty="0" err="1">
                <a:solidFill>
                  <a:srgbClr val="000000"/>
                </a:solidFill>
              </a:rPr>
              <a:t>Utveckling</a:t>
            </a:r>
            <a:r>
              <a:rPr lang="en-US" altLang="sv-SE" sz="2400" i="1" dirty="0">
                <a:solidFill>
                  <a:srgbClr val="000000"/>
                </a:solidFill>
              </a:rPr>
              <a:t> av </a:t>
            </a:r>
            <a:r>
              <a:rPr lang="en-US" altLang="sv-SE" sz="2400" i="1" dirty="0" err="1">
                <a:solidFill>
                  <a:srgbClr val="000000"/>
                </a:solidFill>
              </a:rPr>
              <a:t>SjukvårdsStödjande</a:t>
            </a:r>
            <a:r>
              <a:rPr lang="en-US" altLang="sv-SE" sz="2400" i="1" dirty="0">
                <a:solidFill>
                  <a:srgbClr val="000000"/>
                </a:solidFill>
              </a:rPr>
              <a:t> </a:t>
            </a:r>
            <a:r>
              <a:rPr lang="en-US" altLang="sv-SE" sz="2400" i="1" dirty="0" err="1">
                <a:solidFill>
                  <a:srgbClr val="000000"/>
                </a:solidFill>
              </a:rPr>
              <a:t>applikationer</a:t>
            </a:r>
            <a:endParaRPr lang="en-US" altLang="sv-SE" sz="2400" i="1" dirty="0">
              <a:solidFill>
                <a:srgbClr val="000000"/>
              </a:solidFill>
            </a:endParaRPr>
          </a:p>
          <a:p>
            <a:pPr>
              <a:lnSpc>
                <a:spcPct val="90000"/>
              </a:lnSpc>
              <a:defRPr/>
            </a:pPr>
            <a:r>
              <a:rPr lang="en-US" altLang="sv-SE" sz="2400" dirty="0" err="1">
                <a:solidFill>
                  <a:srgbClr val="000000"/>
                </a:solidFill>
              </a:rPr>
              <a:t>Kundgrupp</a:t>
            </a:r>
            <a:r>
              <a:rPr lang="en-US" altLang="sv-SE" sz="2400" dirty="0">
                <a:solidFill>
                  <a:srgbClr val="000000"/>
                </a:solidFill>
              </a:rPr>
              <a:t> med 5 </a:t>
            </a:r>
            <a:r>
              <a:rPr lang="en-US" altLang="sv-SE" sz="2400" dirty="0" err="1">
                <a:solidFill>
                  <a:srgbClr val="000000"/>
                </a:solidFill>
              </a:rPr>
              <a:t>landsting</a:t>
            </a:r>
            <a:r>
              <a:rPr lang="en-US" altLang="sv-SE" sz="2400" dirty="0">
                <a:solidFill>
                  <a:srgbClr val="000000"/>
                </a:solidFill>
              </a:rPr>
              <a:t> </a:t>
            </a:r>
            <a:r>
              <a:rPr lang="en-US" altLang="sv-SE" sz="2400" dirty="0" err="1">
                <a:solidFill>
                  <a:srgbClr val="000000"/>
                </a:solidFill>
              </a:rPr>
              <a:t>som</a:t>
            </a:r>
            <a:r>
              <a:rPr lang="en-US" altLang="sv-SE" sz="2400" dirty="0">
                <a:solidFill>
                  <a:srgbClr val="000000"/>
                </a:solidFill>
              </a:rPr>
              <a:t> </a:t>
            </a:r>
            <a:r>
              <a:rPr lang="en-US" altLang="sv-SE" sz="2400" dirty="0" err="1">
                <a:solidFill>
                  <a:srgbClr val="000000"/>
                </a:solidFill>
              </a:rPr>
              <a:t>bildades</a:t>
            </a:r>
            <a:r>
              <a:rPr lang="en-US" altLang="sv-SE" sz="2400" dirty="0">
                <a:solidFill>
                  <a:srgbClr val="000000"/>
                </a:solidFill>
              </a:rPr>
              <a:t> </a:t>
            </a:r>
            <a:r>
              <a:rPr lang="en-US" altLang="sv-SE" sz="2400" dirty="0" err="1">
                <a:solidFill>
                  <a:srgbClr val="000000"/>
                </a:solidFill>
              </a:rPr>
              <a:t>i</a:t>
            </a:r>
            <a:r>
              <a:rPr lang="en-US" altLang="sv-SE" sz="2400" dirty="0">
                <a:solidFill>
                  <a:srgbClr val="000000"/>
                </a:solidFill>
              </a:rPr>
              <a:t> </a:t>
            </a:r>
            <a:r>
              <a:rPr lang="en-US" altLang="sv-SE" sz="2400" dirty="0" err="1">
                <a:solidFill>
                  <a:srgbClr val="000000"/>
                </a:solidFill>
              </a:rPr>
              <a:t>slutet</a:t>
            </a:r>
            <a:r>
              <a:rPr lang="en-US" altLang="sv-SE" sz="2400" dirty="0">
                <a:solidFill>
                  <a:srgbClr val="000000"/>
                </a:solidFill>
              </a:rPr>
              <a:t> av 90-talet </a:t>
            </a:r>
          </a:p>
          <a:p>
            <a:pPr>
              <a:lnSpc>
                <a:spcPct val="90000"/>
              </a:lnSpc>
              <a:defRPr/>
            </a:pPr>
            <a:r>
              <a:rPr lang="en-US" altLang="sv-SE" sz="2400" dirty="0" err="1">
                <a:solidFill>
                  <a:srgbClr val="000000"/>
                </a:solidFill>
              </a:rPr>
              <a:t>Samverkan</a:t>
            </a:r>
            <a:r>
              <a:rPr lang="en-US" altLang="sv-SE" sz="2400" dirty="0">
                <a:solidFill>
                  <a:srgbClr val="000000"/>
                </a:solidFill>
              </a:rPr>
              <a:t> </a:t>
            </a:r>
            <a:r>
              <a:rPr lang="en-US" altLang="sv-SE" sz="2400" dirty="0" err="1">
                <a:solidFill>
                  <a:srgbClr val="000000"/>
                </a:solidFill>
              </a:rPr>
              <a:t>kring</a:t>
            </a:r>
            <a:r>
              <a:rPr lang="en-US" altLang="sv-SE" sz="2400" dirty="0">
                <a:solidFill>
                  <a:srgbClr val="000000"/>
                </a:solidFill>
              </a:rPr>
              <a:t> </a:t>
            </a:r>
            <a:r>
              <a:rPr lang="en-US" altLang="sv-SE" sz="2400" dirty="0" err="1">
                <a:solidFill>
                  <a:srgbClr val="000000"/>
                </a:solidFill>
              </a:rPr>
              <a:t>förvaltning</a:t>
            </a:r>
            <a:r>
              <a:rPr lang="en-US" altLang="sv-SE" sz="2400" dirty="0">
                <a:solidFill>
                  <a:srgbClr val="000000"/>
                </a:solidFill>
              </a:rPr>
              <a:t> och </a:t>
            </a:r>
            <a:r>
              <a:rPr lang="en-US" altLang="sv-SE" sz="2400" dirty="0" err="1">
                <a:solidFill>
                  <a:srgbClr val="000000"/>
                </a:solidFill>
              </a:rPr>
              <a:t>utveckling</a:t>
            </a:r>
            <a:r>
              <a:rPr lang="en-US" altLang="sv-SE" sz="2400" dirty="0">
                <a:solidFill>
                  <a:srgbClr val="000000"/>
                </a:solidFill>
              </a:rPr>
              <a:t> av </a:t>
            </a:r>
            <a:r>
              <a:rPr lang="en-US" altLang="sv-SE" sz="2400" dirty="0" err="1">
                <a:solidFill>
                  <a:srgbClr val="000000"/>
                </a:solidFill>
              </a:rPr>
              <a:t>journalsystemet</a:t>
            </a:r>
            <a:r>
              <a:rPr lang="en-US" altLang="sv-SE" sz="2400" dirty="0">
                <a:solidFill>
                  <a:srgbClr val="000000"/>
                </a:solidFill>
              </a:rPr>
              <a:t> NCS Cross (</a:t>
            </a:r>
            <a:r>
              <a:rPr lang="en-US" altLang="sv-SE" sz="2400" dirty="0" err="1">
                <a:solidFill>
                  <a:srgbClr val="000000"/>
                </a:solidFill>
              </a:rPr>
              <a:t>Evry</a:t>
            </a:r>
            <a:r>
              <a:rPr lang="en-US" altLang="sv-SE" sz="2400" dirty="0">
                <a:solidFill>
                  <a:srgbClr val="000000"/>
                </a:solidFill>
              </a:rPr>
              <a:t>)</a:t>
            </a:r>
          </a:p>
        </p:txBody>
      </p:sp>
    </p:spTree>
    <p:extLst>
      <p:ext uri="{BB962C8B-B14F-4D97-AF65-F5344CB8AC3E}">
        <p14:creationId xmlns:p14="http://schemas.microsoft.com/office/powerpoint/2010/main" val="213097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55A339-0137-E24D-A43F-AF70CD64D838}"/>
              </a:ext>
            </a:extLst>
          </p:cNvPr>
          <p:cNvSpPr>
            <a:spLocks noGrp="1"/>
          </p:cNvSpPr>
          <p:nvPr>
            <p:ph type="title"/>
          </p:nvPr>
        </p:nvSpPr>
        <p:spPr/>
        <p:txBody>
          <a:bodyPr/>
          <a:lstStyle/>
          <a:p>
            <a:r>
              <a:rPr lang="sv-SE" dirty="0"/>
              <a:t>Sussa samverkans utgångspunkt</a:t>
            </a:r>
          </a:p>
        </p:txBody>
      </p:sp>
      <p:sp>
        <p:nvSpPr>
          <p:cNvPr id="3" name="Platshållare för text 2">
            <a:extLst>
              <a:ext uri="{FF2B5EF4-FFF2-40B4-BE49-F238E27FC236}">
                <a16:creationId xmlns:a16="http://schemas.microsoft.com/office/drawing/2014/main" id="{BEF7869D-D681-CC4D-9934-8FCBB439C478}"/>
              </a:ext>
            </a:extLst>
          </p:cNvPr>
          <p:cNvSpPr>
            <a:spLocks noGrp="1"/>
          </p:cNvSpPr>
          <p:nvPr>
            <p:ph type="body" sz="quarter" idx="10"/>
          </p:nvPr>
        </p:nvSpPr>
        <p:spPr/>
        <p:txBody>
          <a:bodyPr/>
          <a:lstStyle/>
          <a:p>
            <a:pPr>
              <a:spcBef>
                <a:spcPts val="0"/>
              </a:spcBef>
            </a:pPr>
            <a:r>
              <a:rPr lang="sv-SE" dirty="0"/>
              <a:t>Invånarnas, patienternas och medarbetarnas behov – idag och i framtiden. </a:t>
            </a:r>
          </a:p>
          <a:p>
            <a:pPr>
              <a:spcBef>
                <a:spcPts val="0"/>
              </a:spcBef>
            </a:pPr>
            <a:r>
              <a:rPr lang="sv-SE" dirty="0"/>
              <a:t>Effektivare arbetssätt i vården. </a:t>
            </a:r>
          </a:p>
          <a:p>
            <a:pPr>
              <a:spcBef>
                <a:spcPts val="0"/>
              </a:spcBef>
            </a:pPr>
            <a:r>
              <a:rPr lang="sv-SE" dirty="0"/>
              <a:t>God och jämlik vård. </a:t>
            </a:r>
          </a:p>
          <a:p>
            <a:pPr>
              <a:spcBef>
                <a:spcPts val="0"/>
              </a:spcBef>
            </a:pPr>
            <a:r>
              <a:rPr lang="sv-SE" dirty="0"/>
              <a:t>Tillsammans blir vi starkare, mer effektiva och mindre sårbara.</a:t>
            </a:r>
          </a:p>
          <a:p>
            <a:pPr>
              <a:spcBef>
                <a:spcPts val="0"/>
              </a:spcBef>
            </a:pPr>
            <a:r>
              <a:rPr lang="sv-SE" dirty="0"/>
              <a:t>Vi samverkar för att få så bra resultat som möjligt lokalt. </a:t>
            </a:r>
          </a:p>
        </p:txBody>
      </p:sp>
      <p:pic>
        <p:nvPicPr>
          <p:cNvPr id="7" name="Platshållare för bild 6">
            <a:extLst>
              <a:ext uri="{FF2B5EF4-FFF2-40B4-BE49-F238E27FC236}">
                <a16:creationId xmlns:a16="http://schemas.microsoft.com/office/drawing/2014/main" id="{0EF7889D-E04F-0A4C-837E-D692229913E6}"/>
              </a:ext>
            </a:extLst>
          </p:cNvPr>
          <p:cNvPicPr>
            <a:picLocks noGrp="1" noChangeAspect="1"/>
          </p:cNvPicPr>
          <p:nvPr>
            <p:ph type="pic" sz="quarter" idx="11"/>
          </p:nvPr>
        </p:nvPicPr>
        <p:blipFill>
          <a:blip r:embed="rId3" cstate="hq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6967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ktangel 30">
            <a:extLst>
              <a:ext uri="{FF2B5EF4-FFF2-40B4-BE49-F238E27FC236}">
                <a16:creationId xmlns:a16="http://schemas.microsoft.com/office/drawing/2014/main" id="{C3518EC6-C898-434F-A1C2-4F510EF1363D}"/>
              </a:ext>
            </a:extLst>
          </p:cNvPr>
          <p:cNvSpPr/>
          <p:nvPr/>
        </p:nvSpPr>
        <p:spPr>
          <a:xfrm>
            <a:off x="0" y="0"/>
            <a:ext cx="12192000" cy="5661025"/>
          </a:xfrm>
          <a:prstGeom prst="rect">
            <a:avLst/>
          </a:prstGeom>
          <a:gradFill flip="none" rotWithShape="1">
            <a:gsLst>
              <a:gs pos="0">
                <a:schemeClr val="accent5">
                  <a:tint val="66000"/>
                  <a:satMod val="160000"/>
                </a:schemeClr>
              </a:gs>
              <a:gs pos="74000">
                <a:schemeClr val="accent5">
                  <a:tint val="44500"/>
                  <a:satMod val="160000"/>
                </a:schemeClr>
              </a:gs>
              <a:gs pos="100000">
                <a:schemeClr val="accent5">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8E43321A-5013-8747-B914-BBC43C2BA7B4}"/>
              </a:ext>
            </a:extLst>
          </p:cNvPr>
          <p:cNvSpPr>
            <a:spLocks noGrp="1"/>
          </p:cNvSpPr>
          <p:nvPr>
            <p:ph type="title"/>
          </p:nvPr>
        </p:nvSpPr>
        <p:spPr/>
        <p:txBody>
          <a:bodyPr/>
          <a:lstStyle/>
          <a:p>
            <a:r>
              <a:rPr lang="sv-SE" altLang="sv-SE" dirty="0"/>
              <a:t>Framtidens vårdinformationsstöd, FVIS </a:t>
            </a:r>
            <a:br>
              <a:rPr lang="sv-SE" altLang="sv-SE" dirty="0"/>
            </a:br>
            <a:endParaRPr lang="sv-SE" dirty="0"/>
          </a:p>
        </p:txBody>
      </p:sp>
      <p:sp>
        <p:nvSpPr>
          <p:cNvPr id="29" name="textruta 28">
            <a:extLst>
              <a:ext uri="{FF2B5EF4-FFF2-40B4-BE49-F238E27FC236}">
                <a16:creationId xmlns:a16="http://schemas.microsoft.com/office/drawing/2014/main" id="{E562A6CC-CFB0-BD4C-B1DA-05CC03B6090D}"/>
              </a:ext>
            </a:extLst>
          </p:cNvPr>
          <p:cNvSpPr txBox="1"/>
          <p:nvPr/>
        </p:nvSpPr>
        <p:spPr>
          <a:xfrm>
            <a:off x="4344500" y="4841453"/>
            <a:ext cx="1454625" cy="830997"/>
          </a:xfrm>
          <a:prstGeom prst="rect">
            <a:avLst/>
          </a:prstGeom>
          <a:noFill/>
        </p:spPr>
        <p:txBody>
          <a:bodyPr wrap="square" rtlCol="0">
            <a:spAutoFit/>
          </a:bodyPr>
          <a:lstStyle/>
          <a:p>
            <a:r>
              <a:rPr lang="sv-SE" altLang="sv-SE" sz="1600" b="1" dirty="0"/>
              <a:t>Hösten: </a:t>
            </a:r>
            <a:r>
              <a:rPr lang="sv-SE" altLang="sv-SE" sz="1600" dirty="0"/>
              <a:t>Upphandling startar – Steg 1</a:t>
            </a:r>
          </a:p>
        </p:txBody>
      </p:sp>
      <p:grpSp>
        <p:nvGrpSpPr>
          <p:cNvPr id="110" name="Grupp 109">
            <a:extLst>
              <a:ext uri="{FF2B5EF4-FFF2-40B4-BE49-F238E27FC236}">
                <a16:creationId xmlns:a16="http://schemas.microsoft.com/office/drawing/2014/main" id="{77BA0D5A-617D-C341-A51A-C96F69A875A3}"/>
              </a:ext>
            </a:extLst>
          </p:cNvPr>
          <p:cNvGrpSpPr/>
          <p:nvPr/>
        </p:nvGrpSpPr>
        <p:grpSpPr>
          <a:xfrm>
            <a:off x="708777" y="2914082"/>
            <a:ext cx="1975047" cy="2348551"/>
            <a:chOff x="708777" y="2916123"/>
            <a:chExt cx="1975047" cy="2348551"/>
          </a:xfrm>
        </p:grpSpPr>
        <p:sp>
          <p:nvSpPr>
            <p:cNvPr id="25" name="textruta 24">
              <a:extLst>
                <a:ext uri="{FF2B5EF4-FFF2-40B4-BE49-F238E27FC236}">
                  <a16:creationId xmlns:a16="http://schemas.microsoft.com/office/drawing/2014/main" id="{F2477D0E-6A6C-A44E-9EEA-D9C75497A536}"/>
                </a:ext>
              </a:extLst>
            </p:cNvPr>
            <p:cNvSpPr txBox="1"/>
            <p:nvPr/>
          </p:nvSpPr>
          <p:spPr>
            <a:xfrm>
              <a:off x="872487" y="3248881"/>
              <a:ext cx="1811337" cy="830997"/>
            </a:xfrm>
            <a:prstGeom prst="rect">
              <a:avLst/>
            </a:prstGeom>
            <a:noFill/>
          </p:spPr>
          <p:txBody>
            <a:bodyPr wrap="square" rtlCol="0">
              <a:spAutoFit/>
            </a:bodyPr>
            <a:lstStyle/>
            <a:p>
              <a:r>
                <a:rPr lang="sv-SE" altLang="sv-SE" sz="1600" b="1" dirty="0">
                  <a:solidFill>
                    <a:schemeClr val="accent6"/>
                  </a:solidFill>
                </a:rPr>
                <a:t>Juni: </a:t>
              </a:r>
              <a:r>
                <a:rPr lang="sv-SE" altLang="sv-SE" sz="1600" dirty="0"/>
                <a:t>Målbildsarbetet startar.  </a:t>
              </a:r>
              <a:endParaRPr lang="sv-SE" altLang="sv-SE" sz="1600" i="1" dirty="0"/>
            </a:p>
          </p:txBody>
        </p:sp>
        <p:cxnSp>
          <p:nvCxnSpPr>
            <p:cNvPr id="54" name="Rak 53">
              <a:extLst>
                <a:ext uri="{FF2B5EF4-FFF2-40B4-BE49-F238E27FC236}">
                  <a16:creationId xmlns:a16="http://schemas.microsoft.com/office/drawing/2014/main" id="{77BA0BE1-1B08-E847-911F-882B092A1040}"/>
                </a:ext>
              </a:extLst>
            </p:cNvPr>
            <p:cNvCxnSpPr>
              <a:cxnSpLocks/>
              <a:endCxn id="61" idx="1"/>
            </p:cNvCxnSpPr>
            <p:nvPr/>
          </p:nvCxnSpPr>
          <p:spPr>
            <a:xfrm>
              <a:off x="813312" y="2916123"/>
              <a:ext cx="0" cy="211260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1" name="Bildobjekt 60">
              <a:extLst>
                <a:ext uri="{FF2B5EF4-FFF2-40B4-BE49-F238E27FC236}">
                  <a16:creationId xmlns:a16="http://schemas.microsoft.com/office/drawing/2014/main" id="{88725E48-DEEB-3845-9922-C10A5F6DF28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5400000">
              <a:off x="695337" y="5042163"/>
              <a:ext cx="235951" cy="209071"/>
            </a:xfrm>
            <a:prstGeom prst="rect">
              <a:avLst/>
            </a:prstGeom>
          </p:spPr>
        </p:pic>
      </p:grpSp>
      <p:grpSp>
        <p:nvGrpSpPr>
          <p:cNvPr id="111" name="Grupp 110">
            <a:extLst>
              <a:ext uri="{FF2B5EF4-FFF2-40B4-BE49-F238E27FC236}">
                <a16:creationId xmlns:a16="http://schemas.microsoft.com/office/drawing/2014/main" id="{7441E38D-3E34-704C-AF1F-2FC5AF62F410}"/>
              </a:ext>
            </a:extLst>
          </p:cNvPr>
          <p:cNvGrpSpPr/>
          <p:nvPr/>
        </p:nvGrpSpPr>
        <p:grpSpPr>
          <a:xfrm>
            <a:off x="4182281" y="2776842"/>
            <a:ext cx="1695840" cy="2518892"/>
            <a:chOff x="5044457" y="2933258"/>
            <a:chExt cx="1695840" cy="2518892"/>
          </a:xfrm>
        </p:grpSpPr>
        <p:sp>
          <p:nvSpPr>
            <p:cNvPr id="28" name="textruta 27">
              <a:extLst>
                <a:ext uri="{FF2B5EF4-FFF2-40B4-BE49-F238E27FC236}">
                  <a16:creationId xmlns:a16="http://schemas.microsoft.com/office/drawing/2014/main" id="{2461AFC8-D5D3-FB4B-9478-D5BF3D84E0CE}"/>
                </a:ext>
              </a:extLst>
            </p:cNvPr>
            <p:cNvSpPr txBox="1"/>
            <p:nvPr/>
          </p:nvSpPr>
          <p:spPr>
            <a:xfrm>
              <a:off x="5171051" y="3210194"/>
              <a:ext cx="1569246" cy="1569660"/>
            </a:xfrm>
            <a:prstGeom prst="rect">
              <a:avLst/>
            </a:prstGeom>
            <a:noFill/>
          </p:spPr>
          <p:txBody>
            <a:bodyPr wrap="square" rtlCol="0">
              <a:spAutoFit/>
            </a:bodyPr>
            <a:lstStyle/>
            <a:p>
              <a:r>
                <a:rPr lang="sv-SE" altLang="sv-SE" sz="1600" b="1" dirty="0">
                  <a:solidFill>
                    <a:schemeClr val="accent6"/>
                  </a:solidFill>
                </a:rPr>
                <a:t>Våren: </a:t>
              </a:r>
              <a:r>
                <a:rPr lang="sv-SE" altLang="sv-SE" sz="1600" dirty="0">
                  <a:solidFill>
                    <a:schemeClr val="accent6"/>
                  </a:solidFill>
                </a:rPr>
                <a:t>B</a:t>
              </a:r>
              <a:r>
                <a:rPr lang="sv-SE" altLang="sv-SE" sz="1600" dirty="0"/>
                <a:t>eslut </a:t>
              </a:r>
              <a:br>
                <a:rPr lang="sv-SE" altLang="sv-SE" sz="1600" dirty="0"/>
              </a:br>
              <a:r>
                <a:rPr lang="sv-SE" altLang="sv-SE" sz="1600" dirty="0"/>
                <a:t>att gemensamt upphandla FVIS. Andra regioner erbjuds att vara med</a:t>
              </a:r>
            </a:p>
          </p:txBody>
        </p:sp>
        <p:cxnSp>
          <p:nvCxnSpPr>
            <p:cNvPr id="91" name="Rak 90">
              <a:extLst>
                <a:ext uri="{FF2B5EF4-FFF2-40B4-BE49-F238E27FC236}">
                  <a16:creationId xmlns:a16="http://schemas.microsoft.com/office/drawing/2014/main" id="{899A90BE-089E-094C-8D55-03D02CFAC067}"/>
                </a:ext>
              </a:extLst>
            </p:cNvPr>
            <p:cNvCxnSpPr>
              <a:cxnSpLocks/>
              <a:endCxn id="94" idx="1"/>
            </p:cNvCxnSpPr>
            <p:nvPr/>
          </p:nvCxnSpPr>
          <p:spPr>
            <a:xfrm>
              <a:off x="5148992" y="2933258"/>
              <a:ext cx="0" cy="2282941"/>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4" name="Bildobjekt 93">
              <a:extLst>
                <a:ext uri="{FF2B5EF4-FFF2-40B4-BE49-F238E27FC236}">
                  <a16:creationId xmlns:a16="http://schemas.microsoft.com/office/drawing/2014/main" id="{4AEB6674-BF4B-0A40-970E-29B86CE0F13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5400000">
              <a:off x="5031017" y="5229639"/>
              <a:ext cx="235951" cy="209071"/>
            </a:xfrm>
            <a:prstGeom prst="rect">
              <a:avLst/>
            </a:prstGeom>
          </p:spPr>
        </p:pic>
      </p:grpSp>
      <p:grpSp>
        <p:nvGrpSpPr>
          <p:cNvPr id="115" name="Grupp 114">
            <a:extLst>
              <a:ext uri="{FF2B5EF4-FFF2-40B4-BE49-F238E27FC236}">
                <a16:creationId xmlns:a16="http://schemas.microsoft.com/office/drawing/2014/main" id="{CA78984B-699C-4A4B-A5DD-D4741ED204A6}"/>
              </a:ext>
            </a:extLst>
          </p:cNvPr>
          <p:cNvGrpSpPr/>
          <p:nvPr/>
        </p:nvGrpSpPr>
        <p:grpSpPr>
          <a:xfrm>
            <a:off x="7726227" y="2918736"/>
            <a:ext cx="1864375" cy="2500621"/>
            <a:chOff x="9332637" y="3075152"/>
            <a:chExt cx="1864375" cy="2500621"/>
          </a:xfrm>
        </p:grpSpPr>
        <p:sp>
          <p:nvSpPr>
            <p:cNvPr id="30" name="textruta 29">
              <a:extLst>
                <a:ext uri="{FF2B5EF4-FFF2-40B4-BE49-F238E27FC236}">
                  <a16:creationId xmlns:a16="http://schemas.microsoft.com/office/drawing/2014/main" id="{A8E3D307-9DA1-7A4A-BF81-3DA1E1ADD48B}"/>
                </a:ext>
              </a:extLst>
            </p:cNvPr>
            <p:cNvSpPr txBox="1"/>
            <p:nvPr/>
          </p:nvSpPr>
          <p:spPr>
            <a:xfrm>
              <a:off x="9443942" y="3291104"/>
              <a:ext cx="1753070" cy="830997"/>
            </a:xfrm>
            <a:prstGeom prst="rect">
              <a:avLst/>
            </a:prstGeom>
            <a:noFill/>
          </p:spPr>
          <p:txBody>
            <a:bodyPr wrap="square" rtlCol="0">
              <a:spAutoFit/>
            </a:bodyPr>
            <a:lstStyle/>
            <a:p>
              <a:r>
                <a:rPr lang="sv-SE" altLang="sv-SE" sz="1600" b="1" dirty="0">
                  <a:solidFill>
                    <a:schemeClr val="accent6"/>
                  </a:solidFill>
                </a:rPr>
                <a:t>Våren: </a:t>
              </a:r>
              <a:r>
                <a:rPr lang="sv-SE" altLang="sv-SE" sz="1600" dirty="0">
                  <a:solidFill>
                    <a:schemeClr val="accent6"/>
                  </a:solidFill>
                </a:rPr>
                <a:t>Upphandling </a:t>
              </a:r>
            </a:p>
            <a:p>
              <a:r>
                <a:rPr lang="sv-SE" altLang="sv-SE" sz="1600" dirty="0">
                  <a:solidFill>
                    <a:schemeClr val="accent6"/>
                  </a:solidFill>
                </a:rPr>
                <a:t>steg 2</a:t>
              </a:r>
              <a:endParaRPr lang="sv-SE" altLang="sv-SE" sz="1600" dirty="0"/>
            </a:p>
          </p:txBody>
        </p:sp>
        <p:cxnSp>
          <p:nvCxnSpPr>
            <p:cNvPr id="101" name="Rak 100">
              <a:extLst>
                <a:ext uri="{FF2B5EF4-FFF2-40B4-BE49-F238E27FC236}">
                  <a16:creationId xmlns:a16="http://schemas.microsoft.com/office/drawing/2014/main" id="{A666D599-33F4-3849-BFDB-5BF6D8B5CC38}"/>
                </a:ext>
              </a:extLst>
            </p:cNvPr>
            <p:cNvCxnSpPr>
              <a:cxnSpLocks/>
              <a:endCxn id="104" idx="1"/>
            </p:cNvCxnSpPr>
            <p:nvPr/>
          </p:nvCxnSpPr>
          <p:spPr>
            <a:xfrm>
              <a:off x="9437172" y="3075152"/>
              <a:ext cx="0" cy="226467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4" name="Bildobjekt 103">
              <a:extLst>
                <a:ext uri="{FF2B5EF4-FFF2-40B4-BE49-F238E27FC236}">
                  <a16:creationId xmlns:a16="http://schemas.microsoft.com/office/drawing/2014/main" id="{4858FC3D-1A23-B04D-97E5-DEAFBBA758C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5400000">
              <a:off x="9319197" y="5353262"/>
              <a:ext cx="235951" cy="209071"/>
            </a:xfrm>
            <a:prstGeom prst="rect">
              <a:avLst/>
            </a:prstGeom>
          </p:spPr>
        </p:pic>
      </p:grpSp>
      <p:grpSp>
        <p:nvGrpSpPr>
          <p:cNvPr id="114" name="Grupp 113">
            <a:extLst>
              <a:ext uri="{FF2B5EF4-FFF2-40B4-BE49-F238E27FC236}">
                <a16:creationId xmlns:a16="http://schemas.microsoft.com/office/drawing/2014/main" id="{DA38753E-83CA-0741-9275-CC011A1D5E1F}"/>
              </a:ext>
            </a:extLst>
          </p:cNvPr>
          <p:cNvGrpSpPr/>
          <p:nvPr/>
        </p:nvGrpSpPr>
        <p:grpSpPr>
          <a:xfrm>
            <a:off x="304172" y="1966631"/>
            <a:ext cx="11479840" cy="1102908"/>
            <a:chOff x="304172" y="2267431"/>
            <a:chExt cx="11479840" cy="1102908"/>
          </a:xfrm>
        </p:grpSpPr>
        <p:cxnSp>
          <p:nvCxnSpPr>
            <p:cNvPr id="38" name="Rak pil 37">
              <a:extLst>
                <a:ext uri="{FF2B5EF4-FFF2-40B4-BE49-F238E27FC236}">
                  <a16:creationId xmlns:a16="http://schemas.microsoft.com/office/drawing/2014/main" id="{BEE09351-63F0-0A4F-B276-0D780E6998FB}"/>
                </a:ext>
              </a:extLst>
            </p:cNvPr>
            <p:cNvCxnSpPr/>
            <p:nvPr/>
          </p:nvCxnSpPr>
          <p:spPr>
            <a:xfrm>
              <a:off x="661195" y="2859664"/>
              <a:ext cx="11122817" cy="0"/>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0" name="Bildobjekt 59">
              <a:extLst>
                <a:ext uri="{FF2B5EF4-FFF2-40B4-BE49-F238E27FC236}">
                  <a16:creationId xmlns:a16="http://schemas.microsoft.com/office/drawing/2014/main" id="{991EB32D-4C9B-DB4F-9372-3F2CDB332B3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04172" y="2267431"/>
              <a:ext cx="1080120" cy="1102908"/>
            </a:xfrm>
            <a:prstGeom prst="rect">
              <a:avLst/>
            </a:prstGeom>
          </p:spPr>
        </p:pic>
        <p:sp>
          <p:nvSpPr>
            <p:cNvPr id="39" name="textruta 38">
              <a:extLst>
                <a:ext uri="{FF2B5EF4-FFF2-40B4-BE49-F238E27FC236}">
                  <a16:creationId xmlns:a16="http://schemas.microsoft.com/office/drawing/2014/main" id="{07781786-A315-C342-9573-1EE2DFE7E9F3}"/>
                </a:ext>
              </a:extLst>
            </p:cNvPr>
            <p:cNvSpPr txBox="1"/>
            <p:nvPr/>
          </p:nvSpPr>
          <p:spPr>
            <a:xfrm>
              <a:off x="508794" y="2660772"/>
              <a:ext cx="704039" cy="400110"/>
            </a:xfrm>
            <a:prstGeom prst="rect">
              <a:avLst/>
            </a:prstGeom>
            <a:noFill/>
          </p:spPr>
          <p:txBody>
            <a:bodyPr wrap="none" rtlCol="0">
              <a:spAutoFit/>
            </a:bodyPr>
            <a:lstStyle/>
            <a:p>
              <a:r>
                <a:rPr lang="sv-SE" altLang="sv-SE" sz="2000" b="1" dirty="0">
                  <a:solidFill>
                    <a:schemeClr val="accent5">
                      <a:lumMod val="60000"/>
                      <a:lumOff val="40000"/>
                    </a:schemeClr>
                  </a:solidFill>
                </a:rPr>
                <a:t>2014</a:t>
              </a:r>
              <a:endParaRPr lang="sv-SE" sz="2000" dirty="0">
                <a:solidFill>
                  <a:schemeClr val="accent5">
                    <a:lumMod val="60000"/>
                    <a:lumOff val="40000"/>
                  </a:schemeClr>
                </a:solidFill>
              </a:endParaRPr>
            </a:p>
          </p:txBody>
        </p:sp>
        <p:pic>
          <p:nvPicPr>
            <p:cNvPr id="87" name="Bildobjekt 86">
              <a:extLst>
                <a:ext uri="{FF2B5EF4-FFF2-40B4-BE49-F238E27FC236}">
                  <a16:creationId xmlns:a16="http://schemas.microsoft.com/office/drawing/2014/main" id="{0BE36965-5CF1-A343-9724-8A4D2966EFF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946227" y="2267431"/>
              <a:ext cx="1080120" cy="1102908"/>
            </a:xfrm>
            <a:prstGeom prst="rect">
              <a:avLst/>
            </a:prstGeom>
          </p:spPr>
        </p:pic>
        <p:sp>
          <p:nvSpPr>
            <p:cNvPr id="88" name="textruta 87">
              <a:extLst>
                <a:ext uri="{FF2B5EF4-FFF2-40B4-BE49-F238E27FC236}">
                  <a16:creationId xmlns:a16="http://schemas.microsoft.com/office/drawing/2014/main" id="{D09EA56A-8966-1F42-A6BD-223B7F455565}"/>
                </a:ext>
              </a:extLst>
            </p:cNvPr>
            <p:cNvSpPr txBox="1"/>
            <p:nvPr/>
          </p:nvSpPr>
          <p:spPr>
            <a:xfrm>
              <a:off x="2198349" y="2660772"/>
              <a:ext cx="704039" cy="400110"/>
            </a:xfrm>
            <a:prstGeom prst="rect">
              <a:avLst/>
            </a:prstGeom>
            <a:noFill/>
          </p:spPr>
          <p:txBody>
            <a:bodyPr wrap="none" rtlCol="0">
              <a:spAutoFit/>
            </a:bodyPr>
            <a:lstStyle/>
            <a:p>
              <a:r>
                <a:rPr lang="sv-SE" altLang="sv-SE" sz="2000" b="1" dirty="0">
                  <a:solidFill>
                    <a:schemeClr val="accent5">
                      <a:lumMod val="60000"/>
                      <a:lumOff val="40000"/>
                    </a:schemeClr>
                  </a:solidFill>
                </a:rPr>
                <a:t>2015</a:t>
              </a:r>
              <a:endParaRPr lang="sv-SE" sz="2000" dirty="0">
                <a:solidFill>
                  <a:schemeClr val="accent5">
                    <a:lumMod val="60000"/>
                    <a:lumOff val="40000"/>
                  </a:schemeClr>
                </a:solidFill>
              </a:endParaRPr>
            </a:p>
          </p:txBody>
        </p:sp>
        <p:pic>
          <p:nvPicPr>
            <p:cNvPr id="92" name="Bildobjekt 91">
              <a:extLst>
                <a:ext uri="{FF2B5EF4-FFF2-40B4-BE49-F238E27FC236}">
                  <a16:creationId xmlns:a16="http://schemas.microsoft.com/office/drawing/2014/main" id="{5F819552-816D-DC4D-B074-7A7FFC8A31B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742051" y="2267431"/>
              <a:ext cx="1080120" cy="1102908"/>
            </a:xfrm>
            <a:prstGeom prst="rect">
              <a:avLst/>
            </a:prstGeom>
          </p:spPr>
        </p:pic>
        <p:sp>
          <p:nvSpPr>
            <p:cNvPr id="93" name="textruta 92">
              <a:extLst>
                <a:ext uri="{FF2B5EF4-FFF2-40B4-BE49-F238E27FC236}">
                  <a16:creationId xmlns:a16="http://schemas.microsoft.com/office/drawing/2014/main" id="{469AE08D-02AC-3A46-8F1B-BF9C4B34407E}"/>
                </a:ext>
              </a:extLst>
            </p:cNvPr>
            <p:cNvSpPr txBox="1"/>
            <p:nvPr/>
          </p:nvSpPr>
          <p:spPr>
            <a:xfrm>
              <a:off x="3946673" y="2660772"/>
              <a:ext cx="704039" cy="400110"/>
            </a:xfrm>
            <a:prstGeom prst="rect">
              <a:avLst/>
            </a:prstGeom>
            <a:noFill/>
          </p:spPr>
          <p:txBody>
            <a:bodyPr wrap="none" rtlCol="0">
              <a:spAutoFit/>
            </a:bodyPr>
            <a:lstStyle/>
            <a:p>
              <a:r>
                <a:rPr lang="sv-SE" altLang="sv-SE" sz="2000" b="1" dirty="0">
                  <a:solidFill>
                    <a:schemeClr val="accent5">
                      <a:lumMod val="60000"/>
                      <a:lumOff val="40000"/>
                    </a:schemeClr>
                  </a:solidFill>
                </a:rPr>
                <a:t>2016</a:t>
              </a:r>
              <a:endParaRPr lang="sv-SE" sz="2000" dirty="0">
                <a:solidFill>
                  <a:schemeClr val="accent5">
                    <a:lumMod val="60000"/>
                    <a:lumOff val="40000"/>
                  </a:schemeClr>
                </a:solidFill>
              </a:endParaRPr>
            </a:p>
          </p:txBody>
        </p:sp>
        <p:pic>
          <p:nvPicPr>
            <p:cNvPr id="97" name="Bildobjekt 96">
              <a:extLst>
                <a:ext uri="{FF2B5EF4-FFF2-40B4-BE49-F238E27FC236}">
                  <a16:creationId xmlns:a16="http://schemas.microsoft.com/office/drawing/2014/main" id="{B846EDF9-C309-ED40-8F63-9176BBF0B96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521907" y="2267431"/>
              <a:ext cx="1080120" cy="1102908"/>
            </a:xfrm>
            <a:prstGeom prst="rect">
              <a:avLst/>
            </a:prstGeom>
          </p:spPr>
        </p:pic>
        <p:sp>
          <p:nvSpPr>
            <p:cNvPr id="98" name="textruta 97">
              <a:extLst>
                <a:ext uri="{FF2B5EF4-FFF2-40B4-BE49-F238E27FC236}">
                  <a16:creationId xmlns:a16="http://schemas.microsoft.com/office/drawing/2014/main" id="{ED1F692C-5649-3E4B-B43F-6C6D2645DAA0}"/>
                </a:ext>
              </a:extLst>
            </p:cNvPr>
            <p:cNvSpPr txBox="1"/>
            <p:nvPr/>
          </p:nvSpPr>
          <p:spPr>
            <a:xfrm>
              <a:off x="5726529" y="2660772"/>
              <a:ext cx="704039" cy="400110"/>
            </a:xfrm>
            <a:prstGeom prst="rect">
              <a:avLst/>
            </a:prstGeom>
            <a:noFill/>
          </p:spPr>
          <p:txBody>
            <a:bodyPr wrap="none" rtlCol="0">
              <a:spAutoFit/>
            </a:bodyPr>
            <a:lstStyle/>
            <a:p>
              <a:r>
                <a:rPr lang="sv-SE" altLang="sv-SE" sz="2000" b="1" dirty="0">
                  <a:solidFill>
                    <a:schemeClr val="accent5">
                      <a:lumMod val="60000"/>
                      <a:lumOff val="40000"/>
                    </a:schemeClr>
                  </a:solidFill>
                </a:rPr>
                <a:t>2017</a:t>
              </a:r>
              <a:endParaRPr lang="sv-SE" sz="2000" dirty="0">
                <a:solidFill>
                  <a:schemeClr val="accent5">
                    <a:lumMod val="60000"/>
                    <a:lumOff val="40000"/>
                  </a:schemeClr>
                </a:solidFill>
              </a:endParaRPr>
            </a:p>
          </p:txBody>
        </p:sp>
        <p:grpSp>
          <p:nvGrpSpPr>
            <p:cNvPr id="112" name="Grupp 111">
              <a:extLst>
                <a:ext uri="{FF2B5EF4-FFF2-40B4-BE49-F238E27FC236}">
                  <a16:creationId xmlns:a16="http://schemas.microsoft.com/office/drawing/2014/main" id="{F45066B7-AFCC-6546-8D96-F733A975E869}"/>
                </a:ext>
              </a:extLst>
            </p:cNvPr>
            <p:cNvGrpSpPr/>
            <p:nvPr/>
          </p:nvGrpSpPr>
          <p:grpSpPr>
            <a:xfrm>
              <a:off x="7250372" y="2267431"/>
              <a:ext cx="1080120" cy="1102908"/>
              <a:chOff x="7250372" y="2267431"/>
              <a:chExt cx="1080120" cy="1102908"/>
            </a:xfrm>
          </p:grpSpPr>
          <p:pic>
            <p:nvPicPr>
              <p:cNvPr id="102" name="Bildobjekt 101">
                <a:extLst>
                  <a:ext uri="{FF2B5EF4-FFF2-40B4-BE49-F238E27FC236}">
                    <a16:creationId xmlns:a16="http://schemas.microsoft.com/office/drawing/2014/main" id="{A26DB27E-E9E6-174C-AA6C-D88BA657D36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250372" y="2267431"/>
                <a:ext cx="1080120" cy="1102908"/>
              </a:xfrm>
              <a:prstGeom prst="rect">
                <a:avLst/>
              </a:prstGeom>
            </p:spPr>
          </p:pic>
          <p:sp>
            <p:nvSpPr>
              <p:cNvPr id="103" name="textruta 102">
                <a:extLst>
                  <a:ext uri="{FF2B5EF4-FFF2-40B4-BE49-F238E27FC236}">
                    <a16:creationId xmlns:a16="http://schemas.microsoft.com/office/drawing/2014/main" id="{12C9574B-7793-9448-B630-FAF81E3C0393}"/>
                  </a:ext>
                </a:extLst>
              </p:cNvPr>
              <p:cNvSpPr txBox="1"/>
              <p:nvPr/>
            </p:nvSpPr>
            <p:spPr>
              <a:xfrm>
                <a:off x="7419369" y="2660772"/>
                <a:ext cx="704039" cy="400110"/>
              </a:xfrm>
              <a:prstGeom prst="rect">
                <a:avLst/>
              </a:prstGeom>
              <a:noFill/>
            </p:spPr>
            <p:txBody>
              <a:bodyPr wrap="none" rtlCol="0">
                <a:spAutoFit/>
              </a:bodyPr>
              <a:lstStyle/>
              <a:p>
                <a:r>
                  <a:rPr lang="sv-SE" altLang="sv-SE" sz="2000" b="1" dirty="0">
                    <a:solidFill>
                      <a:schemeClr val="accent5">
                        <a:lumMod val="60000"/>
                        <a:lumOff val="40000"/>
                      </a:schemeClr>
                    </a:solidFill>
                  </a:rPr>
                  <a:t>2018</a:t>
                </a:r>
                <a:endParaRPr lang="sv-SE" sz="2000" dirty="0">
                  <a:solidFill>
                    <a:schemeClr val="accent5">
                      <a:lumMod val="60000"/>
                      <a:lumOff val="40000"/>
                    </a:schemeClr>
                  </a:solidFill>
                </a:endParaRPr>
              </a:p>
            </p:txBody>
          </p:sp>
        </p:grpSp>
      </p:grpSp>
      <p:grpSp>
        <p:nvGrpSpPr>
          <p:cNvPr id="32" name="Grupp 31">
            <a:extLst>
              <a:ext uri="{FF2B5EF4-FFF2-40B4-BE49-F238E27FC236}">
                <a16:creationId xmlns:a16="http://schemas.microsoft.com/office/drawing/2014/main" id="{77BA0D5A-617D-C341-A51A-C96F69A875A3}"/>
              </a:ext>
            </a:extLst>
          </p:cNvPr>
          <p:cNvGrpSpPr/>
          <p:nvPr/>
        </p:nvGrpSpPr>
        <p:grpSpPr>
          <a:xfrm>
            <a:off x="2416799" y="2914082"/>
            <a:ext cx="1969246" cy="1877761"/>
            <a:chOff x="506164" y="2775598"/>
            <a:chExt cx="1975082" cy="1877761"/>
          </a:xfrm>
        </p:grpSpPr>
        <p:sp>
          <p:nvSpPr>
            <p:cNvPr id="33" name="textruta 32">
              <a:extLst>
                <a:ext uri="{FF2B5EF4-FFF2-40B4-BE49-F238E27FC236}">
                  <a16:creationId xmlns:a16="http://schemas.microsoft.com/office/drawing/2014/main" id="{F2477D0E-6A6C-A44E-9EEA-D9C75497A536}"/>
                </a:ext>
              </a:extLst>
            </p:cNvPr>
            <p:cNvSpPr txBox="1"/>
            <p:nvPr/>
          </p:nvSpPr>
          <p:spPr>
            <a:xfrm>
              <a:off x="669909" y="3130131"/>
              <a:ext cx="1811337" cy="830997"/>
            </a:xfrm>
            <a:prstGeom prst="rect">
              <a:avLst/>
            </a:prstGeom>
            <a:noFill/>
          </p:spPr>
          <p:txBody>
            <a:bodyPr wrap="square" rtlCol="0">
              <a:spAutoFit/>
            </a:bodyPr>
            <a:lstStyle/>
            <a:p>
              <a:r>
                <a:rPr lang="sv-SE" altLang="sv-SE" sz="1600" b="1" dirty="0">
                  <a:solidFill>
                    <a:schemeClr val="accent6"/>
                  </a:solidFill>
                </a:rPr>
                <a:t>Juni: </a:t>
              </a:r>
              <a:r>
                <a:rPr lang="sv-SE" altLang="sv-SE" sz="1600" dirty="0"/>
                <a:t>Rapport klar. Målbild och vägval för FVIS</a:t>
              </a:r>
              <a:endParaRPr lang="sv-SE" altLang="sv-SE" sz="1600" i="1" dirty="0"/>
            </a:p>
          </p:txBody>
        </p:sp>
        <p:cxnSp>
          <p:nvCxnSpPr>
            <p:cNvPr id="34" name="Rak 33">
              <a:extLst>
                <a:ext uri="{FF2B5EF4-FFF2-40B4-BE49-F238E27FC236}">
                  <a16:creationId xmlns:a16="http://schemas.microsoft.com/office/drawing/2014/main" id="{77BA0BE1-1B08-E847-911F-882B092A1040}"/>
                </a:ext>
              </a:extLst>
            </p:cNvPr>
            <p:cNvCxnSpPr>
              <a:cxnSpLocks/>
            </p:cNvCxnSpPr>
            <p:nvPr/>
          </p:nvCxnSpPr>
          <p:spPr>
            <a:xfrm flipH="1">
              <a:off x="598790" y="2775598"/>
              <a:ext cx="2" cy="164181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5" name="Bildobjekt 34">
              <a:extLst>
                <a:ext uri="{FF2B5EF4-FFF2-40B4-BE49-F238E27FC236}">
                  <a16:creationId xmlns:a16="http://schemas.microsoft.com/office/drawing/2014/main" id="{88725E48-DEEB-3845-9922-C10A5F6DF28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5400000">
              <a:off x="492724" y="4430848"/>
              <a:ext cx="235951" cy="209071"/>
            </a:xfrm>
            <a:prstGeom prst="rect">
              <a:avLst/>
            </a:prstGeom>
          </p:spPr>
        </p:pic>
      </p:grpSp>
      <p:pic>
        <p:nvPicPr>
          <p:cNvPr id="36" name="Bildobjekt 35">
            <a:extLst>
              <a:ext uri="{FF2B5EF4-FFF2-40B4-BE49-F238E27FC236}">
                <a16:creationId xmlns:a16="http://schemas.microsoft.com/office/drawing/2014/main" id="{A26DB27E-E9E6-174C-AA6C-D88BA657D36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9100897" y="1976531"/>
            <a:ext cx="1080120" cy="1102908"/>
          </a:xfrm>
          <a:prstGeom prst="rect">
            <a:avLst/>
          </a:prstGeom>
        </p:spPr>
      </p:pic>
      <p:sp>
        <p:nvSpPr>
          <p:cNvPr id="37" name="textruta 36">
            <a:extLst>
              <a:ext uri="{FF2B5EF4-FFF2-40B4-BE49-F238E27FC236}">
                <a16:creationId xmlns:a16="http://schemas.microsoft.com/office/drawing/2014/main" id="{12C9574B-7793-9448-B630-FAF81E3C0393}"/>
              </a:ext>
            </a:extLst>
          </p:cNvPr>
          <p:cNvSpPr txBox="1"/>
          <p:nvPr/>
        </p:nvSpPr>
        <p:spPr>
          <a:xfrm>
            <a:off x="9341144" y="2369872"/>
            <a:ext cx="704039" cy="400110"/>
          </a:xfrm>
          <a:prstGeom prst="rect">
            <a:avLst/>
          </a:prstGeom>
          <a:noFill/>
        </p:spPr>
        <p:txBody>
          <a:bodyPr wrap="none" rtlCol="0">
            <a:spAutoFit/>
          </a:bodyPr>
          <a:lstStyle/>
          <a:p>
            <a:r>
              <a:rPr lang="sv-SE" altLang="sv-SE" sz="2000" b="1" dirty="0">
                <a:solidFill>
                  <a:schemeClr val="accent5">
                    <a:lumMod val="60000"/>
                    <a:lumOff val="40000"/>
                  </a:schemeClr>
                </a:solidFill>
              </a:rPr>
              <a:t>2019</a:t>
            </a:r>
            <a:endParaRPr lang="sv-SE" sz="2000" dirty="0">
              <a:solidFill>
                <a:schemeClr val="accent5">
                  <a:lumMod val="60000"/>
                  <a:lumOff val="40000"/>
                </a:schemeClr>
              </a:solidFill>
            </a:endParaRPr>
          </a:p>
        </p:txBody>
      </p:sp>
      <p:sp>
        <p:nvSpPr>
          <p:cNvPr id="40" name="textruta 39">
            <a:extLst>
              <a:ext uri="{FF2B5EF4-FFF2-40B4-BE49-F238E27FC236}">
                <a16:creationId xmlns:a16="http://schemas.microsoft.com/office/drawing/2014/main" id="{A8E3D307-9DA1-7A4A-BF81-3DA1E1ADD48B}"/>
              </a:ext>
            </a:extLst>
          </p:cNvPr>
          <p:cNvSpPr txBox="1"/>
          <p:nvPr/>
        </p:nvSpPr>
        <p:spPr>
          <a:xfrm>
            <a:off x="7859307" y="4010404"/>
            <a:ext cx="1481837" cy="830997"/>
          </a:xfrm>
          <a:prstGeom prst="rect">
            <a:avLst/>
          </a:prstGeom>
          <a:noFill/>
        </p:spPr>
        <p:txBody>
          <a:bodyPr wrap="square" rtlCol="0">
            <a:spAutoFit/>
          </a:bodyPr>
          <a:lstStyle/>
          <a:p>
            <a:r>
              <a:rPr lang="sv-SE" altLang="sv-SE" sz="1600" b="1" dirty="0">
                <a:solidFill>
                  <a:schemeClr val="accent6"/>
                </a:solidFill>
              </a:rPr>
              <a:t>19 december: </a:t>
            </a:r>
            <a:r>
              <a:rPr lang="sv-SE" altLang="sv-SE" sz="1600" dirty="0">
                <a:solidFill>
                  <a:schemeClr val="accent6"/>
                </a:solidFill>
              </a:rPr>
              <a:t>Tilldelnings-</a:t>
            </a:r>
          </a:p>
          <a:p>
            <a:r>
              <a:rPr lang="sv-SE" altLang="sv-SE" sz="1600" dirty="0">
                <a:solidFill>
                  <a:schemeClr val="accent6"/>
                </a:solidFill>
              </a:rPr>
              <a:t>beslut</a:t>
            </a:r>
            <a:endParaRPr lang="sv-SE" altLang="sv-SE" sz="1600" dirty="0"/>
          </a:p>
        </p:txBody>
      </p:sp>
      <p:grpSp>
        <p:nvGrpSpPr>
          <p:cNvPr id="41" name="Grupp 40">
            <a:extLst>
              <a:ext uri="{FF2B5EF4-FFF2-40B4-BE49-F238E27FC236}">
                <a16:creationId xmlns:a16="http://schemas.microsoft.com/office/drawing/2014/main" id="{CA78984B-699C-4A4B-A5DD-D4741ED204A6}"/>
              </a:ext>
            </a:extLst>
          </p:cNvPr>
          <p:cNvGrpSpPr/>
          <p:nvPr/>
        </p:nvGrpSpPr>
        <p:grpSpPr>
          <a:xfrm>
            <a:off x="9588627" y="2916761"/>
            <a:ext cx="1864375" cy="2500621"/>
            <a:chOff x="9332637" y="3075152"/>
            <a:chExt cx="1864375" cy="2500621"/>
          </a:xfrm>
        </p:grpSpPr>
        <p:sp>
          <p:nvSpPr>
            <p:cNvPr id="42" name="textruta 41">
              <a:extLst>
                <a:ext uri="{FF2B5EF4-FFF2-40B4-BE49-F238E27FC236}">
                  <a16:creationId xmlns:a16="http://schemas.microsoft.com/office/drawing/2014/main" id="{A8E3D307-9DA1-7A4A-BF81-3DA1E1ADD48B}"/>
                </a:ext>
              </a:extLst>
            </p:cNvPr>
            <p:cNvSpPr txBox="1"/>
            <p:nvPr/>
          </p:nvSpPr>
          <p:spPr>
            <a:xfrm>
              <a:off x="9443942" y="3301920"/>
              <a:ext cx="1753070" cy="830997"/>
            </a:xfrm>
            <a:prstGeom prst="rect">
              <a:avLst/>
            </a:prstGeom>
            <a:noFill/>
          </p:spPr>
          <p:txBody>
            <a:bodyPr wrap="square" rtlCol="0">
              <a:spAutoFit/>
            </a:bodyPr>
            <a:lstStyle/>
            <a:p>
              <a:r>
                <a:rPr lang="sv-SE" altLang="sv-SE" sz="1600" b="1" dirty="0">
                  <a:solidFill>
                    <a:schemeClr val="accent6"/>
                  </a:solidFill>
                </a:rPr>
                <a:t>10 januari: </a:t>
              </a:r>
              <a:r>
                <a:rPr lang="sv-SE" altLang="sv-SE" sz="1600" dirty="0">
                  <a:solidFill>
                    <a:schemeClr val="accent6"/>
                  </a:solidFill>
                </a:rPr>
                <a:t>Överprövning av tilldelning</a:t>
              </a:r>
              <a:endParaRPr lang="sv-SE" altLang="sv-SE" sz="1600" dirty="0"/>
            </a:p>
          </p:txBody>
        </p:sp>
        <p:cxnSp>
          <p:nvCxnSpPr>
            <p:cNvPr id="43" name="Rak 42">
              <a:extLst>
                <a:ext uri="{FF2B5EF4-FFF2-40B4-BE49-F238E27FC236}">
                  <a16:creationId xmlns:a16="http://schemas.microsoft.com/office/drawing/2014/main" id="{A666D599-33F4-3849-BFDB-5BF6D8B5CC38}"/>
                </a:ext>
              </a:extLst>
            </p:cNvPr>
            <p:cNvCxnSpPr>
              <a:cxnSpLocks/>
              <a:endCxn id="44" idx="1"/>
            </p:cNvCxnSpPr>
            <p:nvPr/>
          </p:nvCxnSpPr>
          <p:spPr>
            <a:xfrm>
              <a:off x="9437172" y="3075152"/>
              <a:ext cx="0" cy="226467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4" name="Bildobjekt 43">
              <a:extLst>
                <a:ext uri="{FF2B5EF4-FFF2-40B4-BE49-F238E27FC236}">
                  <a16:creationId xmlns:a16="http://schemas.microsoft.com/office/drawing/2014/main" id="{4858FC3D-1A23-B04D-97E5-DEAFBBA758C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5400000">
              <a:off x="9319197" y="5353262"/>
              <a:ext cx="235951" cy="209071"/>
            </a:xfrm>
            <a:prstGeom prst="rect">
              <a:avLst/>
            </a:prstGeom>
          </p:spPr>
        </p:pic>
      </p:grpSp>
      <p:sp>
        <p:nvSpPr>
          <p:cNvPr id="45" name="textruta 44">
            <a:extLst>
              <a:ext uri="{FF2B5EF4-FFF2-40B4-BE49-F238E27FC236}">
                <a16:creationId xmlns:a16="http://schemas.microsoft.com/office/drawing/2014/main" id="{A8E3D307-9DA1-7A4A-BF81-3DA1E1ADD48B}"/>
              </a:ext>
            </a:extLst>
          </p:cNvPr>
          <p:cNvSpPr txBox="1"/>
          <p:nvPr/>
        </p:nvSpPr>
        <p:spPr>
          <a:xfrm>
            <a:off x="9733582" y="3903935"/>
            <a:ext cx="1753070" cy="830997"/>
          </a:xfrm>
          <a:prstGeom prst="rect">
            <a:avLst/>
          </a:prstGeom>
          <a:noFill/>
        </p:spPr>
        <p:txBody>
          <a:bodyPr wrap="square" rtlCol="0">
            <a:spAutoFit/>
          </a:bodyPr>
          <a:lstStyle/>
          <a:p>
            <a:r>
              <a:rPr lang="sv-SE" altLang="sv-SE" sz="1600" b="1" dirty="0">
                <a:solidFill>
                  <a:schemeClr val="accent6"/>
                </a:solidFill>
              </a:rPr>
              <a:t>28 mars: </a:t>
            </a:r>
            <a:r>
              <a:rPr lang="sv-SE" altLang="sv-SE" sz="1600" dirty="0">
                <a:solidFill>
                  <a:schemeClr val="accent6"/>
                </a:solidFill>
              </a:rPr>
              <a:t>Ansökan om överprövning dras tillbaka</a:t>
            </a:r>
            <a:endParaRPr lang="sv-SE" altLang="sv-SE" sz="1600" dirty="0"/>
          </a:p>
        </p:txBody>
      </p:sp>
      <p:sp>
        <p:nvSpPr>
          <p:cNvPr id="46" name="textruta 45">
            <a:extLst>
              <a:ext uri="{FF2B5EF4-FFF2-40B4-BE49-F238E27FC236}">
                <a16:creationId xmlns:a16="http://schemas.microsoft.com/office/drawing/2014/main" id="{A8E3D307-9DA1-7A4A-BF81-3DA1E1ADD48B}"/>
              </a:ext>
            </a:extLst>
          </p:cNvPr>
          <p:cNvSpPr txBox="1"/>
          <p:nvPr/>
        </p:nvSpPr>
        <p:spPr>
          <a:xfrm>
            <a:off x="9735557" y="4728849"/>
            <a:ext cx="1753070" cy="584775"/>
          </a:xfrm>
          <a:prstGeom prst="rect">
            <a:avLst/>
          </a:prstGeom>
          <a:noFill/>
        </p:spPr>
        <p:txBody>
          <a:bodyPr wrap="square" rtlCol="0">
            <a:spAutoFit/>
          </a:bodyPr>
          <a:lstStyle/>
          <a:p>
            <a:r>
              <a:rPr lang="sv-SE" altLang="sv-SE" sz="1600" b="1" dirty="0">
                <a:solidFill>
                  <a:schemeClr val="accent6"/>
                </a:solidFill>
              </a:rPr>
              <a:t>3 juni: </a:t>
            </a:r>
            <a:r>
              <a:rPr lang="sv-SE" altLang="sv-SE" sz="1600" dirty="0">
                <a:solidFill>
                  <a:schemeClr val="accent6"/>
                </a:solidFill>
              </a:rPr>
              <a:t>Avtalstecknande</a:t>
            </a:r>
            <a:endParaRPr lang="sv-SE" altLang="sv-SE" sz="1600" dirty="0"/>
          </a:p>
        </p:txBody>
      </p:sp>
      <p:sp>
        <p:nvSpPr>
          <p:cNvPr id="47" name="textruta 46">
            <a:extLst>
              <a:ext uri="{FF2B5EF4-FFF2-40B4-BE49-F238E27FC236}">
                <a16:creationId xmlns:a16="http://schemas.microsoft.com/office/drawing/2014/main" id="{2461AFC8-D5D3-FB4B-9478-D5BF3D84E0CE}"/>
              </a:ext>
            </a:extLst>
          </p:cNvPr>
          <p:cNvSpPr txBox="1"/>
          <p:nvPr/>
        </p:nvSpPr>
        <p:spPr>
          <a:xfrm>
            <a:off x="6159400" y="3016178"/>
            <a:ext cx="1543077" cy="1569660"/>
          </a:xfrm>
          <a:prstGeom prst="rect">
            <a:avLst/>
          </a:prstGeom>
          <a:noFill/>
        </p:spPr>
        <p:txBody>
          <a:bodyPr wrap="square" rtlCol="0">
            <a:spAutoFit/>
          </a:bodyPr>
          <a:lstStyle/>
          <a:p>
            <a:r>
              <a:rPr lang="sv-SE" altLang="sv-SE" sz="1600" b="1" dirty="0">
                <a:solidFill>
                  <a:schemeClr val="accent6"/>
                </a:solidFill>
              </a:rPr>
              <a:t>Våren:</a:t>
            </a:r>
            <a:r>
              <a:rPr lang="sv-SE" altLang="sv-SE" sz="1600" dirty="0">
                <a:solidFill>
                  <a:schemeClr val="accent6"/>
                </a:solidFill>
              </a:rPr>
              <a:t/>
            </a:r>
            <a:br>
              <a:rPr lang="sv-SE" altLang="sv-SE" sz="1600" dirty="0">
                <a:solidFill>
                  <a:schemeClr val="accent6"/>
                </a:solidFill>
              </a:rPr>
            </a:br>
            <a:r>
              <a:rPr lang="sv-SE" altLang="sv-SE" sz="1600" dirty="0">
                <a:solidFill>
                  <a:schemeClr val="accent6"/>
                </a:solidFill>
              </a:rPr>
              <a:t>Upphandling pågår. Överprövning av steg 1. Dom till Sussas fördel.</a:t>
            </a:r>
            <a:endParaRPr lang="sv-SE" altLang="sv-SE" sz="1600" dirty="0"/>
          </a:p>
        </p:txBody>
      </p:sp>
      <p:cxnSp>
        <p:nvCxnSpPr>
          <p:cNvPr id="48" name="Rak 47">
            <a:extLst>
              <a:ext uri="{FF2B5EF4-FFF2-40B4-BE49-F238E27FC236}">
                <a16:creationId xmlns:a16="http://schemas.microsoft.com/office/drawing/2014/main" id="{A666D599-33F4-3849-BFDB-5BF6D8B5CC38}"/>
              </a:ext>
            </a:extLst>
          </p:cNvPr>
          <p:cNvCxnSpPr>
            <a:cxnSpLocks/>
            <a:endCxn id="49" idx="1"/>
          </p:cNvCxnSpPr>
          <p:nvPr/>
        </p:nvCxnSpPr>
        <p:spPr>
          <a:xfrm>
            <a:off x="6118787" y="2940511"/>
            <a:ext cx="0" cy="226467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9" name="Bildobjekt 48">
            <a:extLst>
              <a:ext uri="{FF2B5EF4-FFF2-40B4-BE49-F238E27FC236}">
                <a16:creationId xmlns:a16="http://schemas.microsoft.com/office/drawing/2014/main" id="{4858FC3D-1A23-B04D-97E5-DEAFBBA758C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5400000">
            <a:off x="6000812" y="5218621"/>
            <a:ext cx="235951" cy="209071"/>
          </a:xfrm>
          <a:prstGeom prst="rect">
            <a:avLst/>
          </a:prstGeom>
        </p:spPr>
      </p:pic>
    </p:spTree>
    <p:extLst>
      <p:ext uri="{BB962C8B-B14F-4D97-AF65-F5344CB8AC3E}">
        <p14:creationId xmlns:p14="http://schemas.microsoft.com/office/powerpoint/2010/main" val="241657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down)">
                                      <p:cBhvr>
                                        <p:cTn id="10" dur="500"/>
                                        <p:tgtEl>
                                          <p:spTgt spid="37"/>
                                        </p:tgtEl>
                                      </p:cBhvr>
                                    </p:animEffect>
                                  </p:childTnLst>
                                </p:cTn>
                              </p:par>
                              <p:par>
                                <p:cTn id="11" presetID="22" presetClass="entr" presetSubtype="4" fill="hold" nodeType="withEffect">
                                  <p:stCondLst>
                                    <p:cond delay="0"/>
                                  </p:stCondLst>
                                  <p:childTnLst>
                                    <p:set>
                                      <p:cBhvr>
                                        <p:cTn id="12" dur="1" fill="hold">
                                          <p:stCondLst>
                                            <p:cond delay="0"/>
                                          </p:stCondLst>
                                        </p:cTn>
                                        <p:tgtEl>
                                          <p:spTgt spid="114"/>
                                        </p:tgtEl>
                                        <p:attrNameLst>
                                          <p:attrName>style.visibility</p:attrName>
                                        </p:attrNameLst>
                                      </p:cBhvr>
                                      <p:to>
                                        <p:strVal val="visible"/>
                                      </p:to>
                                    </p:set>
                                    <p:animEffect transition="in" filter="wipe(down)">
                                      <p:cBhvr>
                                        <p:cTn id="13" dur="500"/>
                                        <p:tgtEl>
                                          <p:spTgt spid="1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0"/>
                                        </p:tgtEl>
                                        <p:attrNameLst>
                                          <p:attrName>style.visibility</p:attrName>
                                        </p:attrNameLst>
                                      </p:cBhvr>
                                      <p:to>
                                        <p:strVal val="visible"/>
                                      </p:to>
                                    </p:set>
                                    <p:animEffect transition="in" filter="wipe(down)">
                                      <p:cBhvr>
                                        <p:cTn id="18" dur="500"/>
                                        <p:tgtEl>
                                          <p:spTgt spid="1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11"/>
                                        </p:tgtEl>
                                        <p:attrNameLst>
                                          <p:attrName>style.visibility</p:attrName>
                                        </p:attrNameLst>
                                      </p:cBhvr>
                                      <p:to>
                                        <p:strVal val="visible"/>
                                      </p:to>
                                    </p:set>
                                    <p:animEffect transition="in" filter="wipe(down)">
                                      <p:cBhvr>
                                        <p:cTn id="28" dur="500"/>
                                        <p:tgtEl>
                                          <p:spTgt spid="1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down)">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ipe(down)">
                                      <p:cBhvr>
                                        <p:cTn id="38" dur="500"/>
                                        <p:tgtEl>
                                          <p:spTgt spid="48"/>
                                        </p:tgtEl>
                                      </p:cBhvr>
                                    </p:animEffect>
                                  </p:childTnLst>
                                </p:cTn>
                              </p:par>
                              <p:par>
                                <p:cTn id="39" presetID="22" presetClass="entr" presetSubtype="4" fill="hold"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wipe(down)">
                                      <p:cBhvr>
                                        <p:cTn id="41" dur="500"/>
                                        <p:tgtEl>
                                          <p:spTgt spid="4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wipe(down)">
                                      <p:cBhvr>
                                        <p:cTn id="46" dur="500"/>
                                        <p:tgtEl>
                                          <p:spTgt spid="4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down)">
                                      <p:cBhvr>
                                        <p:cTn id="51" dur="500"/>
                                        <p:tgtEl>
                                          <p:spTgt spid="11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wipe(down)">
                                      <p:cBhvr>
                                        <p:cTn id="56" dur="500"/>
                                        <p:tgtEl>
                                          <p:spTgt spid="4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down)">
                                      <p:cBhvr>
                                        <p:cTn id="61" dur="500"/>
                                        <p:tgtEl>
                                          <p:spTgt spid="4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down)">
                                      <p:cBhvr>
                                        <p:cTn id="66" dur="500"/>
                                        <p:tgtEl>
                                          <p:spTgt spid="45"/>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wipe(down)">
                                      <p:cBhvr>
                                        <p:cTn id="7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7" grpId="0"/>
      <p:bldP spid="40" grpId="0"/>
      <p:bldP spid="45"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14A8F8B-F6A0-8548-81D7-F61A2E7231B4}"/>
              </a:ext>
            </a:extLst>
          </p:cNvPr>
          <p:cNvSpPr/>
          <p:nvPr/>
        </p:nvSpPr>
        <p:spPr>
          <a:xfrm>
            <a:off x="407988" y="1790696"/>
            <a:ext cx="5688012" cy="3887786"/>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5CAF2873-AAD2-C14C-9C1A-89B1962CDE3E}"/>
              </a:ext>
            </a:extLst>
          </p:cNvPr>
          <p:cNvSpPr/>
          <p:nvPr/>
        </p:nvSpPr>
        <p:spPr>
          <a:xfrm>
            <a:off x="5819887" y="1790696"/>
            <a:ext cx="6000639" cy="3887787"/>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73AF0A07-ECA4-FA45-A17B-AFB2C14FC377}"/>
              </a:ext>
            </a:extLst>
          </p:cNvPr>
          <p:cNvSpPr/>
          <p:nvPr/>
        </p:nvSpPr>
        <p:spPr>
          <a:xfrm>
            <a:off x="1775013" y="1790696"/>
            <a:ext cx="4320988" cy="3887786"/>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C4ED7DBA-CF0B-9C4A-A6F5-980D6399B2B4}"/>
              </a:ext>
            </a:extLst>
          </p:cNvPr>
          <p:cNvSpPr>
            <a:spLocks noGrp="1"/>
          </p:cNvSpPr>
          <p:nvPr>
            <p:ph type="title"/>
          </p:nvPr>
        </p:nvSpPr>
        <p:spPr/>
        <p:txBody>
          <a:bodyPr>
            <a:normAutofit/>
          </a:bodyPr>
          <a:lstStyle/>
          <a:p>
            <a:r>
              <a:rPr lang="sv-SE" dirty="0"/>
              <a:t>Önskade effekter av samverkan</a:t>
            </a:r>
          </a:p>
        </p:txBody>
      </p:sp>
      <p:sp>
        <p:nvSpPr>
          <p:cNvPr id="6" name="Rectangle 12">
            <a:extLst>
              <a:ext uri="{FF2B5EF4-FFF2-40B4-BE49-F238E27FC236}">
                <a16:creationId xmlns:a16="http://schemas.microsoft.com/office/drawing/2014/main" id="{110A8A53-0FC1-F647-8FF8-E49750E4E4BB}"/>
              </a:ext>
            </a:extLst>
          </p:cNvPr>
          <p:cNvSpPr>
            <a:spLocks noChangeArrowheads="1"/>
          </p:cNvSpPr>
          <p:nvPr/>
        </p:nvSpPr>
        <p:spPr bwMode="auto">
          <a:xfrm>
            <a:off x="407990" y="3611946"/>
            <a:ext cx="56880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sv-SE" altLang="sv-SE" sz="2000" b="1" dirty="0">
                <a:solidFill>
                  <a:schemeClr val="accent3"/>
                </a:solidFill>
                <a:latin typeface="Calibri" panose="020F0502020204030204" pitchFamily="34" charset="0"/>
                <a:ea typeface="Arial Unicode MS" pitchFamily="34" charset="-128"/>
                <a:cs typeface="Calibri" panose="020F0502020204030204" pitchFamily="34" charset="0"/>
              </a:rPr>
              <a:t>LIKA FÖR ALLA</a:t>
            </a:r>
          </a:p>
        </p:txBody>
      </p:sp>
      <p:sp>
        <p:nvSpPr>
          <p:cNvPr id="5" name="Rectangle 6">
            <a:extLst>
              <a:ext uri="{FF2B5EF4-FFF2-40B4-BE49-F238E27FC236}">
                <a16:creationId xmlns:a16="http://schemas.microsoft.com/office/drawing/2014/main" id="{D6491542-0A36-DD44-B774-7D39D4C51729}"/>
              </a:ext>
            </a:extLst>
          </p:cNvPr>
          <p:cNvSpPr>
            <a:spLocks noChangeArrowheads="1"/>
          </p:cNvSpPr>
          <p:nvPr/>
        </p:nvSpPr>
        <p:spPr bwMode="auto">
          <a:xfrm>
            <a:off x="7805057" y="3304170"/>
            <a:ext cx="230641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sv-SE" altLang="sv-SE" sz="2000" b="1" dirty="0">
                <a:solidFill>
                  <a:schemeClr val="accent4"/>
                </a:solidFill>
                <a:latin typeface="Calibri" panose="020F0502020204030204" pitchFamily="34" charset="0"/>
                <a:ea typeface="Arial Unicode MS" pitchFamily="34" charset="-128"/>
                <a:cs typeface="Calibri" panose="020F0502020204030204" pitchFamily="34" charset="0"/>
              </a:rPr>
              <a:t>LOKALA </a:t>
            </a:r>
            <a:br>
              <a:rPr lang="sv-SE" altLang="sv-SE" sz="2000" b="1" dirty="0">
                <a:solidFill>
                  <a:schemeClr val="accent4"/>
                </a:solidFill>
                <a:latin typeface="Calibri" panose="020F0502020204030204" pitchFamily="34" charset="0"/>
                <a:ea typeface="Arial Unicode MS" pitchFamily="34" charset="-128"/>
                <a:cs typeface="Calibri" panose="020F0502020204030204" pitchFamily="34" charset="0"/>
              </a:rPr>
            </a:br>
            <a:r>
              <a:rPr lang="sv-SE" altLang="sv-SE" sz="2000" b="1" dirty="0">
                <a:solidFill>
                  <a:schemeClr val="accent4"/>
                </a:solidFill>
                <a:latin typeface="Calibri" panose="020F0502020204030204" pitchFamily="34" charset="0"/>
                <a:ea typeface="Arial Unicode MS" pitchFamily="34" charset="-128"/>
                <a:cs typeface="Calibri" panose="020F0502020204030204" pitchFamily="34" charset="0"/>
              </a:rPr>
              <a:t>ANPASSNINGAR </a:t>
            </a:r>
            <a:br>
              <a:rPr lang="sv-SE" altLang="sv-SE" sz="2000" b="1" dirty="0">
                <a:solidFill>
                  <a:schemeClr val="accent4"/>
                </a:solidFill>
                <a:latin typeface="Calibri" panose="020F0502020204030204" pitchFamily="34" charset="0"/>
                <a:ea typeface="Arial Unicode MS" pitchFamily="34" charset="-128"/>
                <a:cs typeface="Calibri" panose="020F0502020204030204" pitchFamily="34" charset="0"/>
              </a:rPr>
            </a:br>
            <a:r>
              <a:rPr lang="sv-SE" altLang="sv-SE" sz="2000" b="1" dirty="0">
                <a:solidFill>
                  <a:schemeClr val="accent4"/>
                </a:solidFill>
                <a:latin typeface="Calibri" panose="020F0502020204030204" pitchFamily="34" charset="0"/>
                <a:ea typeface="Arial Unicode MS" pitchFamily="34" charset="-128"/>
                <a:cs typeface="Calibri" panose="020F0502020204030204" pitchFamily="34" charset="0"/>
              </a:rPr>
              <a:t>OCH TILLÄGG</a:t>
            </a:r>
          </a:p>
        </p:txBody>
      </p:sp>
      <p:sp>
        <p:nvSpPr>
          <p:cNvPr id="4" name="Rectangle 5">
            <a:extLst>
              <a:ext uri="{FF2B5EF4-FFF2-40B4-BE49-F238E27FC236}">
                <a16:creationId xmlns:a16="http://schemas.microsoft.com/office/drawing/2014/main" id="{12D7F590-81C6-4A4C-A2EA-C02035BCF773}"/>
              </a:ext>
            </a:extLst>
          </p:cNvPr>
          <p:cNvSpPr/>
          <p:nvPr/>
        </p:nvSpPr>
        <p:spPr bwMode="auto">
          <a:xfrm>
            <a:off x="426245" y="2015386"/>
            <a:ext cx="11412538" cy="400111"/>
          </a:xfrm>
          <a:prstGeom prst="rect">
            <a:avLst/>
          </a:prstGeom>
          <a:noFill/>
          <a:ln w="12700" cap="flat" cmpd="sng" algn="ctr">
            <a:noFill/>
            <a:prstDash val="solid"/>
            <a:round/>
            <a:headEnd type="none" w="med" len="med"/>
            <a:tailEnd type="none" w="med" len="med"/>
          </a:ln>
          <a:effectLst/>
        </p:spPr>
        <p:txBody>
          <a:bodyPr/>
          <a:lstStyle/>
          <a:p>
            <a:pPr algn="ctr" eaLnBrk="1" fontAlgn="auto" hangingPunct="1">
              <a:spcBef>
                <a:spcPts val="600"/>
              </a:spcBef>
              <a:spcAft>
                <a:spcPts val="0"/>
              </a:spcAft>
              <a:defRPr/>
            </a:pPr>
            <a:r>
              <a:rPr lang="sv-SE" sz="3200" b="1" kern="0" dirty="0">
                <a:solidFill>
                  <a:schemeClr val="accent3">
                    <a:lumMod val="20000"/>
                    <a:lumOff val="80000"/>
                  </a:schemeClr>
                </a:solidFill>
                <a:ea typeface="Arial Unicode MS" pitchFamily="34" charset="-128"/>
                <a:cs typeface="Arial Unicode MS" pitchFamily="34" charset="-128"/>
              </a:rPr>
              <a:t>VÅRDINFORMATIONSSTÖD, PROCESSER, TERMER, BEGREPP ETC.</a:t>
            </a:r>
          </a:p>
        </p:txBody>
      </p:sp>
    </p:spTree>
    <p:extLst>
      <p:ext uri="{BB962C8B-B14F-4D97-AF65-F5344CB8AC3E}">
        <p14:creationId xmlns:p14="http://schemas.microsoft.com/office/powerpoint/2010/main" val="284728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54167E-6 -4.44444E-6 L 0.30286 -4.44444E-6 " pathEditMode="relative" rAng="0" ptsTypes="AA">
                                      <p:cBhvr>
                                        <p:cTn id="6" dur="2000" fill="hold"/>
                                        <p:tgtEl>
                                          <p:spTgt spid="14"/>
                                        </p:tgtEl>
                                        <p:attrNameLst>
                                          <p:attrName>ppt_x</p:attrName>
                                          <p:attrName>ppt_y</p:attrName>
                                        </p:attrNameLst>
                                      </p:cBhvr>
                                      <p:rCtr x="15143" y="0"/>
                                    </p:animMotion>
                                  </p:childTnLst>
                                </p:cTn>
                              </p:par>
                              <p:par>
                                <p:cTn id="7" presetID="63" presetClass="path" presetSubtype="0" accel="50000" decel="50000" fill="hold" grpId="0" nodeType="withEffect">
                                  <p:stCondLst>
                                    <p:cond delay="0"/>
                                  </p:stCondLst>
                                  <p:childTnLst>
                                    <p:animMotion origin="layout" path="M 3.33333E-6 2.96296E-6 L 0.15 2.96296E-6 " pathEditMode="relative" rAng="0" ptsTypes="AA">
                                      <p:cBhvr>
                                        <p:cTn id="8" dur="2000" fill="hold"/>
                                        <p:tgtEl>
                                          <p:spTgt spid="6"/>
                                        </p:tgtEl>
                                        <p:attrNameLst>
                                          <p:attrName>ppt_x</p:attrName>
                                          <p:attrName>ppt_y</p:attrName>
                                        </p:attrNameLst>
                                      </p:cBhvr>
                                      <p:rCtr x="7500" y="0"/>
                                    </p:animMotion>
                                  </p:childTnLst>
                                </p:cTn>
                              </p:par>
                              <p:par>
                                <p:cTn id="9" presetID="63" presetClass="path" presetSubtype="0" accel="50000" decel="50000" fill="hold" grpId="0" nodeType="withEffect">
                                  <p:stCondLst>
                                    <p:cond delay="0"/>
                                  </p:stCondLst>
                                  <p:childTnLst>
                                    <p:animMotion origin="layout" path="M 4.375E-6 2.96296E-6 L 0.14856 0.00139 " pathEditMode="relative" rAng="0" ptsTypes="AA">
                                      <p:cBhvr>
                                        <p:cTn id="10" dur="2000" fill="hold"/>
                                        <p:tgtEl>
                                          <p:spTgt spid="5"/>
                                        </p:tgtEl>
                                        <p:attrNameLst>
                                          <p:attrName>ppt_x</p:attrName>
                                          <p:attrName>ppt_y</p:attrName>
                                        </p:attrNameLst>
                                      </p:cBhvr>
                                      <p:rCtr x="7422"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Things 17-20: Sharing the load | A Back of the Envelop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3552" y="836712"/>
            <a:ext cx="8064896" cy="5786562"/>
          </a:xfrm>
          <a:prstGeom prst="rect">
            <a:avLst/>
          </a:prstGeom>
        </p:spPr>
      </p:pic>
      <p:pic>
        <p:nvPicPr>
          <p:cNvPr id="4" name="Bildobjekt 3"/>
          <p:cNvPicPr>
            <a:picLocks noChangeAspect="1"/>
          </p:cNvPicPr>
          <p:nvPr/>
        </p:nvPicPr>
        <p:blipFill>
          <a:blip r:embed="rId3"/>
          <a:stretch>
            <a:fillRect/>
          </a:stretch>
        </p:blipFill>
        <p:spPr>
          <a:xfrm>
            <a:off x="4062808" y="951420"/>
            <a:ext cx="4066384" cy="2639797"/>
          </a:xfrm>
          <a:prstGeom prst="rect">
            <a:avLst/>
          </a:prstGeom>
        </p:spPr>
      </p:pic>
      <p:sp>
        <p:nvSpPr>
          <p:cNvPr id="5" name="textruta 4"/>
          <p:cNvSpPr txBox="1"/>
          <p:nvPr/>
        </p:nvSpPr>
        <p:spPr>
          <a:xfrm>
            <a:off x="1642922" y="78948"/>
            <a:ext cx="8906156"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3200" b="1" i="0" u="none" strike="noStrike" kern="0" cap="none" spc="0" normalizeH="0" baseline="0" noProof="0" dirty="0" smtClean="0">
                <a:ln>
                  <a:noFill/>
                </a:ln>
                <a:solidFill>
                  <a:prstClr val="black"/>
                </a:solidFill>
                <a:effectLst/>
                <a:uLnTx/>
                <a:uFillTx/>
              </a:rPr>
              <a:t>Vi gör det gemensamt – för att det ska bli bra lokalt</a:t>
            </a:r>
          </a:p>
        </p:txBody>
      </p:sp>
    </p:spTree>
    <p:extLst>
      <p:ext uri="{BB962C8B-B14F-4D97-AF65-F5344CB8AC3E}">
        <p14:creationId xmlns:p14="http://schemas.microsoft.com/office/powerpoint/2010/main" val="2102200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2711451" y="5300664"/>
            <a:ext cx="6702425" cy="1081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9939" name="Grupp 2"/>
          <p:cNvGrpSpPr>
            <a:grpSpLocks/>
          </p:cNvGrpSpPr>
          <p:nvPr/>
        </p:nvGrpSpPr>
        <p:grpSpPr bwMode="auto">
          <a:xfrm>
            <a:off x="8355014" y="1546225"/>
            <a:ext cx="2060575" cy="4514850"/>
            <a:chOff x="6900863" y="1133475"/>
            <a:chExt cx="2060575" cy="4514850"/>
          </a:xfrm>
        </p:grpSpPr>
        <p:sp>
          <p:nvSpPr>
            <p:cNvPr id="53" name="Freeform 294"/>
            <p:cNvSpPr>
              <a:spLocks/>
            </p:cNvSpPr>
            <p:nvPr/>
          </p:nvSpPr>
          <p:spPr bwMode="auto">
            <a:xfrm>
              <a:off x="7485063" y="2071688"/>
              <a:ext cx="1085850" cy="925512"/>
            </a:xfrm>
            <a:custGeom>
              <a:avLst/>
              <a:gdLst>
                <a:gd name="T0" fmla="*/ 16 w 868"/>
                <a:gd name="T1" fmla="*/ 283 h 740"/>
                <a:gd name="T2" fmla="*/ 0 w 868"/>
                <a:gd name="T3" fmla="*/ 250 h 740"/>
                <a:gd name="T4" fmla="*/ 4 w 868"/>
                <a:gd name="T5" fmla="*/ 195 h 740"/>
                <a:gd name="T6" fmla="*/ 21 w 868"/>
                <a:gd name="T7" fmla="*/ 131 h 740"/>
                <a:gd name="T8" fmla="*/ 15 w 868"/>
                <a:gd name="T9" fmla="*/ 88 h 740"/>
                <a:gd name="T10" fmla="*/ 49 w 868"/>
                <a:gd name="T11" fmla="*/ 44 h 740"/>
                <a:gd name="T12" fmla="*/ 106 w 868"/>
                <a:gd name="T13" fmla="*/ 0 h 740"/>
                <a:gd name="T14" fmla="*/ 176 w 868"/>
                <a:gd name="T15" fmla="*/ 15 h 740"/>
                <a:gd name="T16" fmla="*/ 229 w 868"/>
                <a:gd name="T17" fmla="*/ 56 h 740"/>
                <a:gd name="T18" fmla="*/ 275 w 868"/>
                <a:gd name="T19" fmla="*/ 53 h 740"/>
                <a:gd name="T20" fmla="*/ 400 w 868"/>
                <a:gd name="T21" fmla="*/ 156 h 740"/>
                <a:gd name="T22" fmla="*/ 490 w 868"/>
                <a:gd name="T23" fmla="*/ 220 h 740"/>
                <a:gd name="T24" fmla="*/ 586 w 868"/>
                <a:gd name="T25" fmla="*/ 274 h 740"/>
                <a:gd name="T26" fmla="*/ 626 w 868"/>
                <a:gd name="T27" fmla="*/ 287 h 740"/>
                <a:gd name="T28" fmla="*/ 663 w 868"/>
                <a:gd name="T29" fmla="*/ 233 h 740"/>
                <a:gd name="T30" fmla="*/ 721 w 868"/>
                <a:gd name="T31" fmla="*/ 247 h 740"/>
                <a:gd name="T32" fmla="*/ 804 w 868"/>
                <a:gd name="T33" fmla="*/ 270 h 740"/>
                <a:gd name="T34" fmla="*/ 868 w 868"/>
                <a:gd name="T35" fmla="*/ 286 h 740"/>
                <a:gd name="T36" fmla="*/ 815 w 868"/>
                <a:gd name="T37" fmla="*/ 374 h 740"/>
                <a:gd name="T38" fmla="*/ 836 w 868"/>
                <a:gd name="T39" fmla="*/ 412 h 740"/>
                <a:gd name="T40" fmla="*/ 856 w 868"/>
                <a:gd name="T41" fmla="*/ 459 h 740"/>
                <a:gd name="T42" fmla="*/ 854 w 868"/>
                <a:gd name="T43" fmla="*/ 513 h 740"/>
                <a:gd name="T44" fmla="*/ 799 w 868"/>
                <a:gd name="T45" fmla="*/ 616 h 740"/>
                <a:gd name="T46" fmla="*/ 758 w 868"/>
                <a:gd name="T47" fmla="*/ 644 h 740"/>
                <a:gd name="T48" fmla="*/ 710 w 868"/>
                <a:gd name="T49" fmla="*/ 696 h 740"/>
                <a:gd name="T50" fmla="*/ 658 w 868"/>
                <a:gd name="T51" fmla="*/ 740 h 740"/>
                <a:gd name="T52" fmla="*/ 622 w 868"/>
                <a:gd name="T53" fmla="*/ 733 h 740"/>
                <a:gd name="T54" fmla="*/ 590 w 868"/>
                <a:gd name="T55" fmla="*/ 692 h 740"/>
                <a:gd name="T56" fmla="*/ 561 w 868"/>
                <a:gd name="T57" fmla="*/ 651 h 740"/>
                <a:gd name="T58" fmla="*/ 506 w 868"/>
                <a:gd name="T59" fmla="*/ 607 h 740"/>
                <a:gd name="T60" fmla="*/ 479 w 868"/>
                <a:gd name="T61" fmla="*/ 595 h 740"/>
                <a:gd name="T62" fmla="*/ 436 w 868"/>
                <a:gd name="T63" fmla="*/ 629 h 740"/>
                <a:gd name="T64" fmla="*/ 309 w 868"/>
                <a:gd name="T65" fmla="*/ 616 h 740"/>
                <a:gd name="T66" fmla="*/ 264 w 868"/>
                <a:gd name="T67" fmla="*/ 548 h 740"/>
                <a:gd name="T68" fmla="*/ 202 w 868"/>
                <a:gd name="T69" fmla="*/ 545 h 740"/>
                <a:gd name="T70" fmla="*/ 173 w 868"/>
                <a:gd name="T71" fmla="*/ 497 h 740"/>
                <a:gd name="T72" fmla="*/ 124 w 868"/>
                <a:gd name="T73" fmla="*/ 452 h 740"/>
                <a:gd name="T74" fmla="*/ 82 w 868"/>
                <a:gd name="T75" fmla="*/ 383 h 740"/>
                <a:gd name="T76" fmla="*/ 46 w 868"/>
                <a:gd name="T77" fmla="*/ 324 h 7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68"/>
                <a:gd name="T118" fmla="*/ 0 h 740"/>
                <a:gd name="T119" fmla="*/ 868 w 868"/>
                <a:gd name="T120" fmla="*/ 740 h 74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68" h="740">
                  <a:moveTo>
                    <a:pt x="16" y="283"/>
                  </a:moveTo>
                  <a:lnTo>
                    <a:pt x="16" y="283"/>
                  </a:lnTo>
                  <a:lnTo>
                    <a:pt x="5" y="270"/>
                  </a:lnTo>
                  <a:lnTo>
                    <a:pt x="0" y="250"/>
                  </a:lnTo>
                  <a:lnTo>
                    <a:pt x="3" y="238"/>
                  </a:lnTo>
                  <a:lnTo>
                    <a:pt x="4" y="195"/>
                  </a:lnTo>
                  <a:lnTo>
                    <a:pt x="7" y="156"/>
                  </a:lnTo>
                  <a:lnTo>
                    <a:pt x="21" y="131"/>
                  </a:lnTo>
                  <a:lnTo>
                    <a:pt x="21" y="127"/>
                  </a:lnTo>
                  <a:lnTo>
                    <a:pt x="15" y="88"/>
                  </a:lnTo>
                  <a:lnTo>
                    <a:pt x="20" y="57"/>
                  </a:lnTo>
                  <a:lnTo>
                    <a:pt x="49" y="44"/>
                  </a:lnTo>
                  <a:lnTo>
                    <a:pt x="110" y="16"/>
                  </a:lnTo>
                  <a:lnTo>
                    <a:pt x="106" y="0"/>
                  </a:lnTo>
                  <a:lnTo>
                    <a:pt x="148" y="10"/>
                  </a:lnTo>
                  <a:lnTo>
                    <a:pt x="176" y="15"/>
                  </a:lnTo>
                  <a:lnTo>
                    <a:pt x="196" y="31"/>
                  </a:lnTo>
                  <a:lnTo>
                    <a:pt x="229" y="56"/>
                  </a:lnTo>
                  <a:lnTo>
                    <a:pt x="254" y="47"/>
                  </a:lnTo>
                  <a:lnTo>
                    <a:pt x="275" y="53"/>
                  </a:lnTo>
                  <a:lnTo>
                    <a:pt x="332" y="106"/>
                  </a:lnTo>
                  <a:lnTo>
                    <a:pt x="400" y="156"/>
                  </a:lnTo>
                  <a:lnTo>
                    <a:pt x="472" y="216"/>
                  </a:lnTo>
                  <a:lnTo>
                    <a:pt x="490" y="220"/>
                  </a:lnTo>
                  <a:lnTo>
                    <a:pt x="543" y="235"/>
                  </a:lnTo>
                  <a:lnTo>
                    <a:pt x="586" y="274"/>
                  </a:lnTo>
                  <a:lnTo>
                    <a:pt x="609" y="284"/>
                  </a:lnTo>
                  <a:lnTo>
                    <a:pt x="626" y="287"/>
                  </a:lnTo>
                  <a:lnTo>
                    <a:pt x="660" y="249"/>
                  </a:lnTo>
                  <a:lnTo>
                    <a:pt x="663" y="233"/>
                  </a:lnTo>
                  <a:lnTo>
                    <a:pt x="683" y="232"/>
                  </a:lnTo>
                  <a:lnTo>
                    <a:pt x="721" y="247"/>
                  </a:lnTo>
                  <a:lnTo>
                    <a:pt x="765" y="263"/>
                  </a:lnTo>
                  <a:lnTo>
                    <a:pt x="804" y="270"/>
                  </a:lnTo>
                  <a:lnTo>
                    <a:pt x="840" y="282"/>
                  </a:lnTo>
                  <a:lnTo>
                    <a:pt x="868" y="286"/>
                  </a:lnTo>
                  <a:lnTo>
                    <a:pt x="864" y="312"/>
                  </a:lnTo>
                  <a:lnTo>
                    <a:pt x="815" y="374"/>
                  </a:lnTo>
                  <a:lnTo>
                    <a:pt x="819" y="401"/>
                  </a:lnTo>
                  <a:lnTo>
                    <a:pt x="836" y="412"/>
                  </a:lnTo>
                  <a:lnTo>
                    <a:pt x="840" y="439"/>
                  </a:lnTo>
                  <a:lnTo>
                    <a:pt x="856" y="459"/>
                  </a:lnTo>
                  <a:lnTo>
                    <a:pt x="861" y="478"/>
                  </a:lnTo>
                  <a:lnTo>
                    <a:pt x="854" y="513"/>
                  </a:lnTo>
                  <a:lnTo>
                    <a:pt x="819" y="558"/>
                  </a:lnTo>
                  <a:lnTo>
                    <a:pt x="799" y="616"/>
                  </a:lnTo>
                  <a:lnTo>
                    <a:pt x="790" y="624"/>
                  </a:lnTo>
                  <a:lnTo>
                    <a:pt x="758" y="644"/>
                  </a:lnTo>
                  <a:lnTo>
                    <a:pt x="732" y="682"/>
                  </a:lnTo>
                  <a:lnTo>
                    <a:pt x="710" y="696"/>
                  </a:lnTo>
                  <a:lnTo>
                    <a:pt x="683" y="702"/>
                  </a:lnTo>
                  <a:lnTo>
                    <a:pt x="658" y="740"/>
                  </a:lnTo>
                  <a:lnTo>
                    <a:pt x="631" y="727"/>
                  </a:lnTo>
                  <a:lnTo>
                    <a:pt x="622" y="733"/>
                  </a:lnTo>
                  <a:lnTo>
                    <a:pt x="615" y="715"/>
                  </a:lnTo>
                  <a:lnTo>
                    <a:pt x="590" y="692"/>
                  </a:lnTo>
                  <a:lnTo>
                    <a:pt x="577" y="663"/>
                  </a:lnTo>
                  <a:lnTo>
                    <a:pt x="561" y="651"/>
                  </a:lnTo>
                  <a:lnTo>
                    <a:pt x="520" y="626"/>
                  </a:lnTo>
                  <a:lnTo>
                    <a:pt x="506" y="607"/>
                  </a:lnTo>
                  <a:lnTo>
                    <a:pt x="498" y="597"/>
                  </a:lnTo>
                  <a:lnTo>
                    <a:pt x="479" y="595"/>
                  </a:lnTo>
                  <a:lnTo>
                    <a:pt x="446" y="624"/>
                  </a:lnTo>
                  <a:lnTo>
                    <a:pt x="436" y="629"/>
                  </a:lnTo>
                  <a:lnTo>
                    <a:pt x="380" y="629"/>
                  </a:lnTo>
                  <a:lnTo>
                    <a:pt x="309" y="616"/>
                  </a:lnTo>
                  <a:lnTo>
                    <a:pt x="271" y="566"/>
                  </a:lnTo>
                  <a:lnTo>
                    <a:pt x="264" y="548"/>
                  </a:lnTo>
                  <a:lnTo>
                    <a:pt x="239" y="543"/>
                  </a:lnTo>
                  <a:lnTo>
                    <a:pt x="202" y="545"/>
                  </a:lnTo>
                  <a:lnTo>
                    <a:pt x="190" y="508"/>
                  </a:lnTo>
                  <a:lnTo>
                    <a:pt x="173" y="497"/>
                  </a:lnTo>
                  <a:lnTo>
                    <a:pt x="148" y="482"/>
                  </a:lnTo>
                  <a:lnTo>
                    <a:pt x="124" y="452"/>
                  </a:lnTo>
                  <a:lnTo>
                    <a:pt x="123" y="418"/>
                  </a:lnTo>
                  <a:lnTo>
                    <a:pt x="82" y="383"/>
                  </a:lnTo>
                  <a:lnTo>
                    <a:pt x="70" y="346"/>
                  </a:lnTo>
                  <a:lnTo>
                    <a:pt x="46" y="324"/>
                  </a:lnTo>
                  <a:lnTo>
                    <a:pt x="16" y="283"/>
                  </a:lnTo>
                  <a:close/>
                </a:path>
              </a:pathLst>
            </a:custGeom>
            <a:solidFill>
              <a:srgbClr val="FFFF00"/>
            </a:solidFill>
            <a:ln w="63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54" name="Freeform 226"/>
            <p:cNvSpPr>
              <a:spLocks/>
            </p:cNvSpPr>
            <p:nvPr/>
          </p:nvSpPr>
          <p:spPr bwMode="auto">
            <a:xfrm>
              <a:off x="7102475" y="2411413"/>
              <a:ext cx="757238" cy="1169987"/>
            </a:xfrm>
            <a:custGeom>
              <a:avLst/>
              <a:gdLst>
                <a:gd name="T0" fmla="*/ 338 w 610"/>
                <a:gd name="T1" fmla="*/ 37 h 935"/>
                <a:gd name="T2" fmla="*/ 379 w 610"/>
                <a:gd name="T3" fmla="*/ 82 h 935"/>
                <a:gd name="T4" fmla="*/ 412 w 610"/>
                <a:gd name="T5" fmla="*/ 134 h 935"/>
                <a:gd name="T6" fmla="*/ 429 w 610"/>
                <a:gd name="T7" fmla="*/ 169 h 935"/>
                <a:gd name="T8" fmla="*/ 440 w 610"/>
                <a:gd name="T9" fmla="*/ 197 h 935"/>
                <a:gd name="T10" fmla="*/ 495 w 610"/>
                <a:gd name="T11" fmla="*/ 238 h 935"/>
                <a:gd name="T12" fmla="*/ 511 w 610"/>
                <a:gd name="T13" fmla="*/ 354 h 935"/>
                <a:gd name="T14" fmla="*/ 509 w 610"/>
                <a:gd name="T15" fmla="*/ 477 h 935"/>
                <a:gd name="T16" fmla="*/ 573 w 610"/>
                <a:gd name="T17" fmla="*/ 552 h 935"/>
                <a:gd name="T18" fmla="*/ 601 w 610"/>
                <a:gd name="T19" fmla="*/ 596 h 935"/>
                <a:gd name="T20" fmla="*/ 568 w 610"/>
                <a:gd name="T21" fmla="*/ 662 h 935"/>
                <a:gd name="T22" fmla="*/ 511 w 610"/>
                <a:gd name="T23" fmla="*/ 664 h 935"/>
                <a:gd name="T24" fmla="*/ 370 w 610"/>
                <a:gd name="T25" fmla="*/ 741 h 935"/>
                <a:gd name="T26" fmla="*/ 399 w 610"/>
                <a:gd name="T27" fmla="*/ 779 h 935"/>
                <a:gd name="T28" fmla="*/ 411 w 610"/>
                <a:gd name="T29" fmla="*/ 819 h 935"/>
                <a:gd name="T30" fmla="*/ 384 w 610"/>
                <a:gd name="T31" fmla="*/ 861 h 935"/>
                <a:gd name="T32" fmla="*/ 379 w 610"/>
                <a:gd name="T33" fmla="*/ 892 h 935"/>
                <a:gd name="T34" fmla="*/ 362 w 610"/>
                <a:gd name="T35" fmla="*/ 888 h 935"/>
                <a:gd name="T36" fmla="*/ 330 w 610"/>
                <a:gd name="T37" fmla="*/ 882 h 935"/>
                <a:gd name="T38" fmla="*/ 316 w 610"/>
                <a:gd name="T39" fmla="*/ 931 h 935"/>
                <a:gd name="T40" fmla="*/ 251 w 610"/>
                <a:gd name="T41" fmla="*/ 923 h 935"/>
                <a:gd name="T42" fmla="*/ 198 w 610"/>
                <a:gd name="T43" fmla="*/ 932 h 935"/>
                <a:gd name="T44" fmla="*/ 188 w 610"/>
                <a:gd name="T45" fmla="*/ 927 h 935"/>
                <a:gd name="T46" fmla="*/ 168 w 610"/>
                <a:gd name="T47" fmla="*/ 880 h 935"/>
                <a:gd name="T48" fmla="*/ 124 w 610"/>
                <a:gd name="T49" fmla="*/ 814 h 935"/>
                <a:gd name="T50" fmla="*/ 94 w 610"/>
                <a:gd name="T51" fmla="*/ 779 h 935"/>
                <a:gd name="T52" fmla="*/ 60 w 610"/>
                <a:gd name="T53" fmla="*/ 762 h 935"/>
                <a:gd name="T54" fmla="*/ 4 w 610"/>
                <a:gd name="T55" fmla="*/ 697 h 935"/>
                <a:gd name="T56" fmla="*/ 6 w 610"/>
                <a:gd name="T57" fmla="*/ 637 h 935"/>
                <a:gd name="T58" fmla="*/ 17 w 610"/>
                <a:gd name="T59" fmla="*/ 600 h 935"/>
                <a:gd name="T60" fmla="*/ 7 w 610"/>
                <a:gd name="T61" fmla="*/ 543 h 935"/>
                <a:gd name="T62" fmla="*/ 3 w 610"/>
                <a:gd name="T63" fmla="*/ 502 h 935"/>
                <a:gd name="T64" fmla="*/ 13 w 610"/>
                <a:gd name="T65" fmla="*/ 477 h 935"/>
                <a:gd name="T66" fmla="*/ 15 w 610"/>
                <a:gd name="T67" fmla="*/ 445 h 935"/>
                <a:gd name="T68" fmla="*/ 70 w 610"/>
                <a:gd name="T69" fmla="*/ 367 h 935"/>
                <a:gd name="T70" fmla="*/ 102 w 610"/>
                <a:gd name="T71" fmla="*/ 328 h 935"/>
                <a:gd name="T72" fmla="*/ 140 w 610"/>
                <a:gd name="T73" fmla="*/ 305 h 935"/>
                <a:gd name="T74" fmla="*/ 213 w 610"/>
                <a:gd name="T75" fmla="*/ 318 h 935"/>
                <a:gd name="T76" fmla="*/ 260 w 610"/>
                <a:gd name="T77" fmla="*/ 304 h 935"/>
                <a:gd name="T78" fmla="*/ 271 w 610"/>
                <a:gd name="T79" fmla="*/ 248 h 935"/>
                <a:gd name="T80" fmla="*/ 241 w 610"/>
                <a:gd name="T81" fmla="*/ 198 h 935"/>
                <a:gd name="T82" fmla="*/ 242 w 610"/>
                <a:gd name="T83" fmla="*/ 141 h 935"/>
                <a:gd name="T84" fmla="*/ 288 w 610"/>
                <a:gd name="T85" fmla="*/ 46 h 9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0"/>
                <a:gd name="T130" fmla="*/ 0 h 935"/>
                <a:gd name="T131" fmla="*/ 610 w 610"/>
                <a:gd name="T132" fmla="*/ 935 h 9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0" h="935">
                  <a:moveTo>
                    <a:pt x="313" y="0"/>
                  </a:moveTo>
                  <a:lnTo>
                    <a:pt x="338" y="37"/>
                  </a:lnTo>
                  <a:lnTo>
                    <a:pt x="367" y="64"/>
                  </a:lnTo>
                  <a:lnTo>
                    <a:pt x="379" y="82"/>
                  </a:lnTo>
                  <a:lnTo>
                    <a:pt x="386" y="110"/>
                  </a:lnTo>
                  <a:lnTo>
                    <a:pt x="412" y="134"/>
                  </a:lnTo>
                  <a:lnTo>
                    <a:pt x="428" y="147"/>
                  </a:lnTo>
                  <a:lnTo>
                    <a:pt x="429" y="169"/>
                  </a:lnTo>
                  <a:lnTo>
                    <a:pt x="431" y="184"/>
                  </a:lnTo>
                  <a:lnTo>
                    <a:pt x="440" y="197"/>
                  </a:lnTo>
                  <a:lnTo>
                    <a:pt x="462" y="214"/>
                  </a:lnTo>
                  <a:lnTo>
                    <a:pt x="495" y="238"/>
                  </a:lnTo>
                  <a:lnTo>
                    <a:pt x="507" y="275"/>
                  </a:lnTo>
                  <a:lnTo>
                    <a:pt x="511" y="354"/>
                  </a:lnTo>
                  <a:lnTo>
                    <a:pt x="505" y="450"/>
                  </a:lnTo>
                  <a:lnTo>
                    <a:pt x="509" y="477"/>
                  </a:lnTo>
                  <a:lnTo>
                    <a:pt x="528" y="513"/>
                  </a:lnTo>
                  <a:lnTo>
                    <a:pt x="573" y="552"/>
                  </a:lnTo>
                  <a:lnTo>
                    <a:pt x="610" y="583"/>
                  </a:lnTo>
                  <a:lnTo>
                    <a:pt x="601" y="596"/>
                  </a:lnTo>
                  <a:lnTo>
                    <a:pt x="576" y="623"/>
                  </a:lnTo>
                  <a:lnTo>
                    <a:pt x="568" y="662"/>
                  </a:lnTo>
                  <a:lnTo>
                    <a:pt x="576" y="672"/>
                  </a:lnTo>
                  <a:lnTo>
                    <a:pt x="511" y="664"/>
                  </a:lnTo>
                  <a:lnTo>
                    <a:pt x="358" y="692"/>
                  </a:lnTo>
                  <a:lnTo>
                    <a:pt x="370" y="741"/>
                  </a:lnTo>
                  <a:lnTo>
                    <a:pt x="380" y="757"/>
                  </a:lnTo>
                  <a:lnTo>
                    <a:pt x="399" y="779"/>
                  </a:lnTo>
                  <a:lnTo>
                    <a:pt x="416" y="791"/>
                  </a:lnTo>
                  <a:lnTo>
                    <a:pt x="411" y="819"/>
                  </a:lnTo>
                  <a:lnTo>
                    <a:pt x="406" y="835"/>
                  </a:lnTo>
                  <a:lnTo>
                    <a:pt x="384" y="861"/>
                  </a:lnTo>
                  <a:lnTo>
                    <a:pt x="395" y="874"/>
                  </a:lnTo>
                  <a:lnTo>
                    <a:pt x="379" y="892"/>
                  </a:lnTo>
                  <a:lnTo>
                    <a:pt x="370" y="898"/>
                  </a:lnTo>
                  <a:lnTo>
                    <a:pt x="362" y="888"/>
                  </a:lnTo>
                  <a:lnTo>
                    <a:pt x="355" y="878"/>
                  </a:lnTo>
                  <a:lnTo>
                    <a:pt x="330" y="882"/>
                  </a:lnTo>
                  <a:lnTo>
                    <a:pt x="322" y="898"/>
                  </a:lnTo>
                  <a:lnTo>
                    <a:pt x="316" y="931"/>
                  </a:lnTo>
                  <a:lnTo>
                    <a:pt x="280" y="927"/>
                  </a:lnTo>
                  <a:lnTo>
                    <a:pt x="251" y="923"/>
                  </a:lnTo>
                  <a:lnTo>
                    <a:pt x="218" y="923"/>
                  </a:lnTo>
                  <a:lnTo>
                    <a:pt x="198" y="932"/>
                  </a:lnTo>
                  <a:lnTo>
                    <a:pt x="194" y="935"/>
                  </a:lnTo>
                  <a:lnTo>
                    <a:pt x="188" y="927"/>
                  </a:lnTo>
                  <a:lnTo>
                    <a:pt x="182" y="901"/>
                  </a:lnTo>
                  <a:lnTo>
                    <a:pt x="168" y="880"/>
                  </a:lnTo>
                  <a:lnTo>
                    <a:pt x="147" y="841"/>
                  </a:lnTo>
                  <a:lnTo>
                    <a:pt x="124" y="814"/>
                  </a:lnTo>
                  <a:lnTo>
                    <a:pt x="109" y="800"/>
                  </a:lnTo>
                  <a:lnTo>
                    <a:pt x="94" y="779"/>
                  </a:lnTo>
                  <a:lnTo>
                    <a:pt x="87" y="769"/>
                  </a:lnTo>
                  <a:lnTo>
                    <a:pt x="60" y="762"/>
                  </a:lnTo>
                  <a:lnTo>
                    <a:pt x="15" y="757"/>
                  </a:lnTo>
                  <a:lnTo>
                    <a:pt x="4" y="697"/>
                  </a:lnTo>
                  <a:lnTo>
                    <a:pt x="9" y="646"/>
                  </a:lnTo>
                  <a:lnTo>
                    <a:pt x="6" y="637"/>
                  </a:lnTo>
                  <a:lnTo>
                    <a:pt x="9" y="613"/>
                  </a:lnTo>
                  <a:lnTo>
                    <a:pt x="17" y="600"/>
                  </a:lnTo>
                  <a:lnTo>
                    <a:pt x="27" y="584"/>
                  </a:lnTo>
                  <a:lnTo>
                    <a:pt x="7" y="543"/>
                  </a:lnTo>
                  <a:lnTo>
                    <a:pt x="0" y="528"/>
                  </a:lnTo>
                  <a:lnTo>
                    <a:pt x="3" y="502"/>
                  </a:lnTo>
                  <a:lnTo>
                    <a:pt x="13" y="490"/>
                  </a:lnTo>
                  <a:lnTo>
                    <a:pt x="13" y="477"/>
                  </a:lnTo>
                  <a:lnTo>
                    <a:pt x="15" y="458"/>
                  </a:lnTo>
                  <a:lnTo>
                    <a:pt x="15" y="445"/>
                  </a:lnTo>
                  <a:lnTo>
                    <a:pt x="44" y="403"/>
                  </a:lnTo>
                  <a:lnTo>
                    <a:pt x="70" y="367"/>
                  </a:lnTo>
                  <a:lnTo>
                    <a:pt x="86" y="340"/>
                  </a:lnTo>
                  <a:lnTo>
                    <a:pt x="102" y="328"/>
                  </a:lnTo>
                  <a:lnTo>
                    <a:pt x="126" y="314"/>
                  </a:lnTo>
                  <a:lnTo>
                    <a:pt x="140" y="305"/>
                  </a:lnTo>
                  <a:lnTo>
                    <a:pt x="169" y="310"/>
                  </a:lnTo>
                  <a:lnTo>
                    <a:pt x="213" y="318"/>
                  </a:lnTo>
                  <a:lnTo>
                    <a:pt x="246" y="322"/>
                  </a:lnTo>
                  <a:lnTo>
                    <a:pt x="260" y="304"/>
                  </a:lnTo>
                  <a:lnTo>
                    <a:pt x="275" y="275"/>
                  </a:lnTo>
                  <a:lnTo>
                    <a:pt x="271" y="248"/>
                  </a:lnTo>
                  <a:lnTo>
                    <a:pt x="263" y="227"/>
                  </a:lnTo>
                  <a:lnTo>
                    <a:pt x="241" y="198"/>
                  </a:lnTo>
                  <a:lnTo>
                    <a:pt x="215" y="185"/>
                  </a:lnTo>
                  <a:lnTo>
                    <a:pt x="242" y="141"/>
                  </a:lnTo>
                  <a:lnTo>
                    <a:pt x="260" y="104"/>
                  </a:lnTo>
                  <a:lnTo>
                    <a:pt x="288" y="46"/>
                  </a:lnTo>
                  <a:lnTo>
                    <a:pt x="313" y="0"/>
                  </a:lnTo>
                  <a:close/>
                </a:path>
              </a:pathLst>
            </a:custGeom>
            <a:solidFill>
              <a:srgbClr val="FFFF00"/>
            </a:solidFill>
            <a:ln w="11113">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55" name="Freeform 234"/>
            <p:cNvSpPr>
              <a:spLocks/>
            </p:cNvSpPr>
            <p:nvPr/>
          </p:nvSpPr>
          <p:spPr bwMode="auto">
            <a:xfrm>
              <a:off x="7897813" y="3951288"/>
              <a:ext cx="258762" cy="366712"/>
            </a:xfrm>
            <a:custGeom>
              <a:avLst/>
              <a:gdLst>
                <a:gd name="T0" fmla="*/ 81 w 207"/>
                <a:gd name="T1" fmla="*/ 5 h 292"/>
                <a:gd name="T2" fmla="*/ 100 w 207"/>
                <a:gd name="T3" fmla="*/ 0 h 292"/>
                <a:gd name="T4" fmla="*/ 125 w 207"/>
                <a:gd name="T5" fmla="*/ 13 h 292"/>
                <a:gd name="T6" fmla="*/ 136 w 207"/>
                <a:gd name="T7" fmla="*/ 6 h 292"/>
                <a:gd name="T8" fmla="*/ 150 w 207"/>
                <a:gd name="T9" fmla="*/ 26 h 292"/>
                <a:gd name="T10" fmla="*/ 182 w 207"/>
                <a:gd name="T11" fmla="*/ 58 h 292"/>
                <a:gd name="T12" fmla="*/ 200 w 207"/>
                <a:gd name="T13" fmla="*/ 72 h 292"/>
                <a:gd name="T14" fmla="*/ 202 w 207"/>
                <a:gd name="T15" fmla="*/ 104 h 292"/>
                <a:gd name="T16" fmla="*/ 207 w 207"/>
                <a:gd name="T17" fmla="*/ 124 h 292"/>
                <a:gd name="T18" fmla="*/ 190 w 207"/>
                <a:gd name="T19" fmla="*/ 132 h 292"/>
                <a:gd name="T20" fmla="*/ 159 w 207"/>
                <a:gd name="T21" fmla="*/ 152 h 292"/>
                <a:gd name="T22" fmla="*/ 132 w 207"/>
                <a:gd name="T23" fmla="*/ 186 h 292"/>
                <a:gd name="T24" fmla="*/ 113 w 207"/>
                <a:gd name="T25" fmla="*/ 219 h 292"/>
                <a:gd name="T26" fmla="*/ 104 w 207"/>
                <a:gd name="T27" fmla="*/ 225 h 292"/>
                <a:gd name="T28" fmla="*/ 104 w 207"/>
                <a:gd name="T29" fmla="*/ 237 h 292"/>
                <a:gd name="T30" fmla="*/ 118 w 207"/>
                <a:gd name="T31" fmla="*/ 257 h 292"/>
                <a:gd name="T32" fmla="*/ 115 w 207"/>
                <a:gd name="T33" fmla="*/ 282 h 292"/>
                <a:gd name="T34" fmla="*/ 113 w 207"/>
                <a:gd name="T35" fmla="*/ 292 h 292"/>
                <a:gd name="T36" fmla="*/ 80 w 207"/>
                <a:gd name="T37" fmla="*/ 268 h 292"/>
                <a:gd name="T38" fmla="*/ 51 w 207"/>
                <a:gd name="T39" fmla="*/ 270 h 292"/>
                <a:gd name="T40" fmla="*/ 33 w 207"/>
                <a:gd name="T41" fmla="*/ 277 h 292"/>
                <a:gd name="T42" fmla="*/ 15 w 207"/>
                <a:gd name="T43" fmla="*/ 274 h 292"/>
                <a:gd name="T44" fmla="*/ 0 w 207"/>
                <a:gd name="T45" fmla="*/ 261 h 292"/>
                <a:gd name="T46" fmla="*/ 2 w 207"/>
                <a:gd name="T47" fmla="*/ 225 h 292"/>
                <a:gd name="T48" fmla="*/ 25 w 207"/>
                <a:gd name="T49" fmla="*/ 223 h 292"/>
                <a:gd name="T50" fmla="*/ 21 w 207"/>
                <a:gd name="T51" fmla="*/ 187 h 292"/>
                <a:gd name="T52" fmla="*/ 23 w 207"/>
                <a:gd name="T53" fmla="*/ 170 h 292"/>
                <a:gd name="T54" fmla="*/ 34 w 207"/>
                <a:gd name="T55" fmla="*/ 137 h 292"/>
                <a:gd name="T56" fmla="*/ 50 w 207"/>
                <a:gd name="T57" fmla="*/ 132 h 292"/>
                <a:gd name="T58" fmla="*/ 47 w 207"/>
                <a:gd name="T59" fmla="*/ 96 h 292"/>
                <a:gd name="T60" fmla="*/ 50 w 207"/>
                <a:gd name="T61" fmla="*/ 26 h 292"/>
                <a:gd name="T62" fmla="*/ 62 w 207"/>
                <a:gd name="T63" fmla="*/ 16 h 292"/>
                <a:gd name="T64" fmla="*/ 72 w 207"/>
                <a:gd name="T65" fmla="*/ 14 h 292"/>
                <a:gd name="T66" fmla="*/ 81 w 207"/>
                <a:gd name="T67" fmla="*/ 5 h 29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7"/>
                <a:gd name="T103" fmla="*/ 0 h 292"/>
                <a:gd name="T104" fmla="*/ 207 w 207"/>
                <a:gd name="T105" fmla="*/ 292 h 29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7" h="292">
                  <a:moveTo>
                    <a:pt x="81" y="5"/>
                  </a:moveTo>
                  <a:lnTo>
                    <a:pt x="100" y="0"/>
                  </a:lnTo>
                  <a:lnTo>
                    <a:pt x="125" y="13"/>
                  </a:lnTo>
                  <a:lnTo>
                    <a:pt x="136" y="6"/>
                  </a:lnTo>
                  <a:lnTo>
                    <a:pt x="150" y="26"/>
                  </a:lnTo>
                  <a:lnTo>
                    <a:pt x="182" y="58"/>
                  </a:lnTo>
                  <a:lnTo>
                    <a:pt x="200" y="72"/>
                  </a:lnTo>
                  <a:lnTo>
                    <a:pt x="202" y="104"/>
                  </a:lnTo>
                  <a:lnTo>
                    <a:pt x="207" y="124"/>
                  </a:lnTo>
                  <a:lnTo>
                    <a:pt x="190" y="132"/>
                  </a:lnTo>
                  <a:lnTo>
                    <a:pt x="159" y="152"/>
                  </a:lnTo>
                  <a:lnTo>
                    <a:pt x="132" y="186"/>
                  </a:lnTo>
                  <a:lnTo>
                    <a:pt x="113" y="219"/>
                  </a:lnTo>
                  <a:lnTo>
                    <a:pt x="104" y="225"/>
                  </a:lnTo>
                  <a:lnTo>
                    <a:pt x="104" y="237"/>
                  </a:lnTo>
                  <a:lnTo>
                    <a:pt x="118" y="257"/>
                  </a:lnTo>
                  <a:lnTo>
                    <a:pt x="115" y="282"/>
                  </a:lnTo>
                  <a:lnTo>
                    <a:pt x="113" y="292"/>
                  </a:lnTo>
                  <a:lnTo>
                    <a:pt x="80" y="268"/>
                  </a:lnTo>
                  <a:lnTo>
                    <a:pt x="51" y="270"/>
                  </a:lnTo>
                  <a:lnTo>
                    <a:pt x="33" y="277"/>
                  </a:lnTo>
                  <a:lnTo>
                    <a:pt x="15" y="274"/>
                  </a:lnTo>
                  <a:lnTo>
                    <a:pt x="0" y="261"/>
                  </a:lnTo>
                  <a:lnTo>
                    <a:pt x="2" y="225"/>
                  </a:lnTo>
                  <a:lnTo>
                    <a:pt x="25" y="223"/>
                  </a:lnTo>
                  <a:lnTo>
                    <a:pt x="21" y="187"/>
                  </a:lnTo>
                  <a:lnTo>
                    <a:pt x="23" y="170"/>
                  </a:lnTo>
                  <a:lnTo>
                    <a:pt x="34" y="137"/>
                  </a:lnTo>
                  <a:lnTo>
                    <a:pt x="50" y="132"/>
                  </a:lnTo>
                  <a:lnTo>
                    <a:pt x="47" y="96"/>
                  </a:lnTo>
                  <a:lnTo>
                    <a:pt x="50" y="26"/>
                  </a:lnTo>
                  <a:lnTo>
                    <a:pt x="62" y="16"/>
                  </a:lnTo>
                  <a:lnTo>
                    <a:pt x="72" y="14"/>
                  </a:lnTo>
                  <a:lnTo>
                    <a:pt x="81" y="5"/>
                  </a:lnTo>
                  <a:close/>
                </a:path>
              </a:pathLst>
            </a:custGeom>
            <a:solidFill>
              <a:srgbClr val="FFFF00"/>
            </a:solidFill>
            <a:ln w="11113">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56" name="Freeform 239"/>
            <p:cNvSpPr>
              <a:spLocks/>
            </p:cNvSpPr>
            <p:nvPr/>
          </p:nvSpPr>
          <p:spPr bwMode="auto">
            <a:xfrm>
              <a:off x="8142288" y="3956050"/>
              <a:ext cx="47625" cy="77788"/>
            </a:xfrm>
            <a:custGeom>
              <a:avLst/>
              <a:gdLst>
                <a:gd name="T0" fmla="*/ 10 w 38"/>
                <a:gd name="T1" fmla="*/ 3 h 59"/>
                <a:gd name="T2" fmla="*/ 0 w 38"/>
                <a:gd name="T3" fmla="*/ 0 h 59"/>
                <a:gd name="T4" fmla="*/ 6 w 38"/>
                <a:gd name="T5" fmla="*/ 18 h 59"/>
                <a:gd name="T6" fmla="*/ 13 w 38"/>
                <a:gd name="T7" fmla="*/ 30 h 59"/>
                <a:gd name="T8" fmla="*/ 10 w 38"/>
                <a:gd name="T9" fmla="*/ 47 h 59"/>
                <a:gd name="T10" fmla="*/ 37 w 38"/>
                <a:gd name="T11" fmla="*/ 59 h 59"/>
                <a:gd name="T12" fmla="*/ 38 w 38"/>
                <a:gd name="T13" fmla="*/ 51 h 59"/>
                <a:gd name="T14" fmla="*/ 31 w 38"/>
                <a:gd name="T15" fmla="*/ 33 h 59"/>
                <a:gd name="T16" fmla="*/ 33 w 38"/>
                <a:gd name="T17" fmla="*/ 24 h 59"/>
                <a:gd name="T18" fmla="*/ 25 w 38"/>
                <a:gd name="T19" fmla="*/ 22 h 59"/>
                <a:gd name="T20" fmla="*/ 10 w 38"/>
                <a:gd name="T21" fmla="*/ 3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59"/>
                <a:gd name="T35" fmla="*/ 38 w 38"/>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59">
                  <a:moveTo>
                    <a:pt x="10" y="3"/>
                  </a:moveTo>
                  <a:lnTo>
                    <a:pt x="0" y="0"/>
                  </a:lnTo>
                  <a:lnTo>
                    <a:pt x="6" y="18"/>
                  </a:lnTo>
                  <a:lnTo>
                    <a:pt x="13" y="30"/>
                  </a:lnTo>
                  <a:lnTo>
                    <a:pt x="10" y="47"/>
                  </a:lnTo>
                  <a:lnTo>
                    <a:pt x="37" y="59"/>
                  </a:lnTo>
                  <a:lnTo>
                    <a:pt x="38" y="51"/>
                  </a:lnTo>
                  <a:lnTo>
                    <a:pt x="31" y="33"/>
                  </a:lnTo>
                  <a:lnTo>
                    <a:pt x="33" y="24"/>
                  </a:lnTo>
                  <a:lnTo>
                    <a:pt x="25" y="22"/>
                  </a:lnTo>
                  <a:lnTo>
                    <a:pt x="10" y="3"/>
                  </a:lnTo>
                  <a:close/>
                </a:path>
              </a:pathLst>
            </a:custGeom>
            <a:blipFill dpi="0" rotWithShape="0">
              <a:blip r:embed="rId2"/>
              <a:srcRect/>
              <a:tile tx="0" ty="0" sx="100000" sy="100000" flip="none" algn="tl"/>
            </a:blip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57" name="Freeform 240"/>
            <p:cNvSpPr>
              <a:spLocks/>
            </p:cNvSpPr>
            <p:nvPr/>
          </p:nvSpPr>
          <p:spPr bwMode="auto">
            <a:xfrm>
              <a:off x="8142288" y="3956050"/>
              <a:ext cx="47625" cy="77788"/>
            </a:xfrm>
            <a:custGeom>
              <a:avLst/>
              <a:gdLst>
                <a:gd name="T0" fmla="*/ 10 w 38"/>
                <a:gd name="T1" fmla="*/ 3 h 59"/>
                <a:gd name="T2" fmla="*/ 0 w 38"/>
                <a:gd name="T3" fmla="*/ 0 h 59"/>
                <a:gd name="T4" fmla="*/ 6 w 38"/>
                <a:gd name="T5" fmla="*/ 18 h 59"/>
                <a:gd name="T6" fmla="*/ 13 w 38"/>
                <a:gd name="T7" fmla="*/ 30 h 59"/>
                <a:gd name="T8" fmla="*/ 10 w 38"/>
                <a:gd name="T9" fmla="*/ 47 h 59"/>
                <a:gd name="T10" fmla="*/ 37 w 38"/>
                <a:gd name="T11" fmla="*/ 59 h 59"/>
                <a:gd name="T12" fmla="*/ 38 w 38"/>
                <a:gd name="T13" fmla="*/ 51 h 59"/>
                <a:gd name="T14" fmla="*/ 31 w 38"/>
                <a:gd name="T15" fmla="*/ 33 h 59"/>
                <a:gd name="T16" fmla="*/ 33 w 38"/>
                <a:gd name="T17" fmla="*/ 24 h 59"/>
                <a:gd name="T18" fmla="*/ 25 w 38"/>
                <a:gd name="T19" fmla="*/ 22 h 59"/>
                <a:gd name="T20" fmla="*/ 10 w 38"/>
                <a:gd name="T21" fmla="*/ 3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59"/>
                <a:gd name="T35" fmla="*/ 38 w 38"/>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59">
                  <a:moveTo>
                    <a:pt x="10" y="3"/>
                  </a:moveTo>
                  <a:lnTo>
                    <a:pt x="0" y="0"/>
                  </a:lnTo>
                  <a:lnTo>
                    <a:pt x="6" y="18"/>
                  </a:lnTo>
                  <a:lnTo>
                    <a:pt x="13" y="30"/>
                  </a:lnTo>
                  <a:lnTo>
                    <a:pt x="10" y="47"/>
                  </a:lnTo>
                  <a:lnTo>
                    <a:pt x="37" y="59"/>
                  </a:lnTo>
                  <a:lnTo>
                    <a:pt x="38" y="51"/>
                  </a:lnTo>
                  <a:lnTo>
                    <a:pt x="31" y="33"/>
                  </a:lnTo>
                  <a:lnTo>
                    <a:pt x="33" y="24"/>
                  </a:lnTo>
                  <a:lnTo>
                    <a:pt x="25" y="22"/>
                  </a:lnTo>
                  <a:lnTo>
                    <a:pt x="10" y="3"/>
                  </a:lnTo>
                  <a:close/>
                </a:path>
              </a:pathLst>
            </a:custGeom>
            <a:noFill/>
            <a:ln w="6350">
              <a:solidFill>
                <a:srgbClr val="000000"/>
              </a:solidFill>
              <a:round/>
              <a:headEnd/>
              <a:tailEnd/>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58" name="Freeform 241"/>
            <p:cNvSpPr>
              <a:spLocks/>
            </p:cNvSpPr>
            <p:nvPr/>
          </p:nvSpPr>
          <p:spPr bwMode="auto">
            <a:xfrm>
              <a:off x="8031163" y="4033838"/>
              <a:ext cx="241300" cy="293687"/>
            </a:xfrm>
            <a:custGeom>
              <a:avLst/>
              <a:gdLst>
                <a:gd name="T0" fmla="*/ 95 w 192"/>
                <a:gd name="T1" fmla="*/ 0 h 234"/>
                <a:gd name="T2" fmla="*/ 116 w 192"/>
                <a:gd name="T3" fmla="*/ 29 h 234"/>
                <a:gd name="T4" fmla="*/ 152 w 192"/>
                <a:gd name="T5" fmla="*/ 45 h 234"/>
                <a:gd name="T6" fmla="*/ 161 w 192"/>
                <a:gd name="T7" fmla="*/ 37 h 234"/>
                <a:gd name="T8" fmla="*/ 159 w 192"/>
                <a:gd name="T9" fmla="*/ 54 h 234"/>
                <a:gd name="T10" fmla="*/ 159 w 192"/>
                <a:gd name="T11" fmla="*/ 109 h 234"/>
                <a:gd name="T12" fmla="*/ 192 w 192"/>
                <a:gd name="T13" fmla="*/ 131 h 234"/>
                <a:gd name="T14" fmla="*/ 189 w 192"/>
                <a:gd name="T15" fmla="*/ 148 h 234"/>
                <a:gd name="T16" fmla="*/ 186 w 192"/>
                <a:gd name="T17" fmla="*/ 157 h 234"/>
                <a:gd name="T18" fmla="*/ 175 w 192"/>
                <a:gd name="T19" fmla="*/ 171 h 234"/>
                <a:gd name="T20" fmla="*/ 168 w 192"/>
                <a:gd name="T21" fmla="*/ 161 h 234"/>
                <a:gd name="T22" fmla="*/ 157 w 192"/>
                <a:gd name="T23" fmla="*/ 168 h 234"/>
                <a:gd name="T24" fmla="*/ 147 w 192"/>
                <a:gd name="T25" fmla="*/ 176 h 234"/>
                <a:gd name="T26" fmla="*/ 132 w 192"/>
                <a:gd name="T27" fmla="*/ 200 h 234"/>
                <a:gd name="T28" fmla="*/ 124 w 192"/>
                <a:gd name="T29" fmla="*/ 198 h 234"/>
                <a:gd name="T30" fmla="*/ 107 w 192"/>
                <a:gd name="T31" fmla="*/ 194 h 234"/>
                <a:gd name="T32" fmla="*/ 85 w 192"/>
                <a:gd name="T33" fmla="*/ 209 h 234"/>
                <a:gd name="T34" fmla="*/ 83 w 192"/>
                <a:gd name="T35" fmla="*/ 217 h 234"/>
                <a:gd name="T36" fmla="*/ 79 w 192"/>
                <a:gd name="T37" fmla="*/ 234 h 234"/>
                <a:gd name="T38" fmla="*/ 70 w 192"/>
                <a:gd name="T39" fmla="*/ 233 h 234"/>
                <a:gd name="T40" fmla="*/ 54 w 192"/>
                <a:gd name="T41" fmla="*/ 221 h 234"/>
                <a:gd name="T42" fmla="*/ 35 w 192"/>
                <a:gd name="T43" fmla="*/ 226 h 234"/>
                <a:gd name="T44" fmla="*/ 8 w 192"/>
                <a:gd name="T45" fmla="*/ 222 h 234"/>
                <a:gd name="T46" fmla="*/ 11 w 192"/>
                <a:gd name="T47" fmla="*/ 213 h 234"/>
                <a:gd name="T48" fmla="*/ 15 w 192"/>
                <a:gd name="T49" fmla="*/ 188 h 234"/>
                <a:gd name="T50" fmla="*/ 0 w 192"/>
                <a:gd name="T51" fmla="*/ 168 h 234"/>
                <a:gd name="T52" fmla="*/ 0 w 192"/>
                <a:gd name="T53" fmla="*/ 152 h 234"/>
                <a:gd name="T54" fmla="*/ 12 w 192"/>
                <a:gd name="T55" fmla="*/ 146 h 234"/>
                <a:gd name="T56" fmla="*/ 28 w 192"/>
                <a:gd name="T57" fmla="*/ 114 h 234"/>
                <a:gd name="T58" fmla="*/ 54 w 192"/>
                <a:gd name="T59" fmla="*/ 81 h 234"/>
                <a:gd name="T60" fmla="*/ 78 w 192"/>
                <a:gd name="T61" fmla="*/ 68 h 234"/>
                <a:gd name="T62" fmla="*/ 102 w 192"/>
                <a:gd name="T63" fmla="*/ 54 h 234"/>
                <a:gd name="T64" fmla="*/ 95 w 192"/>
                <a:gd name="T65" fmla="*/ 25 h 234"/>
                <a:gd name="T66" fmla="*/ 95 w 192"/>
                <a:gd name="T67" fmla="*/ 0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2"/>
                <a:gd name="T103" fmla="*/ 0 h 234"/>
                <a:gd name="T104" fmla="*/ 192 w 192"/>
                <a:gd name="T105" fmla="*/ 234 h 2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2" h="234">
                  <a:moveTo>
                    <a:pt x="95" y="0"/>
                  </a:moveTo>
                  <a:lnTo>
                    <a:pt x="116" y="29"/>
                  </a:lnTo>
                  <a:lnTo>
                    <a:pt x="152" y="45"/>
                  </a:lnTo>
                  <a:lnTo>
                    <a:pt x="161" y="37"/>
                  </a:lnTo>
                  <a:lnTo>
                    <a:pt x="159" y="54"/>
                  </a:lnTo>
                  <a:lnTo>
                    <a:pt x="159" y="109"/>
                  </a:lnTo>
                  <a:lnTo>
                    <a:pt x="192" y="131"/>
                  </a:lnTo>
                  <a:lnTo>
                    <a:pt x="189" y="148"/>
                  </a:lnTo>
                  <a:lnTo>
                    <a:pt x="186" y="157"/>
                  </a:lnTo>
                  <a:lnTo>
                    <a:pt x="175" y="171"/>
                  </a:lnTo>
                  <a:lnTo>
                    <a:pt x="168" y="161"/>
                  </a:lnTo>
                  <a:lnTo>
                    <a:pt x="157" y="168"/>
                  </a:lnTo>
                  <a:lnTo>
                    <a:pt x="147" y="176"/>
                  </a:lnTo>
                  <a:lnTo>
                    <a:pt x="132" y="200"/>
                  </a:lnTo>
                  <a:lnTo>
                    <a:pt x="124" y="198"/>
                  </a:lnTo>
                  <a:lnTo>
                    <a:pt x="107" y="194"/>
                  </a:lnTo>
                  <a:lnTo>
                    <a:pt x="85" y="209"/>
                  </a:lnTo>
                  <a:lnTo>
                    <a:pt x="83" y="217"/>
                  </a:lnTo>
                  <a:lnTo>
                    <a:pt x="79" y="234"/>
                  </a:lnTo>
                  <a:lnTo>
                    <a:pt x="70" y="233"/>
                  </a:lnTo>
                  <a:lnTo>
                    <a:pt x="54" y="221"/>
                  </a:lnTo>
                  <a:lnTo>
                    <a:pt x="35" y="226"/>
                  </a:lnTo>
                  <a:lnTo>
                    <a:pt x="8" y="222"/>
                  </a:lnTo>
                  <a:lnTo>
                    <a:pt x="11" y="213"/>
                  </a:lnTo>
                  <a:lnTo>
                    <a:pt x="15" y="188"/>
                  </a:lnTo>
                  <a:lnTo>
                    <a:pt x="0" y="168"/>
                  </a:lnTo>
                  <a:lnTo>
                    <a:pt x="0" y="152"/>
                  </a:lnTo>
                  <a:lnTo>
                    <a:pt x="12" y="146"/>
                  </a:lnTo>
                  <a:lnTo>
                    <a:pt x="28" y="114"/>
                  </a:lnTo>
                  <a:lnTo>
                    <a:pt x="54" y="81"/>
                  </a:lnTo>
                  <a:lnTo>
                    <a:pt x="78" y="68"/>
                  </a:lnTo>
                  <a:lnTo>
                    <a:pt x="102" y="54"/>
                  </a:lnTo>
                  <a:lnTo>
                    <a:pt x="95" y="25"/>
                  </a:lnTo>
                  <a:lnTo>
                    <a:pt x="95" y="0"/>
                  </a:lnTo>
                  <a:close/>
                </a:path>
              </a:pathLst>
            </a:custGeom>
            <a:blipFill dpi="0" rotWithShape="0">
              <a:blip r:embed="rId2"/>
              <a:srcRect/>
              <a:tile tx="0" ty="0" sx="100000" sy="100000" flip="none" algn="tl"/>
            </a:blip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59" name="Freeform 242"/>
            <p:cNvSpPr>
              <a:spLocks/>
            </p:cNvSpPr>
            <p:nvPr/>
          </p:nvSpPr>
          <p:spPr bwMode="auto">
            <a:xfrm>
              <a:off x="8031163" y="4033838"/>
              <a:ext cx="241300" cy="293687"/>
            </a:xfrm>
            <a:custGeom>
              <a:avLst/>
              <a:gdLst>
                <a:gd name="T0" fmla="*/ 95 w 192"/>
                <a:gd name="T1" fmla="*/ 0 h 234"/>
                <a:gd name="T2" fmla="*/ 116 w 192"/>
                <a:gd name="T3" fmla="*/ 29 h 234"/>
                <a:gd name="T4" fmla="*/ 152 w 192"/>
                <a:gd name="T5" fmla="*/ 45 h 234"/>
                <a:gd name="T6" fmla="*/ 161 w 192"/>
                <a:gd name="T7" fmla="*/ 37 h 234"/>
                <a:gd name="T8" fmla="*/ 159 w 192"/>
                <a:gd name="T9" fmla="*/ 54 h 234"/>
                <a:gd name="T10" fmla="*/ 159 w 192"/>
                <a:gd name="T11" fmla="*/ 109 h 234"/>
                <a:gd name="T12" fmla="*/ 192 w 192"/>
                <a:gd name="T13" fmla="*/ 131 h 234"/>
                <a:gd name="T14" fmla="*/ 189 w 192"/>
                <a:gd name="T15" fmla="*/ 148 h 234"/>
                <a:gd name="T16" fmla="*/ 186 w 192"/>
                <a:gd name="T17" fmla="*/ 157 h 234"/>
                <a:gd name="T18" fmla="*/ 175 w 192"/>
                <a:gd name="T19" fmla="*/ 171 h 234"/>
                <a:gd name="T20" fmla="*/ 168 w 192"/>
                <a:gd name="T21" fmla="*/ 161 h 234"/>
                <a:gd name="T22" fmla="*/ 157 w 192"/>
                <a:gd name="T23" fmla="*/ 168 h 234"/>
                <a:gd name="T24" fmla="*/ 147 w 192"/>
                <a:gd name="T25" fmla="*/ 176 h 234"/>
                <a:gd name="T26" fmla="*/ 132 w 192"/>
                <a:gd name="T27" fmla="*/ 200 h 234"/>
                <a:gd name="T28" fmla="*/ 124 w 192"/>
                <a:gd name="T29" fmla="*/ 198 h 234"/>
                <a:gd name="T30" fmla="*/ 107 w 192"/>
                <a:gd name="T31" fmla="*/ 194 h 234"/>
                <a:gd name="T32" fmla="*/ 85 w 192"/>
                <a:gd name="T33" fmla="*/ 209 h 234"/>
                <a:gd name="T34" fmla="*/ 83 w 192"/>
                <a:gd name="T35" fmla="*/ 217 h 234"/>
                <a:gd name="T36" fmla="*/ 79 w 192"/>
                <a:gd name="T37" fmla="*/ 234 h 234"/>
                <a:gd name="T38" fmla="*/ 70 w 192"/>
                <a:gd name="T39" fmla="*/ 233 h 234"/>
                <a:gd name="T40" fmla="*/ 54 w 192"/>
                <a:gd name="T41" fmla="*/ 221 h 234"/>
                <a:gd name="T42" fmla="*/ 35 w 192"/>
                <a:gd name="T43" fmla="*/ 226 h 234"/>
                <a:gd name="T44" fmla="*/ 8 w 192"/>
                <a:gd name="T45" fmla="*/ 222 h 234"/>
                <a:gd name="T46" fmla="*/ 11 w 192"/>
                <a:gd name="T47" fmla="*/ 213 h 234"/>
                <a:gd name="T48" fmla="*/ 15 w 192"/>
                <a:gd name="T49" fmla="*/ 188 h 234"/>
                <a:gd name="T50" fmla="*/ 0 w 192"/>
                <a:gd name="T51" fmla="*/ 168 h 234"/>
                <a:gd name="T52" fmla="*/ 0 w 192"/>
                <a:gd name="T53" fmla="*/ 152 h 234"/>
                <a:gd name="T54" fmla="*/ 12 w 192"/>
                <a:gd name="T55" fmla="*/ 146 h 234"/>
                <a:gd name="T56" fmla="*/ 28 w 192"/>
                <a:gd name="T57" fmla="*/ 114 h 234"/>
                <a:gd name="T58" fmla="*/ 54 w 192"/>
                <a:gd name="T59" fmla="*/ 81 h 234"/>
                <a:gd name="T60" fmla="*/ 78 w 192"/>
                <a:gd name="T61" fmla="*/ 68 h 234"/>
                <a:gd name="T62" fmla="*/ 102 w 192"/>
                <a:gd name="T63" fmla="*/ 54 h 234"/>
                <a:gd name="T64" fmla="*/ 95 w 192"/>
                <a:gd name="T65" fmla="*/ 25 h 234"/>
                <a:gd name="T66" fmla="*/ 95 w 192"/>
                <a:gd name="T67" fmla="*/ 0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2"/>
                <a:gd name="T103" fmla="*/ 0 h 234"/>
                <a:gd name="T104" fmla="*/ 192 w 192"/>
                <a:gd name="T105" fmla="*/ 234 h 2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2" h="234">
                  <a:moveTo>
                    <a:pt x="95" y="0"/>
                  </a:moveTo>
                  <a:lnTo>
                    <a:pt x="116" y="29"/>
                  </a:lnTo>
                  <a:lnTo>
                    <a:pt x="152" y="45"/>
                  </a:lnTo>
                  <a:lnTo>
                    <a:pt x="161" y="37"/>
                  </a:lnTo>
                  <a:lnTo>
                    <a:pt x="159" y="54"/>
                  </a:lnTo>
                  <a:lnTo>
                    <a:pt x="159" y="109"/>
                  </a:lnTo>
                  <a:lnTo>
                    <a:pt x="192" y="131"/>
                  </a:lnTo>
                  <a:lnTo>
                    <a:pt x="189" y="148"/>
                  </a:lnTo>
                  <a:lnTo>
                    <a:pt x="186" y="157"/>
                  </a:lnTo>
                  <a:lnTo>
                    <a:pt x="175" y="171"/>
                  </a:lnTo>
                  <a:lnTo>
                    <a:pt x="168" y="161"/>
                  </a:lnTo>
                  <a:lnTo>
                    <a:pt x="157" y="168"/>
                  </a:lnTo>
                  <a:lnTo>
                    <a:pt x="147" y="176"/>
                  </a:lnTo>
                  <a:lnTo>
                    <a:pt x="132" y="200"/>
                  </a:lnTo>
                  <a:lnTo>
                    <a:pt x="124" y="198"/>
                  </a:lnTo>
                  <a:lnTo>
                    <a:pt x="107" y="194"/>
                  </a:lnTo>
                  <a:lnTo>
                    <a:pt x="85" y="209"/>
                  </a:lnTo>
                  <a:lnTo>
                    <a:pt x="83" y="217"/>
                  </a:lnTo>
                  <a:lnTo>
                    <a:pt x="79" y="234"/>
                  </a:lnTo>
                  <a:lnTo>
                    <a:pt x="70" y="233"/>
                  </a:lnTo>
                  <a:lnTo>
                    <a:pt x="54" y="221"/>
                  </a:lnTo>
                  <a:lnTo>
                    <a:pt x="35" y="226"/>
                  </a:lnTo>
                  <a:lnTo>
                    <a:pt x="8" y="222"/>
                  </a:lnTo>
                  <a:lnTo>
                    <a:pt x="11" y="213"/>
                  </a:lnTo>
                  <a:lnTo>
                    <a:pt x="15" y="188"/>
                  </a:lnTo>
                  <a:lnTo>
                    <a:pt x="0" y="168"/>
                  </a:lnTo>
                  <a:lnTo>
                    <a:pt x="0" y="152"/>
                  </a:lnTo>
                  <a:lnTo>
                    <a:pt x="12" y="146"/>
                  </a:lnTo>
                  <a:lnTo>
                    <a:pt x="28" y="114"/>
                  </a:lnTo>
                  <a:lnTo>
                    <a:pt x="54" y="81"/>
                  </a:lnTo>
                  <a:lnTo>
                    <a:pt x="78" y="68"/>
                  </a:lnTo>
                  <a:lnTo>
                    <a:pt x="102" y="54"/>
                  </a:lnTo>
                  <a:lnTo>
                    <a:pt x="95" y="25"/>
                  </a:lnTo>
                  <a:lnTo>
                    <a:pt x="95" y="0"/>
                  </a:lnTo>
                  <a:close/>
                </a:path>
              </a:pathLst>
            </a:custGeom>
            <a:noFill/>
            <a:ln w="6350">
              <a:solidFill>
                <a:srgbClr val="000000"/>
              </a:solidFill>
              <a:round/>
              <a:headEnd/>
              <a:tailEnd/>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60" name="Freeform 254"/>
            <p:cNvSpPr>
              <a:spLocks/>
            </p:cNvSpPr>
            <p:nvPr/>
          </p:nvSpPr>
          <p:spPr bwMode="auto">
            <a:xfrm>
              <a:off x="7632700" y="4359275"/>
              <a:ext cx="117475" cy="53975"/>
            </a:xfrm>
            <a:custGeom>
              <a:avLst/>
              <a:gdLst>
                <a:gd name="T0" fmla="*/ 81 w 94"/>
                <a:gd name="T1" fmla="*/ 46 h 46"/>
                <a:gd name="T2" fmla="*/ 94 w 94"/>
                <a:gd name="T3" fmla="*/ 21 h 46"/>
                <a:gd name="T4" fmla="*/ 86 w 94"/>
                <a:gd name="T5" fmla="*/ 12 h 46"/>
                <a:gd name="T6" fmla="*/ 77 w 94"/>
                <a:gd name="T7" fmla="*/ 9 h 46"/>
                <a:gd name="T8" fmla="*/ 58 w 94"/>
                <a:gd name="T9" fmla="*/ 15 h 46"/>
                <a:gd name="T10" fmla="*/ 40 w 94"/>
                <a:gd name="T11" fmla="*/ 3 h 46"/>
                <a:gd name="T12" fmla="*/ 23 w 94"/>
                <a:gd name="T13" fmla="*/ 0 h 46"/>
                <a:gd name="T14" fmla="*/ 1 w 94"/>
                <a:gd name="T15" fmla="*/ 15 h 46"/>
                <a:gd name="T16" fmla="*/ 0 w 94"/>
                <a:gd name="T17" fmla="*/ 23 h 46"/>
                <a:gd name="T18" fmla="*/ 19 w 94"/>
                <a:gd name="T19" fmla="*/ 17 h 46"/>
                <a:gd name="T20" fmla="*/ 29 w 94"/>
                <a:gd name="T21" fmla="*/ 20 h 46"/>
                <a:gd name="T22" fmla="*/ 45 w 94"/>
                <a:gd name="T23" fmla="*/ 40 h 46"/>
                <a:gd name="T24" fmla="*/ 62 w 94"/>
                <a:gd name="T25" fmla="*/ 42 h 46"/>
                <a:gd name="T26" fmla="*/ 81 w 94"/>
                <a:gd name="T27" fmla="*/ 46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46"/>
                <a:gd name="T44" fmla="*/ 94 w 94"/>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46">
                  <a:moveTo>
                    <a:pt x="81" y="46"/>
                  </a:moveTo>
                  <a:lnTo>
                    <a:pt x="94" y="21"/>
                  </a:lnTo>
                  <a:lnTo>
                    <a:pt x="86" y="12"/>
                  </a:lnTo>
                  <a:lnTo>
                    <a:pt x="77" y="9"/>
                  </a:lnTo>
                  <a:lnTo>
                    <a:pt x="58" y="15"/>
                  </a:lnTo>
                  <a:lnTo>
                    <a:pt x="40" y="3"/>
                  </a:lnTo>
                  <a:lnTo>
                    <a:pt x="23" y="0"/>
                  </a:lnTo>
                  <a:lnTo>
                    <a:pt x="1" y="15"/>
                  </a:lnTo>
                  <a:lnTo>
                    <a:pt x="0" y="23"/>
                  </a:lnTo>
                  <a:lnTo>
                    <a:pt x="19" y="17"/>
                  </a:lnTo>
                  <a:lnTo>
                    <a:pt x="29" y="20"/>
                  </a:lnTo>
                  <a:lnTo>
                    <a:pt x="45" y="40"/>
                  </a:lnTo>
                  <a:lnTo>
                    <a:pt x="62" y="42"/>
                  </a:lnTo>
                  <a:lnTo>
                    <a:pt x="81" y="46"/>
                  </a:lnTo>
                  <a:close/>
                </a:path>
              </a:pathLst>
            </a:custGeom>
            <a:noFill/>
            <a:ln w="11113">
              <a:solidFill>
                <a:srgbClr val="000000"/>
              </a:solidFill>
              <a:round/>
              <a:headEnd/>
              <a:tailEnd/>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61" name="Freeform 265"/>
            <p:cNvSpPr>
              <a:spLocks/>
            </p:cNvSpPr>
            <p:nvPr/>
          </p:nvSpPr>
          <p:spPr bwMode="auto">
            <a:xfrm>
              <a:off x="7245350" y="5051425"/>
              <a:ext cx="474663" cy="260350"/>
            </a:xfrm>
            <a:custGeom>
              <a:avLst/>
              <a:gdLst>
                <a:gd name="T0" fmla="*/ 317 w 376"/>
                <a:gd name="T1" fmla="*/ 7 h 208"/>
                <a:gd name="T2" fmla="*/ 309 w 376"/>
                <a:gd name="T3" fmla="*/ 4 h 208"/>
                <a:gd name="T4" fmla="*/ 281 w 376"/>
                <a:gd name="T5" fmla="*/ 0 h 208"/>
                <a:gd name="T6" fmla="*/ 250 w 376"/>
                <a:gd name="T7" fmla="*/ 2 h 208"/>
                <a:gd name="T8" fmla="*/ 251 w 376"/>
                <a:gd name="T9" fmla="*/ 22 h 208"/>
                <a:gd name="T10" fmla="*/ 214 w 376"/>
                <a:gd name="T11" fmla="*/ 15 h 208"/>
                <a:gd name="T12" fmla="*/ 197 w 376"/>
                <a:gd name="T13" fmla="*/ 11 h 208"/>
                <a:gd name="T14" fmla="*/ 188 w 376"/>
                <a:gd name="T15" fmla="*/ 10 h 208"/>
                <a:gd name="T16" fmla="*/ 176 w 376"/>
                <a:gd name="T17" fmla="*/ 8 h 208"/>
                <a:gd name="T18" fmla="*/ 151 w 376"/>
                <a:gd name="T19" fmla="*/ 20 h 208"/>
                <a:gd name="T20" fmla="*/ 148 w 376"/>
                <a:gd name="T21" fmla="*/ 35 h 208"/>
                <a:gd name="T22" fmla="*/ 144 w 376"/>
                <a:gd name="T23" fmla="*/ 47 h 208"/>
                <a:gd name="T24" fmla="*/ 135 w 376"/>
                <a:gd name="T25" fmla="*/ 44 h 208"/>
                <a:gd name="T26" fmla="*/ 115 w 376"/>
                <a:gd name="T27" fmla="*/ 51 h 208"/>
                <a:gd name="T28" fmla="*/ 99 w 376"/>
                <a:gd name="T29" fmla="*/ 33 h 208"/>
                <a:gd name="T30" fmla="*/ 96 w 376"/>
                <a:gd name="T31" fmla="*/ 51 h 208"/>
                <a:gd name="T32" fmla="*/ 83 w 376"/>
                <a:gd name="T33" fmla="*/ 53 h 208"/>
                <a:gd name="T34" fmla="*/ 73 w 376"/>
                <a:gd name="T35" fmla="*/ 77 h 208"/>
                <a:gd name="T36" fmla="*/ 54 w 376"/>
                <a:gd name="T37" fmla="*/ 82 h 208"/>
                <a:gd name="T38" fmla="*/ 46 w 376"/>
                <a:gd name="T39" fmla="*/ 81 h 208"/>
                <a:gd name="T40" fmla="*/ 29 w 376"/>
                <a:gd name="T41" fmla="*/ 68 h 208"/>
                <a:gd name="T42" fmla="*/ 9 w 376"/>
                <a:gd name="T43" fmla="*/ 74 h 208"/>
                <a:gd name="T44" fmla="*/ 0 w 376"/>
                <a:gd name="T45" fmla="*/ 73 h 208"/>
                <a:gd name="T46" fmla="*/ 0 w 376"/>
                <a:gd name="T47" fmla="*/ 100 h 208"/>
                <a:gd name="T48" fmla="*/ 9 w 376"/>
                <a:gd name="T49" fmla="*/ 123 h 208"/>
                <a:gd name="T50" fmla="*/ 21 w 376"/>
                <a:gd name="T51" fmla="*/ 155 h 208"/>
                <a:gd name="T52" fmla="*/ 32 w 376"/>
                <a:gd name="T53" fmla="*/ 177 h 208"/>
                <a:gd name="T54" fmla="*/ 27 w 376"/>
                <a:gd name="T55" fmla="*/ 191 h 208"/>
                <a:gd name="T56" fmla="*/ 53 w 376"/>
                <a:gd name="T57" fmla="*/ 196 h 208"/>
                <a:gd name="T58" fmla="*/ 71 w 376"/>
                <a:gd name="T59" fmla="*/ 191 h 208"/>
                <a:gd name="T60" fmla="*/ 112 w 376"/>
                <a:gd name="T61" fmla="*/ 171 h 208"/>
                <a:gd name="T62" fmla="*/ 131 w 376"/>
                <a:gd name="T63" fmla="*/ 175 h 208"/>
                <a:gd name="T64" fmla="*/ 165 w 376"/>
                <a:gd name="T65" fmla="*/ 191 h 208"/>
                <a:gd name="T66" fmla="*/ 182 w 376"/>
                <a:gd name="T67" fmla="*/ 193 h 208"/>
                <a:gd name="T68" fmla="*/ 189 w 376"/>
                <a:gd name="T69" fmla="*/ 203 h 208"/>
                <a:gd name="T70" fmla="*/ 218 w 376"/>
                <a:gd name="T71" fmla="*/ 208 h 208"/>
                <a:gd name="T72" fmla="*/ 246 w 376"/>
                <a:gd name="T73" fmla="*/ 204 h 208"/>
                <a:gd name="T74" fmla="*/ 276 w 376"/>
                <a:gd name="T75" fmla="*/ 192 h 208"/>
                <a:gd name="T76" fmla="*/ 295 w 376"/>
                <a:gd name="T77" fmla="*/ 188 h 208"/>
                <a:gd name="T78" fmla="*/ 334 w 376"/>
                <a:gd name="T79" fmla="*/ 184 h 208"/>
                <a:gd name="T80" fmla="*/ 325 w 376"/>
                <a:gd name="T81" fmla="*/ 175 h 208"/>
                <a:gd name="T82" fmla="*/ 330 w 376"/>
                <a:gd name="T83" fmla="*/ 148 h 208"/>
                <a:gd name="T84" fmla="*/ 333 w 376"/>
                <a:gd name="T85" fmla="*/ 133 h 208"/>
                <a:gd name="T86" fmla="*/ 357 w 376"/>
                <a:gd name="T87" fmla="*/ 101 h 208"/>
                <a:gd name="T88" fmla="*/ 370 w 376"/>
                <a:gd name="T89" fmla="*/ 86 h 208"/>
                <a:gd name="T90" fmla="*/ 375 w 376"/>
                <a:gd name="T91" fmla="*/ 52 h 208"/>
                <a:gd name="T92" fmla="*/ 376 w 376"/>
                <a:gd name="T93" fmla="*/ 44 h 208"/>
                <a:gd name="T94" fmla="*/ 362 w 376"/>
                <a:gd name="T95" fmla="*/ 24 h 208"/>
                <a:gd name="T96" fmla="*/ 346 w 376"/>
                <a:gd name="T97" fmla="*/ 11 h 208"/>
                <a:gd name="T98" fmla="*/ 317 w 376"/>
                <a:gd name="T99" fmla="*/ 7 h 2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6"/>
                <a:gd name="T151" fmla="*/ 0 h 208"/>
                <a:gd name="T152" fmla="*/ 376 w 376"/>
                <a:gd name="T153" fmla="*/ 208 h 2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6" h="208">
                  <a:moveTo>
                    <a:pt x="317" y="7"/>
                  </a:moveTo>
                  <a:lnTo>
                    <a:pt x="309" y="4"/>
                  </a:lnTo>
                  <a:lnTo>
                    <a:pt x="281" y="0"/>
                  </a:lnTo>
                  <a:lnTo>
                    <a:pt x="250" y="2"/>
                  </a:lnTo>
                  <a:lnTo>
                    <a:pt x="251" y="22"/>
                  </a:lnTo>
                  <a:lnTo>
                    <a:pt x="214" y="15"/>
                  </a:lnTo>
                  <a:lnTo>
                    <a:pt x="197" y="11"/>
                  </a:lnTo>
                  <a:lnTo>
                    <a:pt x="188" y="10"/>
                  </a:lnTo>
                  <a:lnTo>
                    <a:pt x="176" y="8"/>
                  </a:lnTo>
                  <a:lnTo>
                    <a:pt x="151" y="20"/>
                  </a:lnTo>
                  <a:lnTo>
                    <a:pt x="148" y="35"/>
                  </a:lnTo>
                  <a:lnTo>
                    <a:pt x="144" y="47"/>
                  </a:lnTo>
                  <a:lnTo>
                    <a:pt x="135" y="44"/>
                  </a:lnTo>
                  <a:lnTo>
                    <a:pt x="115" y="51"/>
                  </a:lnTo>
                  <a:lnTo>
                    <a:pt x="99" y="33"/>
                  </a:lnTo>
                  <a:lnTo>
                    <a:pt x="96" y="51"/>
                  </a:lnTo>
                  <a:lnTo>
                    <a:pt x="83" y="53"/>
                  </a:lnTo>
                  <a:lnTo>
                    <a:pt x="73" y="77"/>
                  </a:lnTo>
                  <a:lnTo>
                    <a:pt x="54" y="82"/>
                  </a:lnTo>
                  <a:lnTo>
                    <a:pt x="46" y="81"/>
                  </a:lnTo>
                  <a:lnTo>
                    <a:pt x="29" y="68"/>
                  </a:lnTo>
                  <a:lnTo>
                    <a:pt x="9" y="74"/>
                  </a:lnTo>
                  <a:lnTo>
                    <a:pt x="0" y="73"/>
                  </a:lnTo>
                  <a:lnTo>
                    <a:pt x="0" y="100"/>
                  </a:lnTo>
                  <a:lnTo>
                    <a:pt x="9" y="123"/>
                  </a:lnTo>
                  <a:lnTo>
                    <a:pt x="21" y="155"/>
                  </a:lnTo>
                  <a:lnTo>
                    <a:pt x="32" y="177"/>
                  </a:lnTo>
                  <a:lnTo>
                    <a:pt x="27" y="191"/>
                  </a:lnTo>
                  <a:lnTo>
                    <a:pt x="53" y="196"/>
                  </a:lnTo>
                  <a:lnTo>
                    <a:pt x="71" y="191"/>
                  </a:lnTo>
                  <a:lnTo>
                    <a:pt x="112" y="171"/>
                  </a:lnTo>
                  <a:lnTo>
                    <a:pt x="131" y="175"/>
                  </a:lnTo>
                  <a:lnTo>
                    <a:pt x="165" y="191"/>
                  </a:lnTo>
                  <a:lnTo>
                    <a:pt x="182" y="193"/>
                  </a:lnTo>
                  <a:lnTo>
                    <a:pt x="189" y="203"/>
                  </a:lnTo>
                  <a:lnTo>
                    <a:pt x="218" y="208"/>
                  </a:lnTo>
                  <a:lnTo>
                    <a:pt x="246" y="204"/>
                  </a:lnTo>
                  <a:lnTo>
                    <a:pt x="276" y="192"/>
                  </a:lnTo>
                  <a:lnTo>
                    <a:pt x="295" y="188"/>
                  </a:lnTo>
                  <a:lnTo>
                    <a:pt x="334" y="184"/>
                  </a:lnTo>
                  <a:lnTo>
                    <a:pt x="325" y="175"/>
                  </a:lnTo>
                  <a:lnTo>
                    <a:pt x="330" y="148"/>
                  </a:lnTo>
                  <a:lnTo>
                    <a:pt x="333" y="133"/>
                  </a:lnTo>
                  <a:lnTo>
                    <a:pt x="357" y="101"/>
                  </a:lnTo>
                  <a:lnTo>
                    <a:pt x="370" y="86"/>
                  </a:lnTo>
                  <a:lnTo>
                    <a:pt x="375" y="52"/>
                  </a:lnTo>
                  <a:lnTo>
                    <a:pt x="376" y="44"/>
                  </a:lnTo>
                  <a:lnTo>
                    <a:pt x="362" y="24"/>
                  </a:lnTo>
                  <a:lnTo>
                    <a:pt x="346" y="11"/>
                  </a:lnTo>
                  <a:lnTo>
                    <a:pt x="317" y="7"/>
                  </a:lnTo>
                  <a:close/>
                </a:path>
              </a:pathLst>
            </a:custGeom>
            <a:solidFill>
              <a:srgbClr val="00FF00"/>
            </a:soli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62" name="Freeform 266"/>
            <p:cNvSpPr>
              <a:spLocks/>
            </p:cNvSpPr>
            <p:nvPr/>
          </p:nvSpPr>
          <p:spPr bwMode="auto">
            <a:xfrm>
              <a:off x="7245350" y="5051425"/>
              <a:ext cx="474663" cy="260350"/>
            </a:xfrm>
            <a:custGeom>
              <a:avLst/>
              <a:gdLst>
                <a:gd name="T0" fmla="*/ 317 w 376"/>
                <a:gd name="T1" fmla="*/ 7 h 208"/>
                <a:gd name="T2" fmla="*/ 309 w 376"/>
                <a:gd name="T3" fmla="*/ 4 h 208"/>
                <a:gd name="T4" fmla="*/ 281 w 376"/>
                <a:gd name="T5" fmla="*/ 0 h 208"/>
                <a:gd name="T6" fmla="*/ 250 w 376"/>
                <a:gd name="T7" fmla="*/ 2 h 208"/>
                <a:gd name="T8" fmla="*/ 251 w 376"/>
                <a:gd name="T9" fmla="*/ 22 h 208"/>
                <a:gd name="T10" fmla="*/ 214 w 376"/>
                <a:gd name="T11" fmla="*/ 15 h 208"/>
                <a:gd name="T12" fmla="*/ 197 w 376"/>
                <a:gd name="T13" fmla="*/ 11 h 208"/>
                <a:gd name="T14" fmla="*/ 188 w 376"/>
                <a:gd name="T15" fmla="*/ 10 h 208"/>
                <a:gd name="T16" fmla="*/ 176 w 376"/>
                <a:gd name="T17" fmla="*/ 8 h 208"/>
                <a:gd name="T18" fmla="*/ 151 w 376"/>
                <a:gd name="T19" fmla="*/ 20 h 208"/>
                <a:gd name="T20" fmla="*/ 148 w 376"/>
                <a:gd name="T21" fmla="*/ 35 h 208"/>
                <a:gd name="T22" fmla="*/ 144 w 376"/>
                <a:gd name="T23" fmla="*/ 47 h 208"/>
                <a:gd name="T24" fmla="*/ 135 w 376"/>
                <a:gd name="T25" fmla="*/ 44 h 208"/>
                <a:gd name="T26" fmla="*/ 115 w 376"/>
                <a:gd name="T27" fmla="*/ 51 h 208"/>
                <a:gd name="T28" fmla="*/ 99 w 376"/>
                <a:gd name="T29" fmla="*/ 33 h 208"/>
                <a:gd name="T30" fmla="*/ 96 w 376"/>
                <a:gd name="T31" fmla="*/ 51 h 208"/>
                <a:gd name="T32" fmla="*/ 83 w 376"/>
                <a:gd name="T33" fmla="*/ 53 h 208"/>
                <a:gd name="T34" fmla="*/ 73 w 376"/>
                <a:gd name="T35" fmla="*/ 77 h 208"/>
                <a:gd name="T36" fmla="*/ 54 w 376"/>
                <a:gd name="T37" fmla="*/ 82 h 208"/>
                <a:gd name="T38" fmla="*/ 46 w 376"/>
                <a:gd name="T39" fmla="*/ 81 h 208"/>
                <a:gd name="T40" fmla="*/ 29 w 376"/>
                <a:gd name="T41" fmla="*/ 68 h 208"/>
                <a:gd name="T42" fmla="*/ 9 w 376"/>
                <a:gd name="T43" fmla="*/ 74 h 208"/>
                <a:gd name="T44" fmla="*/ 0 w 376"/>
                <a:gd name="T45" fmla="*/ 73 h 208"/>
                <a:gd name="T46" fmla="*/ 0 w 376"/>
                <a:gd name="T47" fmla="*/ 100 h 208"/>
                <a:gd name="T48" fmla="*/ 9 w 376"/>
                <a:gd name="T49" fmla="*/ 123 h 208"/>
                <a:gd name="T50" fmla="*/ 21 w 376"/>
                <a:gd name="T51" fmla="*/ 155 h 208"/>
                <a:gd name="T52" fmla="*/ 32 w 376"/>
                <a:gd name="T53" fmla="*/ 177 h 208"/>
                <a:gd name="T54" fmla="*/ 27 w 376"/>
                <a:gd name="T55" fmla="*/ 191 h 208"/>
                <a:gd name="T56" fmla="*/ 53 w 376"/>
                <a:gd name="T57" fmla="*/ 196 h 208"/>
                <a:gd name="T58" fmla="*/ 71 w 376"/>
                <a:gd name="T59" fmla="*/ 191 h 208"/>
                <a:gd name="T60" fmla="*/ 112 w 376"/>
                <a:gd name="T61" fmla="*/ 171 h 208"/>
                <a:gd name="T62" fmla="*/ 131 w 376"/>
                <a:gd name="T63" fmla="*/ 175 h 208"/>
                <a:gd name="T64" fmla="*/ 165 w 376"/>
                <a:gd name="T65" fmla="*/ 191 h 208"/>
                <a:gd name="T66" fmla="*/ 182 w 376"/>
                <a:gd name="T67" fmla="*/ 193 h 208"/>
                <a:gd name="T68" fmla="*/ 189 w 376"/>
                <a:gd name="T69" fmla="*/ 203 h 208"/>
                <a:gd name="T70" fmla="*/ 218 w 376"/>
                <a:gd name="T71" fmla="*/ 208 h 208"/>
                <a:gd name="T72" fmla="*/ 246 w 376"/>
                <a:gd name="T73" fmla="*/ 204 h 208"/>
                <a:gd name="T74" fmla="*/ 276 w 376"/>
                <a:gd name="T75" fmla="*/ 192 h 208"/>
                <a:gd name="T76" fmla="*/ 295 w 376"/>
                <a:gd name="T77" fmla="*/ 188 h 208"/>
                <a:gd name="T78" fmla="*/ 334 w 376"/>
                <a:gd name="T79" fmla="*/ 184 h 208"/>
                <a:gd name="T80" fmla="*/ 325 w 376"/>
                <a:gd name="T81" fmla="*/ 175 h 208"/>
                <a:gd name="T82" fmla="*/ 330 w 376"/>
                <a:gd name="T83" fmla="*/ 148 h 208"/>
                <a:gd name="T84" fmla="*/ 333 w 376"/>
                <a:gd name="T85" fmla="*/ 133 h 208"/>
                <a:gd name="T86" fmla="*/ 357 w 376"/>
                <a:gd name="T87" fmla="*/ 101 h 208"/>
                <a:gd name="T88" fmla="*/ 370 w 376"/>
                <a:gd name="T89" fmla="*/ 86 h 208"/>
                <a:gd name="T90" fmla="*/ 375 w 376"/>
                <a:gd name="T91" fmla="*/ 52 h 208"/>
                <a:gd name="T92" fmla="*/ 376 w 376"/>
                <a:gd name="T93" fmla="*/ 44 h 208"/>
                <a:gd name="T94" fmla="*/ 362 w 376"/>
                <a:gd name="T95" fmla="*/ 24 h 208"/>
                <a:gd name="T96" fmla="*/ 346 w 376"/>
                <a:gd name="T97" fmla="*/ 11 h 208"/>
                <a:gd name="T98" fmla="*/ 317 w 376"/>
                <a:gd name="T99" fmla="*/ 7 h 2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6"/>
                <a:gd name="T151" fmla="*/ 0 h 208"/>
                <a:gd name="T152" fmla="*/ 376 w 376"/>
                <a:gd name="T153" fmla="*/ 208 h 2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6" h="208">
                  <a:moveTo>
                    <a:pt x="317" y="7"/>
                  </a:moveTo>
                  <a:lnTo>
                    <a:pt x="309" y="4"/>
                  </a:lnTo>
                  <a:lnTo>
                    <a:pt x="281" y="0"/>
                  </a:lnTo>
                  <a:lnTo>
                    <a:pt x="250" y="2"/>
                  </a:lnTo>
                  <a:lnTo>
                    <a:pt x="251" y="22"/>
                  </a:lnTo>
                  <a:lnTo>
                    <a:pt x="214" y="15"/>
                  </a:lnTo>
                  <a:lnTo>
                    <a:pt x="197" y="11"/>
                  </a:lnTo>
                  <a:lnTo>
                    <a:pt x="188" y="10"/>
                  </a:lnTo>
                  <a:lnTo>
                    <a:pt x="176" y="8"/>
                  </a:lnTo>
                  <a:lnTo>
                    <a:pt x="151" y="20"/>
                  </a:lnTo>
                  <a:lnTo>
                    <a:pt x="148" y="35"/>
                  </a:lnTo>
                  <a:lnTo>
                    <a:pt x="144" y="47"/>
                  </a:lnTo>
                  <a:lnTo>
                    <a:pt x="135" y="44"/>
                  </a:lnTo>
                  <a:lnTo>
                    <a:pt x="115" y="51"/>
                  </a:lnTo>
                  <a:lnTo>
                    <a:pt x="99" y="33"/>
                  </a:lnTo>
                  <a:lnTo>
                    <a:pt x="96" y="51"/>
                  </a:lnTo>
                  <a:lnTo>
                    <a:pt x="83" y="53"/>
                  </a:lnTo>
                  <a:lnTo>
                    <a:pt x="73" y="77"/>
                  </a:lnTo>
                  <a:lnTo>
                    <a:pt x="54" y="82"/>
                  </a:lnTo>
                  <a:lnTo>
                    <a:pt x="46" y="81"/>
                  </a:lnTo>
                  <a:lnTo>
                    <a:pt x="29" y="68"/>
                  </a:lnTo>
                  <a:lnTo>
                    <a:pt x="9" y="74"/>
                  </a:lnTo>
                  <a:lnTo>
                    <a:pt x="0" y="73"/>
                  </a:lnTo>
                  <a:lnTo>
                    <a:pt x="0" y="100"/>
                  </a:lnTo>
                  <a:lnTo>
                    <a:pt x="9" y="123"/>
                  </a:lnTo>
                  <a:lnTo>
                    <a:pt x="21" y="155"/>
                  </a:lnTo>
                  <a:lnTo>
                    <a:pt x="32" y="177"/>
                  </a:lnTo>
                  <a:lnTo>
                    <a:pt x="27" y="191"/>
                  </a:lnTo>
                  <a:lnTo>
                    <a:pt x="53" y="196"/>
                  </a:lnTo>
                  <a:lnTo>
                    <a:pt x="71" y="191"/>
                  </a:lnTo>
                  <a:lnTo>
                    <a:pt x="112" y="171"/>
                  </a:lnTo>
                  <a:lnTo>
                    <a:pt x="131" y="175"/>
                  </a:lnTo>
                  <a:lnTo>
                    <a:pt x="165" y="191"/>
                  </a:lnTo>
                  <a:lnTo>
                    <a:pt x="182" y="193"/>
                  </a:lnTo>
                  <a:lnTo>
                    <a:pt x="189" y="203"/>
                  </a:lnTo>
                  <a:lnTo>
                    <a:pt x="218" y="208"/>
                  </a:lnTo>
                  <a:lnTo>
                    <a:pt x="246" y="204"/>
                  </a:lnTo>
                  <a:lnTo>
                    <a:pt x="276" y="192"/>
                  </a:lnTo>
                  <a:lnTo>
                    <a:pt x="295" y="188"/>
                  </a:lnTo>
                  <a:lnTo>
                    <a:pt x="334" y="184"/>
                  </a:lnTo>
                  <a:lnTo>
                    <a:pt x="325" y="175"/>
                  </a:lnTo>
                  <a:lnTo>
                    <a:pt x="330" y="148"/>
                  </a:lnTo>
                  <a:lnTo>
                    <a:pt x="333" y="133"/>
                  </a:lnTo>
                  <a:lnTo>
                    <a:pt x="357" y="101"/>
                  </a:lnTo>
                  <a:lnTo>
                    <a:pt x="370" y="86"/>
                  </a:lnTo>
                  <a:lnTo>
                    <a:pt x="375" y="52"/>
                  </a:lnTo>
                  <a:lnTo>
                    <a:pt x="376" y="44"/>
                  </a:lnTo>
                  <a:lnTo>
                    <a:pt x="362" y="24"/>
                  </a:lnTo>
                  <a:lnTo>
                    <a:pt x="346" y="11"/>
                  </a:lnTo>
                  <a:lnTo>
                    <a:pt x="317" y="7"/>
                  </a:lnTo>
                  <a:close/>
                </a:path>
              </a:pathLst>
            </a:custGeom>
            <a:noFill/>
            <a:ln w="11113">
              <a:solidFill>
                <a:srgbClr val="000000"/>
              </a:solidFill>
              <a:round/>
              <a:headEnd/>
              <a:tailEnd/>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63" name="Freeform 284"/>
            <p:cNvSpPr>
              <a:spLocks/>
            </p:cNvSpPr>
            <p:nvPr/>
          </p:nvSpPr>
          <p:spPr bwMode="auto">
            <a:xfrm>
              <a:off x="7112000" y="5386388"/>
              <a:ext cx="258763" cy="261937"/>
            </a:xfrm>
            <a:custGeom>
              <a:avLst/>
              <a:gdLst>
                <a:gd name="T0" fmla="*/ 0 w 207"/>
                <a:gd name="T1" fmla="*/ 0 h 210"/>
                <a:gd name="T2" fmla="*/ 22 w 207"/>
                <a:gd name="T3" fmla="*/ 30 h 210"/>
                <a:gd name="T4" fmla="*/ 26 w 207"/>
                <a:gd name="T5" fmla="*/ 57 h 210"/>
                <a:gd name="T6" fmla="*/ 50 w 207"/>
                <a:gd name="T7" fmla="*/ 88 h 210"/>
                <a:gd name="T8" fmla="*/ 49 w 207"/>
                <a:gd name="T9" fmla="*/ 96 h 210"/>
                <a:gd name="T10" fmla="*/ 46 w 207"/>
                <a:gd name="T11" fmla="*/ 107 h 210"/>
                <a:gd name="T12" fmla="*/ 53 w 207"/>
                <a:gd name="T13" fmla="*/ 124 h 210"/>
                <a:gd name="T14" fmla="*/ 30 w 207"/>
                <a:gd name="T15" fmla="*/ 146 h 210"/>
                <a:gd name="T16" fmla="*/ 29 w 207"/>
                <a:gd name="T17" fmla="*/ 154 h 210"/>
                <a:gd name="T18" fmla="*/ 54 w 207"/>
                <a:gd name="T19" fmla="*/ 168 h 210"/>
                <a:gd name="T20" fmla="*/ 59 w 207"/>
                <a:gd name="T21" fmla="*/ 186 h 210"/>
                <a:gd name="T22" fmla="*/ 67 w 207"/>
                <a:gd name="T23" fmla="*/ 195 h 210"/>
                <a:gd name="T24" fmla="*/ 92 w 207"/>
                <a:gd name="T25" fmla="*/ 210 h 210"/>
                <a:gd name="T26" fmla="*/ 112 w 207"/>
                <a:gd name="T27" fmla="*/ 203 h 210"/>
                <a:gd name="T28" fmla="*/ 123 w 207"/>
                <a:gd name="T29" fmla="*/ 198 h 210"/>
                <a:gd name="T30" fmla="*/ 133 w 207"/>
                <a:gd name="T31" fmla="*/ 190 h 210"/>
                <a:gd name="T32" fmla="*/ 154 w 207"/>
                <a:gd name="T33" fmla="*/ 177 h 210"/>
                <a:gd name="T34" fmla="*/ 174 w 207"/>
                <a:gd name="T35" fmla="*/ 172 h 210"/>
                <a:gd name="T36" fmla="*/ 182 w 207"/>
                <a:gd name="T37" fmla="*/ 173 h 210"/>
                <a:gd name="T38" fmla="*/ 195 w 207"/>
                <a:gd name="T39" fmla="*/ 158 h 210"/>
                <a:gd name="T40" fmla="*/ 189 w 207"/>
                <a:gd name="T41" fmla="*/ 140 h 210"/>
                <a:gd name="T42" fmla="*/ 193 w 207"/>
                <a:gd name="T43" fmla="*/ 113 h 210"/>
                <a:gd name="T44" fmla="*/ 206 w 207"/>
                <a:gd name="T45" fmla="*/ 99 h 210"/>
                <a:gd name="T46" fmla="*/ 207 w 207"/>
                <a:gd name="T47" fmla="*/ 90 h 210"/>
                <a:gd name="T48" fmla="*/ 201 w 207"/>
                <a:gd name="T49" fmla="*/ 71 h 210"/>
                <a:gd name="T50" fmla="*/ 202 w 207"/>
                <a:gd name="T51" fmla="*/ 63 h 210"/>
                <a:gd name="T52" fmla="*/ 195 w 207"/>
                <a:gd name="T53" fmla="*/ 53 h 210"/>
                <a:gd name="T54" fmla="*/ 186 w 207"/>
                <a:gd name="T55" fmla="*/ 51 h 210"/>
                <a:gd name="T56" fmla="*/ 177 w 207"/>
                <a:gd name="T57" fmla="*/ 49 h 210"/>
                <a:gd name="T58" fmla="*/ 170 w 207"/>
                <a:gd name="T59" fmla="*/ 39 h 210"/>
                <a:gd name="T60" fmla="*/ 154 w 207"/>
                <a:gd name="T61" fmla="*/ 20 h 210"/>
                <a:gd name="T62" fmla="*/ 144 w 207"/>
                <a:gd name="T63" fmla="*/ 26 h 210"/>
                <a:gd name="T64" fmla="*/ 135 w 207"/>
                <a:gd name="T65" fmla="*/ 24 h 210"/>
                <a:gd name="T66" fmla="*/ 117 w 207"/>
                <a:gd name="T67" fmla="*/ 21 h 210"/>
                <a:gd name="T68" fmla="*/ 108 w 207"/>
                <a:gd name="T69" fmla="*/ 20 h 210"/>
                <a:gd name="T70" fmla="*/ 82 w 207"/>
                <a:gd name="T71" fmla="*/ 14 h 210"/>
                <a:gd name="T72" fmla="*/ 73 w 207"/>
                <a:gd name="T73" fmla="*/ 13 h 210"/>
                <a:gd name="T74" fmla="*/ 46 w 207"/>
                <a:gd name="T75" fmla="*/ 0 h 210"/>
                <a:gd name="T76" fmla="*/ 26 w 207"/>
                <a:gd name="T77" fmla="*/ 5 h 210"/>
                <a:gd name="T78" fmla="*/ 0 w 207"/>
                <a:gd name="T79" fmla="*/ 0 h 2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7"/>
                <a:gd name="T121" fmla="*/ 0 h 210"/>
                <a:gd name="T122" fmla="*/ 207 w 207"/>
                <a:gd name="T123" fmla="*/ 210 h 2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7" h="210">
                  <a:moveTo>
                    <a:pt x="0" y="0"/>
                  </a:moveTo>
                  <a:lnTo>
                    <a:pt x="22" y="30"/>
                  </a:lnTo>
                  <a:lnTo>
                    <a:pt x="26" y="57"/>
                  </a:lnTo>
                  <a:lnTo>
                    <a:pt x="50" y="88"/>
                  </a:lnTo>
                  <a:lnTo>
                    <a:pt x="49" y="96"/>
                  </a:lnTo>
                  <a:lnTo>
                    <a:pt x="46" y="107"/>
                  </a:lnTo>
                  <a:lnTo>
                    <a:pt x="53" y="124"/>
                  </a:lnTo>
                  <a:lnTo>
                    <a:pt x="30" y="146"/>
                  </a:lnTo>
                  <a:lnTo>
                    <a:pt x="29" y="154"/>
                  </a:lnTo>
                  <a:lnTo>
                    <a:pt x="54" y="168"/>
                  </a:lnTo>
                  <a:lnTo>
                    <a:pt x="59" y="186"/>
                  </a:lnTo>
                  <a:lnTo>
                    <a:pt x="67" y="195"/>
                  </a:lnTo>
                  <a:lnTo>
                    <a:pt x="92" y="210"/>
                  </a:lnTo>
                  <a:lnTo>
                    <a:pt x="112" y="203"/>
                  </a:lnTo>
                  <a:lnTo>
                    <a:pt x="123" y="198"/>
                  </a:lnTo>
                  <a:lnTo>
                    <a:pt x="133" y="190"/>
                  </a:lnTo>
                  <a:lnTo>
                    <a:pt x="154" y="177"/>
                  </a:lnTo>
                  <a:lnTo>
                    <a:pt x="174" y="172"/>
                  </a:lnTo>
                  <a:lnTo>
                    <a:pt x="182" y="173"/>
                  </a:lnTo>
                  <a:lnTo>
                    <a:pt x="195" y="158"/>
                  </a:lnTo>
                  <a:lnTo>
                    <a:pt x="189" y="140"/>
                  </a:lnTo>
                  <a:lnTo>
                    <a:pt x="193" y="113"/>
                  </a:lnTo>
                  <a:lnTo>
                    <a:pt x="206" y="99"/>
                  </a:lnTo>
                  <a:lnTo>
                    <a:pt x="207" y="90"/>
                  </a:lnTo>
                  <a:lnTo>
                    <a:pt x="201" y="71"/>
                  </a:lnTo>
                  <a:lnTo>
                    <a:pt x="202" y="63"/>
                  </a:lnTo>
                  <a:lnTo>
                    <a:pt x="195" y="53"/>
                  </a:lnTo>
                  <a:lnTo>
                    <a:pt x="186" y="51"/>
                  </a:lnTo>
                  <a:lnTo>
                    <a:pt x="177" y="49"/>
                  </a:lnTo>
                  <a:lnTo>
                    <a:pt x="170" y="39"/>
                  </a:lnTo>
                  <a:lnTo>
                    <a:pt x="154" y="20"/>
                  </a:lnTo>
                  <a:lnTo>
                    <a:pt x="144" y="26"/>
                  </a:lnTo>
                  <a:lnTo>
                    <a:pt x="135" y="24"/>
                  </a:lnTo>
                  <a:lnTo>
                    <a:pt x="117" y="21"/>
                  </a:lnTo>
                  <a:lnTo>
                    <a:pt x="108" y="20"/>
                  </a:lnTo>
                  <a:lnTo>
                    <a:pt x="82" y="14"/>
                  </a:lnTo>
                  <a:lnTo>
                    <a:pt x="73" y="13"/>
                  </a:lnTo>
                  <a:lnTo>
                    <a:pt x="46" y="0"/>
                  </a:lnTo>
                  <a:lnTo>
                    <a:pt x="26" y="5"/>
                  </a:lnTo>
                  <a:lnTo>
                    <a:pt x="0" y="0"/>
                  </a:lnTo>
                  <a:close/>
                </a:path>
              </a:pathLst>
            </a:custGeom>
            <a:solidFill>
              <a:srgbClr val="00B050"/>
            </a:solidFill>
            <a:ln w="63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64" name="Freeform 285"/>
            <p:cNvSpPr>
              <a:spLocks/>
            </p:cNvSpPr>
            <p:nvPr/>
          </p:nvSpPr>
          <p:spPr bwMode="auto">
            <a:xfrm>
              <a:off x="7472363" y="5280025"/>
              <a:ext cx="290512" cy="130175"/>
            </a:xfrm>
            <a:custGeom>
              <a:avLst/>
              <a:gdLst>
                <a:gd name="T0" fmla="*/ 8 w 235"/>
                <a:gd name="T1" fmla="*/ 17 h 99"/>
                <a:gd name="T2" fmla="*/ 3 w 235"/>
                <a:gd name="T3" fmla="*/ 45 h 99"/>
                <a:gd name="T4" fmla="*/ 0 w 235"/>
                <a:gd name="T5" fmla="*/ 62 h 99"/>
                <a:gd name="T6" fmla="*/ 9 w 235"/>
                <a:gd name="T7" fmla="*/ 63 h 99"/>
                <a:gd name="T8" fmla="*/ 8 w 235"/>
                <a:gd name="T9" fmla="*/ 71 h 99"/>
                <a:gd name="T10" fmla="*/ 5 w 235"/>
                <a:gd name="T11" fmla="*/ 88 h 99"/>
                <a:gd name="T12" fmla="*/ 12 w 235"/>
                <a:gd name="T13" fmla="*/ 99 h 99"/>
                <a:gd name="T14" fmla="*/ 41 w 235"/>
                <a:gd name="T15" fmla="*/ 93 h 99"/>
                <a:gd name="T16" fmla="*/ 59 w 235"/>
                <a:gd name="T17" fmla="*/ 97 h 99"/>
                <a:gd name="T18" fmla="*/ 71 w 235"/>
                <a:gd name="T19" fmla="*/ 82 h 99"/>
                <a:gd name="T20" fmla="*/ 88 w 235"/>
                <a:gd name="T21" fmla="*/ 86 h 99"/>
                <a:gd name="T22" fmla="*/ 107 w 235"/>
                <a:gd name="T23" fmla="*/ 88 h 99"/>
                <a:gd name="T24" fmla="*/ 128 w 235"/>
                <a:gd name="T25" fmla="*/ 75 h 99"/>
                <a:gd name="T26" fmla="*/ 144 w 235"/>
                <a:gd name="T27" fmla="*/ 87 h 99"/>
                <a:gd name="T28" fmla="*/ 162 w 235"/>
                <a:gd name="T29" fmla="*/ 90 h 99"/>
                <a:gd name="T30" fmla="*/ 174 w 235"/>
                <a:gd name="T31" fmla="*/ 83 h 99"/>
                <a:gd name="T32" fmla="*/ 182 w 235"/>
                <a:gd name="T33" fmla="*/ 84 h 99"/>
                <a:gd name="T34" fmla="*/ 198 w 235"/>
                <a:gd name="T35" fmla="*/ 96 h 99"/>
                <a:gd name="T36" fmla="*/ 209 w 235"/>
                <a:gd name="T37" fmla="*/ 99 h 99"/>
                <a:gd name="T38" fmla="*/ 228 w 235"/>
                <a:gd name="T39" fmla="*/ 84 h 99"/>
                <a:gd name="T40" fmla="*/ 223 w 235"/>
                <a:gd name="T41" fmla="*/ 64 h 99"/>
                <a:gd name="T42" fmla="*/ 232 w 235"/>
                <a:gd name="T43" fmla="*/ 58 h 99"/>
                <a:gd name="T44" fmla="*/ 235 w 235"/>
                <a:gd name="T45" fmla="*/ 41 h 99"/>
                <a:gd name="T46" fmla="*/ 214 w 235"/>
                <a:gd name="T47" fmla="*/ 31 h 99"/>
                <a:gd name="T48" fmla="*/ 194 w 235"/>
                <a:gd name="T49" fmla="*/ 25 h 99"/>
                <a:gd name="T50" fmla="*/ 176 w 235"/>
                <a:gd name="T51" fmla="*/ 10 h 99"/>
                <a:gd name="T52" fmla="*/ 157 w 235"/>
                <a:gd name="T53" fmla="*/ 10 h 99"/>
                <a:gd name="T54" fmla="*/ 151 w 235"/>
                <a:gd name="T55" fmla="*/ 0 h 99"/>
                <a:gd name="T56" fmla="*/ 128 w 235"/>
                <a:gd name="T57" fmla="*/ 1 h 99"/>
                <a:gd name="T58" fmla="*/ 102 w 235"/>
                <a:gd name="T59" fmla="*/ 2 h 99"/>
                <a:gd name="T60" fmla="*/ 83 w 235"/>
                <a:gd name="T61" fmla="*/ 13 h 99"/>
                <a:gd name="T62" fmla="*/ 63 w 235"/>
                <a:gd name="T63" fmla="*/ 20 h 99"/>
                <a:gd name="T64" fmla="*/ 36 w 235"/>
                <a:gd name="T65" fmla="*/ 22 h 99"/>
                <a:gd name="T66" fmla="*/ 8 w 235"/>
                <a:gd name="T67" fmla="*/ 17 h 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5"/>
                <a:gd name="T103" fmla="*/ 0 h 99"/>
                <a:gd name="T104" fmla="*/ 235 w 235"/>
                <a:gd name="T105" fmla="*/ 99 h 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5" h="99">
                  <a:moveTo>
                    <a:pt x="8" y="17"/>
                  </a:moveTo>
                  <a:lnTo>
                    <a:pt x="3" y="45"/>
                  </a:lnTo>
                  <a:lnTo>
                    <a:pt x="0" y="62"/>
                  </a:lnTo>
                  <a:lnTo>
                    <a:pt x="9" y="63"/>
                  </a:lnTo>
                  <a:lnTo>
                    <a:pt x="8" y="71"/>
                  </a:lnTo>
                  <a:lnTo>
                    <a:pt x="5" y="88"/>
                  </a:lnTo>
                  <a:lnTo>
                    <a:pt x="12" y="99"/>
                  </a:lnTo>
                  <a:lnTo>
                    <a:pt x="41" y="93"/>
                  </a:lnTo>
                  <a:lnTo>
                    <a:pt x="59" y="97"/>
                  </a:lnTo>
                  <a:lnTo>
                    <a:pt x="71" y="82"/>
                  </a:lnTo>
                  <a:lnTo>
                    <a:pt x="88" y="86"/>
                  </a:lnTo>
                  <a:lnTo>
                    <a:pt x="107" y="88"/>
                  </a:lnTo>
                  <a:lnTo>
                    <a:pt x="128" y="75"/>
                  </a:lnTo>
                  <a:lnTo>
                    <a:pt x="144" y="87"/>
                  </a:lnTo>
                  <a:lnTo>
                    <a:pt x="162" y="90"/>
                  </a:lnTo>
                  <a:lnTo>
                    <a:pt x="174" y="83"/>
                  </a:lnTo>
                  <a:lnTo>
                    <a:pt x="182" y="84"/>
                  </a:lnTo>
                  <a:lnTo>
                    <a:pt x="198" y="96"/>
                  </a:lnTo>
                  <a:lnTo>
                    <a:pt x="209" y="99"/>
                  </a:lnTo>
                  <a:lnTo>
                    <a:pt x="228" y="84"/>
                  </a:lnTo>
                  <a:lnTo>
                    <a:pt x="223" y="64"/>
                  </a:lnTo>
                  <a:lnTo>
                    <a:pt x="232" y="58"/>
                  </a:lnTo>
                  <a:lnTo>
                    <a:pt x="235" y="41"/>
                  </a:lnTo>
                  <a:lnTo>
                    <a:pt x="214" y="31"/>
                  </a:lnTo>
                  <a:lnTo>
                    <a:pt x="194" y="25"/>
                  </a:lnTo>
                  <a:lnTo>
                    <a:pt x="176" y="10"/>
                  </a:lnTo>
                  <a:lnTo>
                    <a:pt x="157" y="10"/>
                  </a:lnTo>
                  <a:lnTo>
                    <a:pt x="151" y="0"/>
                  </a:lnTo>
                  <a:lnTo>
                    <a:pt x="128" y="1"/>
                  </a:lnTo>
                  <a:lnTo>
                    <a:pt x="102" y="2"/>
                  </a:lnTo>
                  <a:lnTo>
                    <a:pt x="83" y="13"/>
                  </a:lnTo>
                  <a:lnTo>
                    <a:pt x="63" y="20"/>
                  </a:lnTo>
                  <a:lnTo>
                    <a:pt x="36" y="22"/>
                  </a:lnTo>
                  <a:lnTo>
                    <a:pt x="8" y="17"/>
                  </a:lnTo>
                  <a:close/>
                </a:path>
              </a:pathLst>
            </a:custGeom>
            <a:solidFill>
              <a:srgbClr val="00FF00"/>
            </a:soli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65" name="Freeform 286"/>
            <p:cNvSpPr>
              <a:spLocks/>
            </p:cNvSpPr>
            <p:nvPr/>
          </p:nvSpPr>
          <p:spPr bwMode="auto">
            <a:xfrm>
              <a:off x="7472363" y="5280025"/>
              <a:ext cx="290512" cy="130175"/>
            </a:xfrm>
            <a:custGeom>
              <a:avLst/>
              <a:gdLst>
                <a:gd name="T0" fmla="*/ 8 w 235"/>
                <a:gd name="T1" fmla="*/ 17 h 99"/>
                <a:gd name="T2" fmla="*/ 3 w 235"/>
                <a:gd name="T3" fmla="*/ 45 h 99"/>
                <a:gd name="T4" fmla="*/ 0 w 235"/>
                <a:gd name="T5" fmla="*/ 62 h 99"/>
                <a:gd name="T6" fmla="*/ 9 w 235"/>
                <a:gd name="T7" fmla="*/ 63 h 99"/>
                <a:gd name="T8" fmla="*/ 8 w 235"/>
                <a:gd name="T9" fmla="*/ 71 h 99"/>
                <a:gd name="T10" fmla="*/ 5 w 235"/>
                <a:gd name="T11" fmla="*/ 88 h 99"/>
                <a:gd name="T12" fmla="*/ 12 w 235"/>
                <a:gd name="T13" fmla="*/ 99 h 99"/>
                <a:gd name="T14" fmla="*/ 41 w 235"/>
                <a:gd name="T15" fmla="*/ 93 h 99"/>
                <a:gd name="T16" fmla="*/ 59 w 235"/>
                <a:gd name="T17" fmla="*/ 97 h 99"/>
                <a:gd name="T18" fmla="*/ 71 w 235"/>
                <a:gd name="T19" fmla="*/ 82 h 99"/>
                <a:gd name="T20" fmla="*/ 88 w 235"/>
                <a:gd name="T21" fmla="*/ 86 h 99"/>
                <a:gd name="T22" fmla="*/ 107 w 235"/>
                <a:gd name="T23" fmla="*/ 88 h 99"/>
                <a:gd name="T24" fmla="*/ 128 w 235"/>
                <a:gd name="T25" fmla="*/ 75 h 99"/>
                <a:gd name="T26" fmla="*/ 144 w 235"/>
                <a:gd name="T27" fmla="*/ 87 h 99"/>
                <a:gd name="T28" fmla="*/ 162 w 235"/>
                <a:gd name="T29" fmla="*/ 90 h 99"/>
                <a:gd name="T30" fmla="*/ 174 w 235"/>
                <a:gd name="T31" fmla="*/ 83 h 99"/>
                <a:gd name="T32" fmla="*/ 182 w 235"/>
                <a:gd name="T33" fmla="*/ 84 h 99"/>
                <a:gd name="T34" fmla="*/ 198 w 235"/>
                <a:gd name="T35" fmla="*/ 96 h 99"/>
                <a:gd name="T36" fmla="*/ 209 w 235"/>
                <a:gd name="T37" fmla="*/ 99 h 99"/>
                <a:gd name="T38" fmla="*/ 228 w 235"/>
                <a:gd name="T39" fmla="*/ 84 h 99"/>
                <a:gd name="T40" fmla="*/ 223 w 235"/>
                <a:gd name="T41" fmla="*/ 64 h 99"/>
                <a:gd name="T42" fmla="*/ 232 w 235"/>
                <a:gd name="T43" fmla="*/ 58 h 99"/>
                <a:gd name="T44" fmla="*/ 235 w 235"/>
                <a:gd name="T45" fmla="*/ 41 h 99"/>
                <a:gd name="T46" fmla="*/ 214 w 235"/>
                <a:gd name="T47" fmla="*/ 31 h 99"/>
                <a:gd name="T48" fmla="*/ 194 w 235"/>
                <a:gd name="T49" fmla="*/ 25 h 99"/>
                <a:gd name="T50" fmla="*/ 176 w 235"/>
                <a:gd name="T51" fmla="*/ 10 h 99"/>
                <a:gd name="T52" fmla="*/ 157 w 235"/>
                <a:gd name="T53" fmla="*/ 10 h 99"/>
                <a:gd name="T54" fmla="*/ 151 w 235"/>
                <a:gd name="T55" fmla="*/ 0 h 99"/>
                <a:gd name="T56" fmla="*/ 128 w 235"/>
                <a:gd name="T57" fmla="*/ 1 h 99"/>
                <a:gd name="T58" fmla="*/ 102 w 235"/>
                <a:gd name="T59" fmla="*/ 2 h 99"/>
                <a:gd name="T60" fmla="*/ 83 w 235"/>
                <a:gd name="T61" fmla="*/ 13 h 99"/>
                <a:gd name="T62" fmla="*/ 63 w 235"/>
                <a:gd name="T63" fmla="*/ 20 h 99"/>
                <a:gd name="T64" fmla="*/ 36 w 235"/>
                <a:gd name="T65" fmla="*/ 22 h 99"/>
                <a:gd name="T66" fmla="*/ 8 w 235"/>
                <a:gd name="T67" fmla="*/ 17 h 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5"/>
                <a:gd name="T103" fmla="*/ 0 h 99"/>
                <a:gd name="T104" fmla="*/ 235 w 235"/>
                <a:gd name="T105" fmla="*/ 99 h 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5" h="99">
                  <a:moveTo>
                    <a:pt x="8" y="17"/>
                  </a:moveTo>
                  <a:lnTo>
                    <a:pt x="3" y="45"/>
                  </a:lnTo>
                  <a:lnTo>
                    <a:pt x="0" y="62"/>
                  </a:lnTo>
                  <a:lnTo>
                    <a:pt x="9" y="63"/>
                  </a:lnTo>
                  <a:lnTo>
                    <a:pt x="8" y="71"/>
                  </a:lnTo>
                  <a:lnTo>
                    <a:pt x="5" y="88"/>
                  </a:lnTo>
                  <a:lnTo>
                    <a:pt x="12" y="99"/>
                  </a:lnTo>
                  <a:lnTo>
                    <a:pt x="41" y="93"/>
                  </a:lnTo>
                  <a:lnTo>
                    <a:pt x="59" y="97"/>
                  </a:lnTo>
                  <a:lnTo>
                    <a:pt x="71" y="82"/>
                  </a:lnTo>
                  <a:lnTo>
                    <a:pt x="88" y="86"/>
                  </a:lnTo>
                  <a:lnTo>
                    <a:pt x="107" y="88"/>
                  </a:lnTo>
                  <a:lnTo>
                    <a:pt x="128" y="75"/>
                  </a:lnTo>
                  <a:lnTo>
                    <a:pt x="144" y="87"/>
                  </a:lnTo>
                  <a:lnTo>
                    <a:pt x="162" y="90"/>
                  </a:lnTo>
                  <a:lnTo>
                    <a:pt x="174" y="83"/>
                  </a:lnTo>
                  <a:lnTo>
                    <a:pt x="182" y="84"/>
                  </a:lnTo>
                  <a:lnTo>
                    <a:pt x="198" y="96"/>
                  </a:lnTo>
                  <a:lnTo>
                    <a:pt x="209" y="99"/>
                  </a:lnTo>
                  <a:lnTo>
                    <a:pt x="228" y="84"/>
                  </a:lnTo>
                  <a:lnTo>
                    <a:pt x="223" y="64"/>
                  </a:lnTo>
                  <a:lnTo>
                    <a:pt x="232" y="58"/>
                  </a:lnTo>
                  <a:lnTo>
                    <a:pt x="235" y="41"/>
                  </a:lnTo>
                  <a:lnTo>
                    <a:pt x="214" y="31"/>
                  </a:lnTo>
                  <a:lnTo>
                    <a:pt x="194" y="25"/>
                  </a:lnTo>
                  <a:lnTo>
                    <a:pt x="176" y="10"/>
                  </a:lnTo>
                  <a:lnTo>
                    <a:pt x="157" y="10"/>
                  </a:lnTo>
                  <a:lnTo>
                    <a:pt x="151" y="0"/>
                  </a:lnTo>
                  <a:lnTo>
                    <a:pt x="128" y="1"/>
                  </a:lnTo>
                  <a:lnTo>
                    <a:pt x="102" y="2"/>
                  </a:lnTo>
                  <a:lnTo>
                    <a:pt x="83" y="13"/>
                  </a:lnTo>
                  <a:lnTo>
                    <a:pt x="63" y="20"/>
                  </a:lnTo>
                  <a:lnTo>
                    <a:pt x="36" y="22"/>
                  </a:lnTo>
                  <a:lnTo>
                    <a:pt x="8" y="17"/>
                  </a:lnTo>
                  <a:close/>
                </a:path>
              </a:pathLst>
            </a:custGeom>
            <a:noFill/>
            <a:ln w="11113">
              <a:solidFill>
                <a:srgbClr val="000000"/>
              </a:solidFill>
              <a:round/>
              <a:headEnd/>
              <a:tailEnd/>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66" name="Freeform 288"/>
            <p:cNvSpPr>
              <a:spLocks/>
            </p:cNvSpPr>
            <p:nvPr/>
          </p:nvSpPr>
          <p:spPr bwMode="auto">
            <a:xfrm>
              <a:off x="7623175" y="1133475"/>
              <a:ext cx="1338263" cy="1301750"/>
            </a:xfrm>
            <a:custGeom>
              <a:avLst/>
              <a:gdLst>
                <a:gd name="T0" fmla="*/ 0 w 1056"/>
                <a:gd name="T1" fmla="*/ 696 h 1040"/>
                <a:gd name="T2" fmla="*/ 47 w 1056"/>
                <a:gd name="T3" fmla="*/ 668 h 1040"/>
                <a:gd name="T4" fmla="*/ 41 w 1056"/>
                <a:gd name="T5" fmla="*/ 628 h 1040"/>
                <a:gd name="T6" fmla="*/ 72 w 1056"/>
                <a:gd name="T7" fmla="*/ 598 h 1040"/>
                <a:gd name="T8" fmla="*/ 128 w 1056"/>
                <a:gd name="T9" fmla="*/ 548 h 1040"/>
                <a:gd name="T10" fmla="*/ 80 w 1056"/>
                <a:gd name="T11" fmla="*/ 455 h 1040"/>
                <a:gd name="T12" fmla="*/ 128 w 1056"/>
                <a:gd name="T13" fmla="*/ 372 h 1040"/>
                <a:gd name="T14" fmla="*/ 162 w 1056"/>
                <a:gd name="T15" fmla="*/ 330 h 1040"/>
                <a:gd name="T16" fmla="*/ 241 w 1056"/>
                <a:gd name="T17" fmla="*/ 322 h 1040"/>
                <a:gd name="T18" fmla="*/ 282 w 1056"/>
                <a:gd name="T19" fmla="*/ 260 h 1040"/>
                <a:gd name="T20" fmla="*/ 273 w 1056"/>
                <a:gd name="T21" fmla="*/ 228 h 1040"/>
                <a:gd name="T22" fmla="*/ 273 w 1056"/>
                <a:gd name="T23" fmla="*/ 183 h 1040"/>
                <a:gd name="T24" fmla="*/ 319 w 1056"/>
                <a:gd name="T25" fmla="*/ 174 h 1040"/>
                <a:gd name="T26" fmla="*/ 380 w 1056"/>
                <a:gd name="T27" fmla="*/ 175 h 1040"/>
                <a:gd name="T28" fmla="*/ 438 w 1056"/>
                <a:gd name="T29" fmla="*/ 183 h 1040"/>
                <a:gd name="T30" fmla="*/ 472 w 1056"/>
                <a:gd name="T31" fmla="*/ 179 h 1040"/>
                <a:gd name="T32" fmla="*/ 488 w 1056"/>
                <a:gd name="T33" fmla="*/ 169 h 1040"/>
                <a:gd name="T34" fmla="*/ 474 w 1056"/>
                <a:gd name="T35" fmla="*/ 141 h 1040"/>
                <a:gd name="T36" fmla="*/ 478 w 1056"/>
                <a:gd name="T37" fmla="*/ 101 h 1040"/>
                <a:gd name="T38" fmla="*/ 474 w 1056"/>
                <a:gd name="T39" fmla="*/ 35 h 1040"/>
                <a:gd name="T40" fmla="*/ 544 w 1056"/>
                <a:gd name="T41" fmla="*/ 13 h 1040"/>
                <a:gd name="T42" fmla="*/ 630 w 1056"/>
                <a:gd name="T43" fmla="*/ 108 h 1040"/>
                <a:gd name="T44" fmla="*/ 789 w 1056"/>
                <a:gd name="T45" fmla="*/ 193 h 1040"/>
                <a:gd name="T46" fmla="*/ 843 w 1056"/>
                <a:gd name="T47" fmla="*/ 203 h 1040"/>
                <a:gd name="T48" fmla="*/ 873 w 1056"/>
                <a:gd name="T49" fmla="*/ 251 h 1040"/>
                <a:gd name="T50" fmla="*/ 935 w 1056"/>
                <a:gd name="T51" fmla="*/ 314 h 1040"/>
                <a:gd name="T52" fmla="*/ 935 w 1056"/>
                <a:gd name="T53" fmla="*/ 420 h 1040"/>
                <a:gd name="T54" fmla="*/ 964 w 1056"/>
                <a:gd name="T55" fmla="*/ 416 h 1040"/>
                <a:gd name="T56" fmla="*/ 970 w 1056"/>
                <a:gd name="T57" fmla="*/ 532 h 1040"/>
                <a:gd name="T58" fmla="*/ 1026 w 1056"/>
                <a:gd name="T59" fmla="*/ 585 h 1040"/>
                <a:gd name="T60" fmla="*/ 1015 w 1056"/>
                <a:gd name="T61" fmla="*/ 688 h 1040"/>
                <a:gd name="T62" fmla="*/ 1027 w 1056"/>
                <a:gd name="T63" fmla="*/ 787 h 1040"/>
                <a:gd name="T64" fmla="*/ 1026 w 1056"/>
                <a:gd name="T65" fmla="*/ 846 h 1040"/>
                <a:gd name="T66" fmla="*/ 949 w 1056"/>
                <a:gd name="T67" fmla="*/ 850 h 1040"/>
                <a:gd name="T68" fmla="*/ 920 w 1056"/>
                <a:gd name="T69" fmla="*/ 863 h 1040"/>
                <a:gd name="T70" fmla="*/ 858 w 1056"/>
                <a:gd name="T71" fmla="*/ 852 h 1040"/>
                <a:gd name="T72" fmla="*/ 846 w 1056"/>
                <a:gd name="T73" fmla="*/ 859 h 1040"/>
                <a:gd name="T74" fmla="*/ 837 w 1056"/>
                <a:gd name="T75" fmla="*/ 911 h 1040"/>
                <a:gd name="T76" fmla="*/ 799 w 1056"/>
                <a:gd name="T77" fmla="*/ 922 h 1040"/>
                <a:gd name="T78" fmla="*/ 810 w 1056"/>
                <a:gd name="T79" fmla="*/ 957 h 1040"/>
                <a:gd name="T80" fmla="*/ 789 w 1056"/>
                <a:gd name="T81" fmla="*/ 970 h 1040"/>
                <a:gd name="T82" fmla="*/ 774 w 1056"/>
                <a:gd name="T83" fmla="*/ 1013 h 1040"/>
                <a:gd name="T84" fmla="*/ 770 w 1056"/>
                <a:gd name="T85" fmla="*/ 1034 h 1040"/>
                <a:gd name="T86" fmla="*/ 582 w 1056"/>
                <a:gd name="T87" fmla="*/ 988 h 1040"/>
                <a:gd name="T88" fmla="*/ 536 w 1056"/>
                <a:gd name="T89" fmla="*/ 1040 h 1040"/>
                <a:gd name="T90" fmla="*/ 502 w 1056"/>
                <a:gd name="T91" fmla="*/ 1034 h 1040"/>
                <a:gd name="T92" fmla="*/ 373 w 1056"/>
                <a:gd name="T93" fmla="*/ 968 h 1040"/>
                <a:gd name="T94" fmla="*/ 228 w 1056"/>
                <a:gd name="T95" fmla="*/ 854 h 1040"/>
                <a:gd name="T96" fmla="*/ 154 w 1056"/>
                <a:gd name="T97" fmla="*/ 797 h 1040"/>
                <a:gd name="T98" fmla="*/ 99 w 1056"/>
                <a:gd name="T99" fmla="*/ 788 h 1040"/>
                <a:gd name="T100" fmla="*/ 8 w 1056"/>
                <a:gd name="T101" fmla="*/ 754 h 10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56"/>
                <a:gd name="T154" fmla="*/ 0 h 1040"/>
                <a:gd name="T155" fmla="*/ 1056 w 1056"/>
                <a:gd name="T156" fmla="*/ 1040 h 10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56" h="1040">
                  <a:moveTo>
                    <a:pt x="8" y="754"/>
                  </a:moveTo>
                  <a:lnTo>
                    <a:pt x="0" y="696"/>
                  </a:lnTo>
                  <a:lnTo>
                    <a:pt x="17" y="685"/>
                  </a:lnTo>
                  <a:lnTo>
                    <a:pt x="47" y="668"/>
                  </a:lnTo>
                  <a:lnTo>
                    <a:pt x="45" y="651"/>
                  </a:lnTo>
                  <a:lnTo>
                    <a:pt x="41" y="628"/>
                  </a:lnTo>
                  <a:lnTo>
                    <a:pt x="57" y="614"/>
                  </a:lnTo>
                  <a:lnTo>
                    <a:pt x="72" y="598"/>
                  </a:lnTo>
                  <a:lnTo>
                    <a:pt x="105" y="574"/>
                  </a:lnTo>
                  <a:lnTo>
                    <a:pt x="128" y="548"/>
                  </a:lnTo>
                  <a:lnTo>
                    <a:pt x="72" y="476"/>
                  </a:lnTo>
                  <a:lnTo>
                    <a:pt x="80" y="455"/>
                  </a:lnTo>
                  <a:lnTo>
                    <a:pt x="127" y="429"/>
                  </a:lnTo>
                  <a:lnTo>
                    <a:pt x="128" y="372"/>
                  </a:lnTo>
                  <a:lnTo>
                    <a:pt x="125" y="364"/>
                  </a:lnTo>
                  <a:lnTo>
                    <a:pt x="162" y="330"/>
                  </a:lnTo>
                  <a:lnTo>
                    <a:pt x="210" y="300"/>
                  </a:lnTo>
                  <a:lnTo>
                    <a:pt x="241" y="322"/>
                  </a:lnTo>
                  <a:lnTo>
                    <a:pt x="265" y="301"/>
                  </a:lnTo>
                  <a:lnTo>
                    <a:pt x="282" y="260"/>
                  </a:lnTo>
                  <a:lnTo>
                    <a:pt x="285" y="248"/>
                  </a:lnTo>
                  <a:lnTo>
                    <a:pt x="273" y="228"/>
                  </a:lnTo>
                  <a:lnTo>
                    <a:pt x="269" y="200"/>
                  </a:lnTo>
                  <a:lnTo>
                    <a:pt x="273" y="183"/>
                  </a:lnTo>
                  <a:lnTo>
                    <a:pt x="288" y="174"/>
                  </a:lnTo>
                  <a:lnTo>
                    <a:pt x="319" y="174"/>
                  </a:lnTo>
                  <a:lnTo>
                    <a:pt x="352" y="175"/>
                  </a:lnTo>
                  <a:lnTo>
                    <a:pt x="380" y="175"/>
                  </a:lnTo>
                  <a:lnTo>
                    <a:pt x="406" y="181"/>
                  </a:lnTo>
                  <a:lnTo>
                    <a:pt x="438" y="183"/>
                  </a:lnTo>
                  <a:lnTo>
                    <a:pt x="463" y="182"/>
                  </a:lnTo>
                  <a:lnTo>
                    <a:pt x="472" y="179"/>
                  </a:lnTo>
                  <a:lnTo>
                    <a:pt x="482" y="177"/>
                  </a:lnTo>
                  <a:lnTo>
                    <a:pt x="488" y="169"/>
                  </a:lnTo>
                  <a:lnTo>
                    <a:pt x="471" y="154"/>
                  </a:lnTo>
                  <a:lnTo>
                    <a:pt x="474" y="141"/>
                  </a:lnTo>
                  <a:lnTo>
                    <a:pt x="483" y="120"/>
                  </a:lnTo>
                  <a:lnTo>
                    <a:pt x="478" y="101"/>
                  </a:lnTo>
                  <a:lnTo>
                    <a:pt x="474" y="66"/>
                  </a:lnTo>
                  <a:lnTo>
                    <a:pt x="474" y="35"/>
                  </a:lnTo>
                  <a:lnTo>
                    <a:pt x="513" y="0"/>
                  </a:lnTo>
                  <a:lnTo>
                    <a:pt x="544" y="13"/>
                  </a:lnTo>
                  <a:lnTo>
                    <a:pt x="608" y="59"/>
                  </a:lnTo>
                  <a:lnTo>
                    <a:pt x="630" y="108"/>
                  </a:lnTo>
                  <a:lnTo>
                    <a:pt x="764" y="178"/>
                  </a:lnTo>
                  <a:lnTo>
                    <a:pt x="789" y="193"/>
                  </a:lnTo>
                  <a:lnTo>
                    <a:pt x="825" y="199"/>
                  </a:lnTo>
                  <a:lnTo>
                    <a:pt x="843" y="203"/>
                  </a:lnTo>
                  <a:lnTo>
                    <a:pt x="866" y="232"/>
                  </a:lnTo>
                  <a:lnTo>
                    <a:pt x="873" y="251"/>
                  </a:lnTo>
                  <a:lnTo>
                    <a:pt x="924" y="269"/>
                  </a:lnTo>
                  <a:lnTo>
                    <a:pt x="935" y="314"/>
                  </a:lnTo>
                  <a:lnTo>
                    <a:pt x="950" y="388"/>
                  </a:lnTo>
                  <a:lnTo>
                    <a:pt x="935" y="420"/>
                  </a:lnTo>
                  <a:lnTo>
                    <a:pt x="941" y="438"/>
                  </a:lnTo>
                  <a:lnTo>
                    <a:pt x="964" y="416"/>
                  </a:lnTo>
                  <a:lnTo>
                    <a:pt x="976" y="453"/>
                  </a:lnTo>
                  <a:lnTo>
                    <a:pt x="970" y="532"/>
                  </a:lnTo>
                  <a:lnTo>
                    <a:pt x="1012" y="556"/>
                  </a:lnTo>
                  <a:lnTo>
                    <a:pt x="1026" y="585"/>
                  </a:lnTo>
                  <a:lnTo>
                    <a:pt x="1010" y="616"/>
                  </a:lnTo>
                  <a:lnTo>
                    <a:pt x="1015" y="688"/>
                  </a:lnTo>
                  <a:lnTo>
                    <a:pt x="1002" y="712"/>
                  </a:lnTo>
                  <a:lnTo>
                    <a:pt x="1027" y="787"/>
                  </a:lnTo>
                  <a:lnTo>
                    <a:pt x="1056" y="834"/>
                  </a:lnTo>
                  <a:lnTo>
                    <a:pt x="1026" y="846"/>
                  </a:lnTo>
                  <a:lnTo>
                    <a:pt x="977" y="855"/>
                  </a:lnTo>
                  <a:lnTo>
                    <a:pt x="949" y="850"/>
                  </a:lnTo>
                  <a:lnTo>
                    <a:pt x="940" y="858"/>
                  </a:lnTo>
                  <a:lnTo>
                    <a:pt x="920" y="863"/>
                  </a:lnTo>
                  <a:lnTo>
                    <a:pt x="886" y="849"/>
                  </a:lnTo>
                  <a:lnTo>
                    <a:pt x="858" y="852"/>
                  </a:lnTo>
                  <a:lnTo>
                    <a:pt x="850" y="842"/>
                  </a:lnTo>
                  <a:lnTo>
                    <a:pt x="846" y="859"/>
                  </a:lnTo>
                  <a:lnTo>
                    <a:pt x="851" y="886"/>
                  </a:lnTo>
                  <a:lnTo>
                    <a:pt x="837" y="911"/>
                  </a:lnTo>
                  <a:lnTo>
                    <a:pt x="820" y="907"/>
                  </a:lnTo>
                  <a:lnTo>
                    <a:pt x="799" y="922"/>
                  </a:lnTo>
                  <a:lnTo>
                    <a:pt x="805" y="940"/>
                  </a:lnTo>
                  <a:lnTo>
                    <a:pt x="810" y="957"/>
                  </a:lnTo>
                  <a:lnTo>
                    <a:pt x="809" y="966"/>
                  </a:lnTo>
                  <a:lnTo>
                    <a:pt x="789" y="970"/>
                  </a:lnTo>
                  <a:lnTo>
                    <a:pt x="772" y="990"/>
                  </a:lnTo>
                  <a:lnTo>
                    <a:pt x="774" y="1013"/>
                  </a:lnTo>
                  <a:lnTo>
                    <a:pt x="776" y="1026"/>
                  </a:lnTo>
                  <a:lnTo>
                    <a:pt x="770" y="1034"/>
                  </a:lnTo>
                  <a:lnTo>
                    <a:pt x="678" y="1022"/>
                  </a:lnTo>
                  <a:lnTo>
                    <a:pt x="582" y="988"/>
                  </a:lnTo>
                  <a:lnTo>
                    <a:pt x="561" y="1001"/>
                  </a:lnTo>
                  <a:lnTo>
                    <a:pt x="536" y="1040"/>
                  </a:lnTo>
                  <a:lnTo>
                    <a:pt x="519" y="1038"/>
                  </a:lnTo>
                  <a:lnTo>
                    <a:pt x="502" y="1034"/>
                  </a:lnTo>
                  <a:lnTo>
                    <a:pt x="443" y="989"/>
                  </a:lnTo>
                  <a:lnTo>
                    <a:pt x="373" y="968"/>
                  </a:lnTo>
                  <a:lnTo>
                    <a:pt x="309" y="912"/>
                  </a:lnTo>
                  <a:lnTo>
                    <a:pt x="228" y="854"/>
                  </a:lnTo>
                  <a:lnTo>
                    <a:pt x="179" y="811"/>
                  </a:lnTo>
                  <a:lnTo>
                    <a:pt x="154" y="797"/>
                  </a:lnTo>
                  <a:lnTo>
                    <a:pt x="133" y="811"/>
                  </a:lnTo>
                  <a:lnTo>
                    <a:pt x="99" y="788"/>
                  </a:lnTo>
                  <a:lnTo>
                    <a:pt x="76" y="766"/>
                  </a:lnTo>
                  <a:lnTo>
                    <a:pt x="8" y="754"/>
                  </a:lnTo>
                  <a:close/>
                </a:path>
              </a:pathLst>
            </a:custGeom>
            <a:noFill/>
            <a:ln w="11113">
              <a:solidFill>
                <a:srgbClr val="000000"/>
              </a:solidFill>
              <a:round/>
              <a:headEnd/>
              <a:tailEnd/>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67" name="Freeform 291"/>
            <p:cNvSpPr>
              <a:spLocks/>
            </p:cNvSpPr>
            <p:nvPr/>
          </p:nvSpPr>
          <p:spPr bwMode="auto">
            <a:xfrm>
              <a:off x="7623175" y="1135063"/>
              <a:ext cx="1338263" cy="1304925"/>
            </a:xfrm>
            <a:custGeom>
              <a:avLst/>
              <a:gdLst>
                <a:gd name="T0" fmla="*/ 0 w 1056"/>
                <a:gd name="T1" fmla="*/ 697 h 1042"/>
                <a:gd name="T2" fmla="*/ 48 w 1056"/>
                <a:gd name="T3" fmla="*/ 670 h 1042"/>
                <a:gd name="T4" fmla="*/ 41 w 1056"/>
                <a:gd name="T5" fmla="*/ 630 h 1042"/>
                <a:gd name="T6" fmla="*/ 73 w 1056"/>
                <a:gd name="T7" fmla="*/ 600 h 1042"/>
                <a:gd name="T8" fmla="*/ 128 w 1056"/>
                <a:gd name="T9" fmla="*/ 549 h 1042"/>
                <a:gd name="T10" fmla="*/ 81 w 1056"/>
                <a:gd name="T11" fmla="*/ 457 h 1042"/>
                <a:gd name="T12" fmla="*/ 128 w 1056"/>
                <a:gd name="T13" fmla="*/ 374 h 1042"/>
                <a:gd name="T14" fmla="*/ 163 w 1056"/>
                <a:gd name="T15" fmla="*/ 332 h 1042"/>
                <a:gd name="T16" fmla="*/ 242 w 1056"/>
                <a:gd name="T17" fmla="*/ 324 h 1042"/>
                <a:gd name="T18" fmla="*/ 283 w 1056"/>
                <a:gd name="T19" fmla="*/ 260 h 1042"/>
                <a:gd name="T20" fmla="*/ 273 w 1056"/>
                <a:gd name="T21" fmla="*/ 229 h 1042"/>
                <a:gd name="T22" fmla="*/ 273 w 1056"/>
                <a:gd name="T23" fmla="*/ 185 h 1042"/>
                <a:gd name="T24" fmla="*/ 320 w 1056"/>
                <a:gd name="T25" fmla="*/ 176 h 1042"/>
                <a:gd name="T26" fmla="*/ 380 w 1056"/>
                <a:gd name="T27" fmla="*/ 177 h 1042"/>
                <a:gd name="T28" fmla="*/ 438 w 1056"/>
                <a:gd name="T29" fmla="*/ 184 h 1042"/>
                <a:gd name="T30" fmla="*/ 473 w 1056"/>
                <a:gd name="T31" fmla="*/ 181 h 1042"/>
                <a:gd name="T32" fmla="*/ 489 w 1056"/>
                <a:gd name="T33" fmla="*/ 170 h 1042"/>
                <a:gd name="T34" fmla="*/ 474 w 1056"/>
                <a:gd name="T35" fmla="*/ 141 h 1042"/>
                <a:gd name="T36" fmla="*/ 478 w 1056"/>
                <a:gd name="T37" fmla="*/ 103 h 1042"/>
                <a:gd name="T38" fmla="*/ 474 w 1056"/>
                <a:gd name="T39" fmla="*/ 36 h 1042"/>
                <a:gd name="T40" fmla="*/ 544 w 1056"/>
                <a:gd name="T41" fmla="*/ 13 h 1042"/>
                <a:gd name="T42" fmla="*/ 630 w 1056"/>
                <a:gd name="T43" fmla="*/ 108 h 1042"/>
                <a:gd name="T44" fmla="*/ 790 w 1056"/>
                <a:gd name="T45" fmla="*/ 194 h 1042"/>
                <a:gd name="T46" fmla="*/ 844 w 1056"/>
                <a:gd name="T47" fmla="*/ 203 h 1042"/>
                <a:gd name="T48" fmla="*/ 873 w 1056"/>
                <a:gd name="T49" fmla="*/ 252 h 1042"/>
                <a:gd name="T50" fmla="*/ 935 w 1056"/>
                <a:gd name="T51" fmla="*/ 316 h 1042"/>
                <a:gd name="T52" fmla="*/ 935 w 1056"/>
                <a:gd name="T53" fmla="*/ 421 h 1042"/>
                <a:gd name="T54" fmla="*/ 964 w 1056"/>
                <a:gd name="T55" fmla="*/ 416 h 1042"/>
                <a:gd name="T56" fmla="*/ 971 w 1056"/>
                <a:gd name="T57" fmla="*/ 532 h 1042"/>
                <a:gd name="T58" fmla="*/ 1026 w 1056"/>
                <a:gd name="T59" fmla="*/ 585 h 1042"/>
                <a:gd name="T60" fmla="*/ 1015 w 1056"/>
                <a:gd name="T61" fmla="*/ 689 h 1042"/>
                <a:gd name="T62" fmla="*/ 1027 w 1056"/>
                <a:gd name="T63" fmla="*/ 787 h 1042"/>
                <a:gd name="T64" fmla="*/ 1026 w 1056"/>
                <a:gd name="T65" fmla="*/ 848 h 1042"/>
                <a:gd name="T66" fmla="*/ 949 w 1056"/>
                <a:gd name="T67" fmla="*/ 852 h 1042"/>
                <a:gd name="T68" fmla="*/ 920 w 1056"/>
                <a:gd name="T69" fmla="*/ 864 h 1042"/>
                <a:gd name="T70" fmla="*/ 858 w 1056"/>
                <a:gd name="T71" fmla="*/ 853 h 1042"/>
                <a:gd name="T72" fmla="*/ 846 w 1056"/>
                <a:gd name="T73" fmla="*/ 860 h 1042"/>
                <a:gd name="T74" fmla="*/ 837 w 1056"/>
                <a:gd name="T75" fmla="*/ 911 h 1042"/>
                <a:gd name="T76" fmla="*/ 799 w 1056"/>
                <a:gd name="T77" fmla="*/ 922 h 1042"/>
                <a:gd name="T78" fmla="*/ 811 w 1056"/>
                <a:gd name="T79" fmla="*/ 957 h 1042"/>
                <a:gd name="T80" fmla="*/ 790 w 1056"/>
                <a:gd name="T81" fmla="*/ 972 h 1042"/>
                <a:gd name="T82" fmla="*/ 774 w 1056"/>
                <a:gd name="T83" fmla="*/ 1013 h 1042"/>
                <a:gd name="T84" fmla="*/ 770 w 1056"/>
                <a:gd name="T85" fmla="*/ 1034 h 1042"/>
                <a:gd name="T86" fmla="*/ 582 w 1056"/>
                <a:gd name="T87" fmla="*/ 988 h 1042"/>
                <a:gd name="T88" fmla="*/ 536 w 1056"/>
                <a:gd name="T89" fmla="*/ 1042 h 1042"/>
                <a:gd name="T90" fmla="*/ 502 w 1056"/>
                <a:gd name="T91" fmla="*/ 1035 h 1042"/>
                <a:gd name="T92" fmla="*/ 374 w 1056"/>
                <a:gd name="T93" fmla="*/ 968 h 1042"/>
                <a:gd name="T94" fmla="*/ 229 w 1056"/>
                <a:gd name="T95" fmla="*/ 854 h 1042"/>
                <a:gd name="T96" fmla="*/ 155 w 1056"/>
                <a:gd name="T97" fmla="*/ 799 h 1042"/>
                <a:gd name="T98" fmla="*/ 99 w 1056"/>
                <a:gd name="T99" fmla="*/ 788 h 1042"/>
                <a:gd name="T100" fmla="*/ 9 w 1056"/>
                <a:gd name="T101" fmla="*/ 755 h 10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56"/>
                <a:gd name="T154" fmla="*/ 0 h 1042"/>
                <a:gd name="T155" fmla="*/ 1056 w 1056"/>
                <a:gd name="T156" fmla="*/ 1042 h 10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56" h="1042">
                  <a:moveTo>
                    <a:pt x="9" y="755"/>
                  </a:moveTo>
                  <a:lnTo>
                    <a:pt x="0" y="697"/>
                  </a:lnTo>
                  <a:lnTo>
                    <a:pt x="17" y="685"/>
                  </a:lnTo>
                  <a:lnTo>
                    <a:pt x="48" y="670"/>
                  </a:lnTo>
                  <a:lnTo>
                    <a:pt x="45" y="651"/>
                  </a:lnTo>
                  <a:lnTo>
                    <a:pt x="41" y="630"/>
                  </a:lnTo>
                  <a:lnTo>
                    <a:pt x="57" y="615"/>
                  </a:lnTo>
                  <a:lnTo>
                    <a:pt x="73" y="600"/>
                  </a:lnTo>
                  <a:lnTo>
                    <a:pt x="106" y="575"/>
                  </a:lnTo>
                  <a:lnTo>
                    <a:pt x="128" y="549"/>
                  </a:lnTo>
                  <a:lnTo>
                    <a:pt x="73" y="478"/>
                  </a:lnTo>
                  <a:lnTo>
                    <a:pt x="81" y="457"/>
                  </a:lnTo>
                  <a:lnTo>
                    <a:pt x="127" y="431"/>
                  </a:lnTo>
                  <a:lnTo>
                    <a:pt x="128" y="374"/>
                  </a:lnTo>
                  <a:lnTo>
                    <a:pt x="126" y="365"/>
                  </a:lnTo>
                  <a:lnTo>
                    <a:pt x="163" y="332"/>
                  </a:lnTo>
                  <a:lnTo>
                    <a:pt x="210" y="300"/>
                  </a:lnTo>
                  <a:lnTo>
                    <a:pt x="242" y="324"/>
                  </a:lnTo>
                  <a:lnTo>
                    <a:pt x="266" y="302"/>
                  </a:lnTo>
                  <a:lnTo>
                    <a:pt x="283" y="260"/>
                  </a:lnTo>
                  <a:lnTo>
                    <a:pt x="285" y="248"/>
                  </a:lnTo>
                  <a:lnTo>
                    <a:pt x="273" y="229"/>
                  </a:lnTo>
                  <a:lnTo>
                    <a:pt x="269" y="202"/>
                  </a:lnTo>
                  <a:lnTo>
                    <a:pt x="273" y="185"/>
                  </a:lnTo>
                  <a:lnTo>
                    <a:pt x="288" y="174"/>
                  </a:lnTo>
                  <a:lnTo>
                    <a:pt x="320" y="176"/>
                  </a:lnTo>
                  <a:lnTo>
                    <a:pt x="353" y="177"/>
                  </a:lnTo>
                  <a:lnTo>
                    <a:pt x="380" y="177"/>
                  </a:lnTo>
                  <a:lnTo>
                    <a:pt x="407" y="182"/>
                  </a:lnTo>
                  <a:lnTo>
                    <a:pt x="438" y="184"/>
                  </a:lnTo>
                  <a:lnTo>
                    <a:pt x="464" y="182"/>
                  </a:lnTo>
                  <a:lnTo>
                    <a:pt x="473" y="181"/>
                  </a:lnTo>
                  <a:lnTo>
                    <a:pt x="482" y="178"/>
                  </a:lnTo>
                  <a:lnTo>
                    <a:pt x="489" y="170"/>
                  </a:lnTo>
                  <a:lnTo>
                    <a:pt x="471" y="155"/>
                  </a:lnTo>
                  <a:lnTo>
                    <a:pt x="474" y="141"/>
                  </a:lnTo>
                  <a:lnTo>
                    <a:pt x="483" y="122"/>
                  </a:lnTo>
                  <a:lnTo>
                    <a:pt x="478" y="103"/>
                  </a:lnTo>
                  <a:lnTo>
                    <a:pt x="474" y="67"/>
                  </a:lnTo>
                  <a:lnTo>
                    <a:pt x="474" y="36"/>
                  </a:lnTo>
                  <a:lnTo>
                    <a:pt x="514" y="0"/>
                  </a:lnTo>
                  <a:lnTo>
                    <a:pt x="544" y="13"/>
                  </a:lnTo>
                  <a:lnTo>
                    <a:pt x="609" y="59"/>
                  </a:lnTo>
                  <a:lnTo>
                    <a:pt x="630" y="108"/>
                  </a:lnTo>
                  <a:lnTo>
                    <a:pt x="765" y="180"/>
                  </a:lnTo>
                  <a:lnTo>
                    <a:pt x="790" y="194"/>
                  </a:lnTo>
                  <a:lnTo>
                    <a:pt x="825" y="201"/>
                  </a:lnTo>
                  <a:lnTo>
                    <a:pt x="844" y="203"/>
                  </a:lnTo>
                  <a:lnTo>
                    <a:pt x="866" y="234"/>
                  </a:lnTo>
                  <a:lnTo>
                    <a:pt x="873" y="252"/>
                  </a:lnTo>
                  <a:lnTo>
                    <a:pt x="924" y="271"/>
                  </a:lnTo>
                  <a:lnTo>
                    <a:pt x="935" y="316"/>
                  </a:lnTo>
                  <a:lnTo>
                    <a:pt x="951" y="388"/>
                  </a:lnTo>
                  <a:lnTo>
                    <a:pt x="935" y="421"/>
                  </a:lnTo>
                  <a:lnTo>
                    <a:pt x="942" y="440"/>
                  </a:lnTo>
                  <a:lnTo>
                    <a:pt x="964" y="416"/>
                  </a:lnTo>
                  <a:lnTo>
                    <a:pt x="976" y="453"/>
                  </a:lnTo>
                  <a:lnTo>
                    <a:pt x="971" y="532"/>
                  </a:lnTo>
                  <a:lnTo>
                    <a:pt x="1013" y="556"/>
                  </a:lnTo>
                  <a:lnTo>
                    <a:pt x="1026" y="585"/>
                  </a:lnTo>
                  <a:lnTo>
                    <a:pt x="1010" y="618"/>
                  </a:lnTo>
                  <a:lnTo>
                    <a:pt x="1015" y="689"/>
                  </a:lnTo>
                  <a:lnTo>
                    <a:pt x="1004" y="713"/>
                  </a:lnTo>
                  <a:lnTo>
                    <a:pt x="1027" y="787"/>
                  </a:lnTo>
                  <a:lnTo>
                    <a:pt x="1056" y="836"/>
                  </a:lnTo>
                  <a:lnTo>
                    <a:pt x="1026" y="848"/>
                  </a:lnTo>
                  <a:lnTo>
                    <a:pt x="977" y="857"/>
                  </a:lnTo>
                  <a:lnTo>
                    <a:pt x="949" y="852"/>
                  </a:lnTo>
                  <a:lnTo>
                    <a:pt x="940" y="860"/>
                  </a:lnTo>
                  <a:lnTo>
                    <a:pt x="920" y="864"/>
                  </a:lnTo>
                  <a:lnTo>
                    <a:pt x="886" y="849"/>
                  </a:lnTo>
                  <a:lnTo>
                    <a:pt x="858" y="853"/>
                  </a:lnTo>
                  <a:lnTo>
                    <a:pt x="850" y="843"/>
                  </a:lnTo>
                  <a:lnTo>
                    <a:pt x="846" y="860"/>
                  </a:lnTo>
                  <a:lnTo>
                    <a:pt x="852" y="886"/>
                  </a:lnTo>
                  <a:lnTo>
                    <a:pt x="837" y="911"/>
                  </a:lnTo>
                  <a:lnTo>
                    <a:pt x="820" y="909"/>
                  </a:lnTo>
                  <a:lnTo>
                    <a:pt x="799" y="922"/>
                  </a:lnTo>
                  <a:lnTo>
                    <a:pt x="806" y="940"/>
                  </a:lnTo>
                  <a:lnTo>
                    <a:pt x="811" y="957"/>
                  </a:lnTo>
                  <a:lnTo>
                    <a:pt x="809" y="967"/>
                  </a:lnTo>
                  <a:lnTo>
                    <a:pt x="790" y="972"/>
                  </a:lnTo>
                  <a:lnTo>
                    <a:pt x="773" y="992"/>
                  </a:lnTo>
                  <a:lnTo>
                    <a:pt x="774" y="1013"/>
                  </a:lnTo>
                  <a:lnTo>
                    <a:pt x="776" y="1027"/>
                  </a:lnTo>
                  <a:lnTo>
                    <a:pt x="770" y="1034"/>
                  </a:lnTo>
                  <a:lnTo>
                    <a:pt x="679" y="1024"/>
                  </a:lnTo>
                  <a:lnTo>
                    <a:pt x="582" y="988"/>
                  </a:lnTo>
                  <a:lnTo>
                    <a:pt x="561" y="1002"/>
                  </a:lnTo>
                  <a:lnTo>
                    <a:pt x="536" y="1042"/>
                  </a:lnTo>
                  <a:lnTo>
                    <a:pt x="519" y="1038"/>
                  </a:lnTo>
                  <a:lnTo>
                    <a:pt x="502" y="1035"/>
                  </a:lnTo>
                  <a:lnTo>
                    <a:pt x="444" y="990"/>
                  </a:lnTo>
                  <a:lnTo>
                    <a:pt x="374" y="968"/>
                  </a:lnTo>
                  <a:lnTo>
                    <a:pt x="309" y="913"/>
                  </a:lnTo>
                  <a:lnTo>
                    <a:pt x="229" y="854"/>
                  </a:lnTo>
                  <a:lnTo>
                    <a:pt x="180" y="812"/>
                  </a:lnTo>
                  <a:lnTo>
                    <a:pt x="155" y="799"/>
                  </a:lnTo>
                  <a:lnTo>
                    <a:pt x="133" y="812"/>
                  </a:lnTo>
                  <a:lnTo>
                    <a:pt x="99" y="788"/>
                  </a:lnTo>
                  <a:lnTo>
                    <a:pt x="77" y="767"/>
                  </a:lnTo>
                  <a:lnTo>
                    <a:pt x="9" y="755"/>
                  </a:lnTo>
                  <a:close/>
                </a:path>
              </a:pathLst>
            </a:custGeom>
            <a:solidFill>
              <a:srgbClr val="FFFF00"/>
            </a:soli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68" name="Freeform 299"/>
            <p:cNvSpPr>
              <a:spLocks/>
            </p:cNvSpPr>
            <p:nvPr/>
          </p:nvSpPr>
          <p:spPr bwMode="auto">
            <a:xfrm>
              <a:off x="7488238" y="3363913"/>
              <a:ext cx="522287" cy="701675"/>
            </a:xfrm>
            <a:custGeom>
              <a:avLst/>
              <a:gdLst>
                <a:gd name="T0" fmla="*/ 305 w 412"/>
                <a:gd name="T1" fmla="*/ 554 h 561"/>
                <a:gd name="T2" fmla="*/ 261 w 412"/>
                <a:gd name="T3" fmla="*/ 482 h 561"/>
                <a:gd name="T4" fmla="*/ 239 w 412"/>
                <a:gd name="T5" fmla="*/ 444 h 561"/>
                <a:gd name="T6" fmla="*/ 271 w 412"/>
                <a:gd name="T7" fmla="*/ 432 h 561"/>
                <a:gd name="T8" fmla="*/ 257 w 412"/>
                <a:gd name="T9" fmla="*/ 392 h 561"/>
                <a:gd name="T10" fmla="*/ 220 w 412"/>
                <a:gd name="T11" fmla="*/ 345 h 561"/>
                <a:gd name="T12" fmla="*/ 203 w 412"/>
                <a:gd name="T13" fmla="*/ 333 h 561"/>
                <a:gd name="T14" fmla="*/ 178 w 412"/>
                <a:gd name="T15" fmla="*/ 329 h 561"/>
                <a:gd name="T16" fmla="*/ 144 w 412"/>
                <a:gd name="T17" fmla="*/ 252 h 561"/>
                <a:gd name="T18" fmla="*/ 105 w 412"/>
                <a:gd name="T19" fmla="*/ 210 h 561"/>
                <a:gd name="T20" fmla="*/ 88 w 412"/>
                <a:gd name="T21" fmla="*/ 208 h 561"/>
                <a:gd name="T22" fmla="*/ 51 w 412"/>
                <a:gd name="T23" fmla="*/ 201 h 561"/>
                <a:gd name="T24" fmla="*/ 26 w 412"/>
                <a:gd name="T25" fmla="*/ 186 h 561"/>
                <a:gd name="T26" fmla="*/ 0 w 412"/>
                <a:gd name="T27" fmla="*/ 175 h 561"/>
                <a:gd name="T28" fmla="*/ 8 w 412"/>
                <a:gd name="T29" fmla="*/ 132 h 561"/>
                <a:gd name="T30" fmla="*/ 38 w 412"/>
                <a:gd name="T31" fmla="*/ 119 h 561"/>
                <a:gd name="T32" fmla="*/ 53 w 412"/>
                <a:gd name="T33" fmla="*/ 135 h 561"/>
                <a:gd name="T34" fmla="*/ 76 w 412"/>
                <a:gd name="T35" fmla="*/ 118 h 561"/>
                <a:gd name="T36" fmla="*/ 91 w 412"/>
                <a:gd name="T37" fmla="*/ 74 h 561"/>
                <a:gd name="T38" fmla="*/ 100 w 412"/>
                <a:gd name="T39" fmla="*/ 35 h 561"/>
                <a:gd name="T40" fmla="*/ 127 w 412"/>
                <a:gd name="T41" fmla="*/ 11 h 561"/>
                <a:gd name="T42" fmla="*/ 160 w 412"/>
                <a:gd name="T43" fmla="*/ 8 h 561"/>
                <a:gd name="T44" fmla="*/ 255 w 412"/>
                <a:gd name="T45" fmla="*/ 44 h 561"/>
                <a:gd name="T46" fmla="*/ 293 w 412"/>
                <a:gd name="T47" fmla="*/ 41 h 561"/>
                <a:gd name="T48" fmla="*/ 339 w 412"/>
                <a:gd name="T49" fmla="*/ 50 h 561"/>
                <a:gd name="T50" fmla="*/ 376 w 412"/>
                <a:gd name="T51" fmla="*/ 48 h 561"/>
                <a:gd name="T52" fmla="*/ 376 w 412"/>
                <a:gd name="T53" fmla="*/ 93 h 561"/>
                <a:gd name="T54" fmla="*/ 379 w 412"/>
                <a:gd name="T55" fmla="*/ 136 h 561"/>
                <a:gd name="T56" fmla="*/ 400 w 412"/>
                <a:gd name="T57" fmla="*/ 167 h 561"/>
                <a:gd name="T58" fmla="*/ 372 w 412"/>
                <a:gd name="T59" fmla="*/ 169 h 561"/>
                <a:gd name="T60" fmla="*/ 356 w 412"/>
                <a:gd name="T61" fmla="*/ 202 h 561"/>
                <a:gd name="T62" fmla="*/ 362 w 412"/>
                <a:gd name="T63" fmla="*/ 334 h 561"/>
                <a:gd name="T64" fmla="*/ 375 w 412"/>
                <a:gd name="T65" fmla="*/ 417 h 561"/>
                <a:gd name="T66" fmla="*/ 397 w 412"/>
                <a:gd name="T67" fmla="*/ 454 h 561"/>
                <a:gd name="T68" fmla="*/ 399 w 412"/>
                <a:gd name="T69" fmla="*/ 490 h 561"/>
                <a:gd name="T70" fmla="*/ 370 w 412"/>
                <a:gd name="T71" fmla="*/ 502 h 561"/>
                <a:gd name="T72" fmla="*/ 304 w 412"/>
                <a:gd name="T73" fmla="*/ 561 h 5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2"/>
                <a:gd name="T112" fmla="*/ 0 h 561"/>
                <a:gd name="T113" fmla="*/ 412 w 412"/>
                <a:gd name="T114" fmla="*/ 561 h 5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2" h="561">
                  <a:moveTo>
                    <a:pt x="304" y="561"/>
                  </a:moveTo>
                  <a:lnTo>
                    <a:pt x="305" y="554"/>
                  </a:lnTo>
                  <a:lnTo>
                    <a:pt x="282" y="522"/>
                  </a:lnTo>
                  <a:lnTo>
                    <a:pt x="261" y="482"/>
                  </a:lnTo>
                  <a:lnTo>
                    <a:pt x="247" y="462"/>
                  </a:lnTo>
                  <a:lnTo>
                    <a:pt x="239" y="444"/>
                  </a:lnTo>
                  <a:lnTo>
                    <a:pt x="249" y="447"/>
                  </a:lnTo>
                  <a:lnTo>
                    <a:pt x="271" y="432"/>
                  </a:lnTo>
                  <a:lnTo>
                    <a:pt x="273" y="416"/>
                  </a:lnTo>
                  <a:lnTo>
                    <a:pt x="257" y="392"/>
                  </a:lnTo>
                  <a:lnTo>
                    <a:pt x="240" y="367"/>
                  </a:lnTo>
                  <a:lnTo>
                    <a:pt x="220" y="345"/>
                  </a:lnTo>
                  <a:lnTo>
                    <a:pt x="214" y="336"/>
                  </a:lnTo>
                  <a:lnTo>
                    <a:pt x="203" y="333"/>
                  </a:lnTo>
                  <a:lnTo>
                    <a:pt x="194" y="340"/>
                  </a:lnTo>
                  <a:lnTo>
                    <a:pt x="178" y="329"/>
                  </a:lnTo>
                  <a:lnTo>
                    <a:pt x="166" y="300"/>
                  </a:lnTo>
                  <a:lnTo>
                    <a:pt x="144" y="252"/>
                  </a:lnTo>
                  <a:lnTo>
                    <a:pt x="115" y="211"/>
                  </a:lnTo>
                  <a:lnTo>
                    <a:pt x="105" y="210"/>
                  </a:lnTo>
                  <a:lnTo>
                    <a:pt x="90" y="198"/>
                  </a:lnTo>
                  <a:lnTo>
                    <a:pt x="88" y="208"/>
                  </a:lnTo>
                  <a:lnTo>
                    <a:pt x="70" y="211"/>
                  </a:lnTo>
                  <a:lnTo>
                    <a:pt x="51" y="201"/>
                  </a:lnTo>
                  <a:lnTo>
                    <a:pt x="42" y="200"/>
                  </a:lnTo>
                  <a:lnTo>
                    <a:pt x="26" y="186"/>
                  </a:lnTo>
                  <a:lnTo>
                    <a:pt x="17" y="185"/>
                  </a:lnTo>
                  <a:lnTo>
                    <a:pt x="0" y="175"/>
                  </a:lnTo>
                  <a:lnTo>
                    <a:pt x="2" y="165"/>
                  </a:lnTo>
                  <a:lnTo>
                    <a:pt x="8" y="132"/>
                  </a:lnTo>
                  <a:lnTo>
                    <a:pt x="18" y="126"/>
                  </a:lnTo>
                  <a:lnTo>
                    <a:pt x="38" y="119"/>
                  </a:lnTo>
                  <a:lnTo>
                    <a:pt x="45" y="131"/>
                  </a:lnTo>
                  <a:lnTo>
                    <a:pt x="53" y="135"/>
                  </a:lnTo>
                  <a:lnTo>
                    <a:pt x="63" y="134"/>
                  </a:lnTo>
                  <a:lnTo>
                    <a:pt x="76" y="118"/>
                  </a:lnTo>
                  <a:lnTo>
                    <a:pt x="67" y="101"/>
                  </a:lnTo>
                  <a:lnTo>
                    <a:pt x="91" y="74"/>
                  </a:lnTo>
                  <a:lnTo>
                    <a:pt x="95" y="60"/>
                  </a:lnTo>
                  <a:lnTo>
                    <a:pt x="100" y="35"/>
                  </a:lnTo>
                  <a:lnTo>
                    <a:pt x="108" y="23"/>
                  </a:lnTo>
                  <a:lnTo>
                    <a:pt x="127" y="11"/>
                  </a:lnTo>
                  <a:lnTo>
                    <a:pt x="141" y="0"/>
                  </a:lnTo>
                  <a:lnTo>
                    <a:pt x="160" y="8"/>
                  </a:lnTo>
                  <a:lnTo>
                    <a:pt x="211" y="36"/>
                  </a:lnTo>
                  <a:lnTo>
                    <a:pt x="255" y="44"/>
                  </a:lnTo>
                  <a:lnTo>
                    <a:pt x="273" y="46"/>
                  </a:lnTo>
                  <a:lnTo>
                    <a:pt x="293" y="41"/>
                  </a:lnTo>
                  <a:lnTo>
                    <a:pt x="310" y="45"/>
                  </a:lnTo>
                  <a:lnTo>
                    <a:pt x="339" y="50"/>
                  </a:lnTo>
                  <a:lnTo>
                    <a:pt x="347" y="52"/>
                  </a:lnTo>
                  <a:lnTo>
                    <a:pt x="376" y="48"/>
                  </a:lnTo>
                  <a:lnTo>
                    <a:pt x="392" y="60"/>
                  </a:lnTo>
                  <a:lnTo>
                    <a:pt x="376" y="93"/>
                  </a:lnTo>
                  <a:lnTo>
                    <a:pt x="373" y="110"/>
                  </a:lnTo>
                  <a:lnTo>
                    <a:pt x="379" y="136"/>
                  </a:lnTo>
                  <a:lnTo>
                    <a:pt x="403" y="149"/>
                  </a:lnTo>
                  <a:lnTo>
                    <a:pt x="400" y="167"/>
                  </a:lnTo>
                  <a:lnTo>
                    <a:pt x="381" y="171"/>
                  </a:lnTo>
                  <a:lnTo>
                    <a:pt x="372" y="169"/>
                  </a:lnTo>
                  <a:lnTo>
                    <a:pt x="363" y="168"/>
                  </a:lnTo>
                  <a:lnTo>
                    <a:pt x="356" y="202"/>
                  </a:lnTo>
                  <a:lnTo>
                    <a:pt x="362" y="229"/>
                  </a:lnTo>
                  <a:lnTo>
                    <a:pt x="362" y="334"/>
                  </a:lnTo>
                  <a:lnTo>
                    <a:pt x="358" y="404"/>
                  </a:lnTo>
                  <a:lnTo>
                    <a:pt x="375" y="417"/>
                  </a:lnTo>
                  <a:lnTo>
                    <a:pt x="392" y="428"/>
                  </a:lnTo>
                  <a:lnTo>
                    <a:pt x="397" y="454"/>
                  </a:lnTo>
                  <a:lnTo>
                    <a:pt x="412" y="474"/>
                  </a:lnTo>
                  <a:lnTo>
                    <a:pt x="399" y="490"/>
                  </a:lnTo>
                  <a:lnTo>
                    <a:pt x="391" y="489"/>
                  </a:lnTo>
                  <a:lnTo>
                    <a:pt x="370" y="502"/>
                  </a:lnTo>
                  <a:lnTo>
                    <a:pt x="334" y="540"/>
                  </a:lnTo>
                  <a:lnTo>
                    <a:pt x="304" y="561"/>
                  </a:lnTo>
                  <a:close/>
                </a:path>
              </a:pathLst>
            </a:custGeom>
            <a:solidFill>
              <a:srgbClr val="FFFF00"/>
            </a:solidFill>
            <a:ln w="6350">
              <a:solidFill>
                <a:srgbClr val="000000"/>
              </a:solidFill>
              <a:round/>
              <a:headEnd/>
              <a:tailEnd/>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69" name="Freeform 301"/>
            <p:cNvSpPr>
              <a:spLocks/>
            </p:cNvSpPr>
            <p:nvPr/>
          </p:nvSpPr>
          <p:spPr bwMode="auto">
            <a:xfrm>
              <a:off x="7121525" y="3363913"/>
              <a:ext cx="757238" cy="788987"/>
            </a:xfrm>
            <a:custGeom>
              <a:avLst/>
              <a:gdLst>
                <a:gd name="T0" fmla="*/ 0 w 604"/>
                <a:gd name="T1" fmla="*/ 29 h 636"/>
                <a:gd name="T2" fmla="*/ 1 w 604"/>
                <a:gd name="T3" fmla="*/ 66 h 636"/>
                <a:gd name="T4" fmla="*/ 4 w 604"/>
                <a:gd name="T5" fmla="*/ 150 h 636"/>
                <a:gd name="T6" fmla="*/ 26 w 604"/>
                <a:gd name="T7" fmla="*/ 181 h 636"/>
                <a:gd name="T8" fmla="*/ 62 w 604"/>
                <a:gd name="T9" fmla="*/ 195 h 636"/>
                <a:gd name="T10" fmla="*/ 87 w 604"/>
                <a:gd name="T11" fmla="*/ 279 h 636"/>
                <a:gd name="T12" fmla="*/ 41 w 604"/>
                <a:gd name="T13" fmla="*/ 329 h 636"/>
                <a:gd name="T14" fmla="*/ 88 w 604"/>
                <a:gd name="T15" fmla="*/ 367 h 636"/>
                <a:gd name="T16" fmla="*/ 152 w 604"/>
                <a:gd name="T17" fmla="*/ 440 h 636"/>
                <a:gd name="T18" fmla="*/ 191 w 604"/>
                <a:gd name="T19" fmla="*/ 521 h 636"/>
                <a:gd name="T20" fmla="*/ 256 w 604"/>
                <a:gd name="T21" fmla="*/ 573 h 636"/>
                <a:gd name="T22" fmla="*/ 310 w 604"/>
                <a:gd name="T23" fmla="*/ 609 h 636"/>
                <a:gd name="T24" fmla="*/ 352 w 604"/>
                <a:gd name="T25" fmla="*/ 599 h 636"/>
                <a:gd name="T26" fmla="*/ 406 w 604"/>
                <a:gd name="T27" fmla="*/ 634 h 636"/>
                <a:gd name="T28" fmla="*/ 466 w 604"/>
                <a:gd name="T29" fmla="*/ 627 h 636"/>
                <a:gd name="T30" fmla="*/ 474 w 604"/>
                <a:gd name="T31" fmla="*/ 572 h 636"/>
                <a:gd name="T32" fmla="*/ 505 w 604"/>
                <a:gd name="T33" fmla="*/ 573 h 636"/>
                <a:gd name="T34" fmla="*/ 540 w 604"/>
                <a:gd name="T35" fmla="*/ 578 h 636"/>
                <a:gd name="T36" fmla="*/ 581 w 604"/>
                <a:gd name="T37" fmla="*/ 560 h 636"/>
                <a:gd name="T38" fmla="*/ 578 w 604"/>
                <a:gd name="T39" fmla="*/ 524 h 636"/>
                <a:gd name="T40" fmla="*/ 536 w 604"/>
                <a:gd name="T41" fmla="*/ 455 h 636"/>
                <a:gd name="T42" fmla="*/ 568 w 604"/>
                <a:gd name="T43" fmla="*/ 434 h 636"/>
                <a:gd name="T44" fmla="*/ 556 w 604"/>
                <a:gd name="T45" fmla="*/ 399 h 636"/>
                <a:gd name="T46" fmla="*/ 509 w 604"/>
                <a:gd name="T47" fmla="*/ 338 h 636"/>
                <a:gd name="T48" fmla="*/ 474 w 604"/>
                <a:gd name="T49" fmla="*/ 331 h 636"/>
                <a:gd name="T50" fmla="*/ 442 w 604"/>
                <a:gd name="T51" fmla="*/ 255 h 636"/>
                <a:gd name="T52" fmla="*/ 400 w 604"/>
                <a:gd name="T53" fmla="*/ 212 h 636"/>
                <a:gd name="T54" fmla="*/ 381 w 604"/>
                <a:gd name="T55" fmla="*/ 212 h 636"/>
                <a:gd name="T56" fmla="*/ 365 w 604"/>
                <a:gd name="T57" fmla="*/ 215 h 636"/>
                <a:gd name="T58" fmla="*/ 335 w 604"/>
                <a:gd name="T59" fmla="*/ 199 h 636"/>
                <a:gd name="T60" fmla="*/ 313 w 604"/>
                <a:gd name="T61" fmla="*/ 189 h 636"/>
                <a:gd name="T62" fmla="*/ 261 w 604"/>
                <a:gd name="T63" fmla="*/ 172 h 636"/>
                <a:gd name="T64" fmla="*/ 186 w 604"/>
                <a:gd name="T65" fmla="*/ 176 h 636"/>
                <a:gd name="T66" fmla="*/ 169 w 604"/>
                <a:gd name="T67" fmla="*/ 172 h 636"/>
                <a:gd name="T68" fmla="*/ 150 w 604"/>
                <a:gd name="T69" fmla="*/ 124 h 636"/>
                <a:gd name="T70" fmla="*/ 90 w 604"/>
                <a:gd name="T71" fmla="*/ 45 h 636"/>
                <a:gd name="T72" fmla="*/ 68 w 604"/>
                <a:gd name="T73" fmla="*/ 13 h 636"/>
                <a:gd name="T74" fmla="*/ 1 w 604"/>
                <a:gd name="T75" fmla="*/ 0 h 6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4"/>
                <a:gd name="T115" fmla="*/ 0 h 636"/>
                <a:gd name="T116" fmla="*/ 604 w 604"/>
                <a:gd name="T117" fmla="*/ 636 h 6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4" h="636">
                  <a:moveTo>
                    <a:pt x="1" y="0"/>
                  </a:moveTo>
                  <a:lnTo>
                    <a:pt x="0" y="29"/>
                  </a:lnTo>
                  <a:lnTo>
                    <a:pt x="8" y="45"/>
                  </a:lnTo>
                  <a:lnTo>
                    <a:pt x="1" y="66"/>
                  </a:lnTo>
                  <a:lnTo>
                    <a:pt x="9" y="124"/>
                  </a:lnTo>
                  <a:lnTo>
                    <a:pt x="4" y="150"/>
                  </a:lnTo>
                  <a:lnTo>
                    <a:pt x="12" y="170"/>
                  </a:lnTo>
                  <a:lnTo>
                    <a:pt x="26" y="181"/>
                  </a:lnTo>
                  <a:lnTo>
                    <a:pt x="35" y="174"/>
                  </a:lnTo>
                  <a:lnTo>
                    <a:pt x="62" y="195"/>
                  </a:lnTo>
                  <a:lnTo>
                    <a:pt x="95" y="265"/>
                  </a:lnTo>
                  <a:lnTo>
                    <a:pt x="87" y="279"/>
                  </a:lnTo>
                  <a:lnTo>
                    <a:pt x="57" y="310"/>
                  </a:lnTo>
                  <a:lnTo>
                    <a:pt x="41" y="329"/>
                  </a:lnTo>
                  <a:lnTo>
                    <a:pt x="61" y="327"/>
                  </a:lnTo>
                  <a:lnTo>
                    <a:pt x="88" y="367"/>
                  </a:lnTo>
                  <a:lnTo>
                    <a:pt x="116" y="417"/>
                  </a:lnTo>
                  <a:lnTo>
                    <a:pt x="152" y="440"/>
                  </a:lnTo>
                  <a:lnTo>
                    <a:pt x="194" y="504"/>
                  </a:lnTo>
                  <a:lnTo>
                    <a:pt x="191" y="521"/>
                  </a:lnTo>
                  <a:lnTo>
                    <a:pt x="208" y="528"/>
                  </a:lnTo>
                  <a:lnTo>
                    <a:pt x="256" y="573"/>
                  </a:lnTo>
                  <a:lnTo>
                    <a:pt x="285" y="621"/>
                  </a:lnTo>
                  <a:lnTo>
                    <a:pt x="310" y="609"/>
                  </a:lnTo>
                  <a:lnTo>
                    <a:pt x="334" y="595"/>
                  </a:lnTo>
                  <a:lnTo>
                    <a:pt x="352" y="599"/>
                  </a:lnTo>
                  <a:lnTo>
                    <a:pt x="388" y="614"/>
                  </a:lnTo>
                  <a:lnTo>
                    <a:pt x="406" y="634"/>
                  </a:lnTo>
                  <a:lnTo>
                    <a:pt x="434" y="636"/>
                  </a:lnTo>
                  <a:lnTo>
                    <a:pt x="466" y="627"/>
                  </a:lnTo>
                  <a:lnTo>
                    <a:pt x="467" y="627"/>
                  </a:lnTo>
                  <a:lnTo>
                    <a:pt x="474" y="572"/>
                  </a:lnTo>
                  <a:lnTo>
                    <a:pt x="478" y="568"/>
                  </a:lnTo>
                  <a:lnTo>
                    <a:pt x="505" y="573"/>
                  </a:lnTo>
                  <a:lnTo>
                    <a:pt x="532" y="577"/>
                  </a:lnTo>
                  <a:lnTo>
                    <a:pt x="540" y="578"/>
                  </a:lnTo>
                  <a:lnTo>
                    <a:pt x="561" y="573"/>
                  </a:lnTo>
                  <a:lnTo>
                    <a:pt x="581" y="560"/>
                  </a:lnTo>
                  <a:lnTo>
                    <a:pt x="604" y="560"/>
                  </a:lnTo>
                  <a:lnTo>
                    <a:pt x="578" y="524"/>
                  </a:lnTo>
                  <a:lnTo>
                    <a:pt x="544" y="466"/>
                  </a:lnTo>
                  <a:lnTo>
                    <a:pt x="536" y="455"/>
                  </a:lnTo>
                  <a:lnTo>
                    <a:pt x="546" y="448"/>
                  </a:lnTo>
                  <a:lnTo>
                    <a:pt x="568" y="434"/>
                  </a:lnTo>
                  <a:lnTo>
                    <a:pt x="570" y="418"/>
                  </a:lnTo>
                  <a:lnTo>
                    <a:pt x="556" y="399"/>
                  </a:lnTo>
                  <a:lnTo>
                    <a:pt x="517" y="347"/>
                  </a:lnTo>
                  <a:lnTo>
                    <a:pt x="509" y="338"/>
                  </a:lnTo>
                  <a:lnTo>
                    <a:pt x="491" y="343"/>
                  </a:lnTo>
                  <a:lnTo>
                    <a:pt x="474" y="331"/>
                  </a:lnTo>
                  <a:lnTo>
                    <a:pt x="468" y="312"/>
                  </a:lnTo>
                  <a:lnTo>
                    <a:pt x="442" y="255"/>
                  </a:lnTo>
                  <a:lnTo>
                    <a:pt x="412" y="215"/>
                  </a:lnTo>
                  <a:lnTo>
                    <a:pt x="400" y="212"/>
                  </a:lnTo>
                  <a:lnTo>
                    <a:pt x="388" y="202"/>
                  </a:lnTo>
                  <a:lnTo>
                    <a:pt x="381" y="212"/>
                  </a:lnTo>
                  <a:lnTo>
                    <a:pt x="375" y="216"/>
                  </a:lnTo>
                  <a:lnTo>
                    <a:pt x="365" y="215"/>
                  </a:lnTo>
                  <a:lnTo>
                    <a:pt x="351" y="202"/>
                  </a:lnTo>
                  <a:lnTo>
                    <a:pt x="335" y="199"/>
                  </a:lnTo>
                  <a:lnTo>
                    <a:pt x="325" y="187"/>
                  </a:lnTo>
                  <a:lnTo>
                    <a:pt x="313" y="189"/>
                  </a:lnTo>
                  <a:lnTo>
                    <a:pt x="294" y="174"/>
                  </a:lnTo>
                  <a:lnTo>
                    <a:pt x="261" y="172"/>
                  </a:lnTo>
                  <a:lnTo>
                    <a:pt x="207" y="169"/>
                  </a:lnTo>
                  <a:lnTo>
                    <a:pt x="186" y="176"/>
                  </a:lnTo>
                  <a:lnTo>
                    <a:pt x="177" y="181"/>
                  </a:lnTo>
                  <a:lnTo>
                    <a:pt x="169" y="172"/>
                  </a:lnTo>
                  <a:lnTo>
                    <a:pt x="165" y="145"/>
                  </a:lnTo>
                  <a:lnTo>
                    <a:pt x="150" y="124"/>
                  </a:lnTo>
                  <a:lnTo>
                    <a:pt x="129" y="86"/>
                  </a:lnTo>
                  <a:lnTo>
                    <a:pt x="90" y="45"/>
                  </a:lnTo>
                  <a:lnTo>
                    <a:pt x="75" y="24"/>
                  </a:lnTo>
                  <a:lnTo>
                    <a:pt x="68" y="13"/>
                  </a:lnTo>
                  <a:lnTo>
                    <a:pt x="50" y="10"/>
                  </a:lnTo>
                  <a:lnTo>
                    <a:pt x="1" y="0"/>
                  </a:lnTo>
                  <a:close/>
                </a:path>
              </a:pathLst>
            </a:custGeom>
            <a:solidFill>
              <a:srgbClr val="FFFF00"/>
            </a:solidFill>
            <a:ln w="9525">
              <a:solidFill>
                <a:srgbClr val="000000"/>
              </a:solidFill>
              <a:round/>
              <a:headEnd/>
              <a:tailEnd/>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70" name="Freeform 304"/>
            <p:cNvSpPr>
              <a:spLocks/>
            </p:cNvSpPr>
            <p:nvPr/>
          </p:nvSpPr>
          <p:spPr bwMode="auto">
            <a:xfrm>
              <a:off x="7477125" y="3762375"/>
              <a:ext cx="106363" cy="79375"/>
            </a:xfrm>
            <a:custGeom>
              <a:avLst/>
              <a:gdLst>
                <a:gd name="T0" fmla="*/ 6 w 83"/>
                <a:gd name="T1" fmla="*/ 0 h 70"/>
                <a:gd name="T2" fmla="*/ 1 w 83"/>
                <a:gd name="T3" fmla="*/ 24 h 70"/>
                <a:gd name="T4" fmla="*/ 0 w 83"/>
                <a:gd name="T5" fmla="*/ 34 h 70"/>
                <a:gd name="T6" fmla="*/ 8 w 83"/>
                <a:gd name="T7" fmla="*/ 43 h 70"/>
                <a:gd name="T8" fmla="*/ 14 w 83"/>
                <a:gd name="T9" fmla="*/ 54 h 70"/>
                <a:gd name="T10" fmla="*/ 41 w 83"/>
                <a:gd name="T11" fmla="*/ 67 h 70"/>
                <a:gd name="T12" fmla="*/ 59 w 83"/>
                <a:gd name="T13" fmla="*/ 70 h 70"/>
                <a:gd name="T14" fmla="*/ 80 w 83"/>
                <a:gd name="T15" fmla="*/ 49 h 70"/>
                <a:gd name="T16" fmla="*/ 83 w 83"/>
                <a:gd name="T17" fmla="*/ 38 h 70"/>
                <a:gd name="T18" fmla="*/ 62 w 83"/>
                <a:gd name="T19" fmla="*/ 54 h 70"/>
                <a:gd name="T20" fmla="*/ 35 w 83"/>
                <a:gd name="T21" fmla="*/ 41 h 70"/>
                <a:gd name="T22" fmla="*/ 17 w 83"/>
                <a:gd name="T23" fmla="*/ 38 h 70"/>
                <a:gd name="T24" fmla="*/ 12 w 83"/>
                <a:gd name="T25" fmla="*/ 26 h 70"/>
                <a:gd name="T26" fmla="*/ 6 w 83"/>
                <a:gd name="T27" fmla="*/ 0 h 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3"/>
                <a:gd name="T43" fmla="*/ 0 h 70"/>
                <a:gd name="T44" fmla="*/ 83 w 83"/>
                <a:gd name="T45" fmla="*/ 70 h 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3" h="70">
                  <a:moveTo>
                    <a:pt x="6" y="0"/>
                  </a:moveTo>
                  <a:lnTo>
                    <a:pt x="1" y="24"/>
                  </a:lnTo>
                  <a:lnTo>
                    <a:pt x="0" y="34"/>
                  </a:lnTo>
                  <a:lnTo>
                    <a:pt x="8" y="43"/>
                  </a:lnTo>
                  <a:lnTo>
                    <a:pt x="14" y="54"/>
                  </a:lnTo>
                  <a:lnTo>
                    <a:pt x="41" y="67"/>
                  </a:lnTo>
                  <a:lnTo>
                    <a:pt x="59" y="70"/>
                  </a:lnTo>
                  <a:lnTo>
                    <a:pt x="80" y="49"/>
                  </a:lnTo>
                  <a:lnTo>
                    <a:pt x="83" y="38"/>
                  </a:lnTo>
                  <a:lnTo>
                    <a:pt x="62" y="54"/>
                  </a:lnTo>
                  <a:lnTo>
                    <a:pt x="35" y="41"/>
                  </a:lnTo>
                  <a:lnTo>
                    <a:pt x="17" y="38"/>
                  </a:lnTo>
                  <a:lnTo>
                    <a:pt x="12" y="26"/>
                  </a:lnTo>
                  <a:lnTo>
                    <a:pt x="6" y="0"/>
                  </a:lnTo>
                  <a:close/>
                </a:path>
              </a:pathLst>
            </a:custGeom>
            <a:solidFill>
              <a:sysClr val="window" lastClr="FFFFFF"/>
            </a:solidFill>
            <a:ln w="63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71" name="Freeform 305"/>
            <p:cNvSpPr>
              <a:spLocks/>
            </p:cNvSpPr>
            <p:nvPr/>
          </p:nvSpPr>
          <p:spPr bwMode="auto">
            <a:xfrm>
              <a:off x="8140700" y="3956050"/>
              <a:ext cx="47625" cy="77788"/>
            </a:xfrm>
            <a:custGeom>
              <a:avLst/>
              <a:gdLst>
                <a:gd name="T0" fmla="*/ 11 w 39"/>
                <a:gd name="T1" fmla="*/ 1 h 59"/>
                <a:gd name="T2" fmla="*/ 0 w 39"/>
                <a:gd name="T3" fmla="*/ 0 h 59"/>
                <a:gd name="T4" fmla="*/ 7 w 39"/>
                <a:gd name="T5" fmla="*/ 18 h 59"/>
                <a:gd name="T6" fmla="*/ 14 w 39"/>
                <a:gd name="T7" fmla="*/ 30 h 59"/>
                <a:gd name="T8" fmla="*/ 11 w 39"/>
                <a:gd name="T9" fmla="*/ 46 h 59"/>
                <a:gd name="T10" fmla="*/ 37 w 39"/>
                <a:gd name="T11" fmla="*/ 59 h 59"/>
                <a:gd name="T12" fmla="*/ 39 w 39"/>
                <a:gd name="T13" fmla="*/ 51 h 59"/>
                <a:gd name="T14" fmla="*/ 32 w 39"/>
                <a:gd name="T15" fmla="*/ 33 h 59"/>
                <a:gd name="T16" fmla="*/ 33 w 39"/>
                <a:gd name="T17" fmla="*/ 22 h 59"/>
                <a:gd name="T18" fmla="*/ 25 w 39"/>
                <a:gd name="T19" fmla="*/ 21 h 59"/>
                <a:gd name="T20" fmla="*/ 11 w 39"/>
                <a:gd name="T21" fmla="*/ 1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59"/>
                <a:gd name="T35" fmla="*/ 39 w 39"/>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59">
                  <a:moveTo>
                    <a:pt x="11" y="1"/>
                  </a:moveTo>
                  <a:lnTo>
                    <a:pt x="0" y="0"/>
                  </a:lnTo>
                  <a:lnTo>
                    <a:pt x="7" y="18"/>
                  </a:lnTo>
                  <a:lnTo>
                    <a:pt x="14" y="30"/>
                  </a:lnTo>
                  <a:lnTo>
                    <a:pt x="11" y="46"/>
                  </a:lnTo>
                  <a:lnTo>
                    <a:pt x="37" y="59"/>
                  </a:lnTo>
                  <a:lnTo>
                    <a:pt x="39" y="51"/>
                  </a:lnTo>
                  <a:lnTo>
                    <a:pt x="32" y="33"/>
                  </a:lnTo>
                  <a:lnTo>
                    <a:pt x="33" y="22"/>
                  </a:lnTo>
                  <a:lnTo>
                    <a:pt x="25" y="21"/>
                  </a:lnTo>
                  <a:lnTo>
                    <a:pt x="11" y="1"/>
                  </a:lnTo>
                  <a:close/>
                </a:path>
              </a:pathLst>
            </a:custGeom>
            <a:solidFill>
              <a:srgbClr val="B2B2B2"/>
            </a:soli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72" name="Freeform 306"/>
            <p:cNvSpPr>
              <a:spLocks/>
            </p:cNvSpPr>
            <p:nvPr/>
          </p:nvSpPr>
          <p:spPr bwMode="auto">
            <a:xfrm>
              <a:off x="8140700" y="3956050"/>
              <a:ext cx="47625" cy="77788"/>
            </a:xfrm>
            <a:custGeom>
              <a:avLst/>
              <a:gdLst>
                <a:gd name="T0" fmla="*/ 11 w 39"/>
                <a:gd name="T1" fmla="*/ 1 h 59"/>
                <a:gd name="T2" fmla="*/ 0 w 39"/>
                <a:gd name="T3" fmla="*/ 0 h 59"/>
                <a:gd name="T4" fmla="*/ 7 w 39"/>
                <a:gd name="T5" fmla="*/ 18 h 59"/>
                <a:gd name="T6" fmla="*/ 14 w 39"/>
                <a:gd name="T7" fmla="*/ 30 h 59"/>
                <a:gd name="T8" fmla="*/ 11 w 39"/>
                <a:gd name="T9" fmla="*/ 46 h 59"/>
                <a:gd name="T10" fmla="*/ 37 w 39"/>
                <a:gd name="T11" fmla="*/ 59 h 59"/>
                <a:gd name="T12" fmla="*/ 39 w 39"/>
                <a:gd name="T13" fmla="*/ 51 h 59"/>
                <a:gd name="T14" fmla="*/ 32 w 39"/>
                <a:gd name="T15" fmla="*/ 33 h 59"/>
                <a:gd name="T16" fmla="*/ 33 w 39"/>
                <a:gd name="T17" fmla="*/ 22 h 59"/>
                <a:gd name="T18" fmla="*/ 25 w 39"/>
                <a:gd name="T19" fmla="*/ 21 h 59"/>
                <a:gd name="T20" fmla="*/ 11 w 39"/>
                <a:gd name="T21" fmla="*/ 1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59"/>
                <a:gd name="T35" fmla="*/ 39 w 39"/>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59">
                  <a:moveTo>
                    <a:pt x="11" y="1"/>
                  </a:moveTo>
                  <a:lnTo>
                    <a:pt x="0" y="0"/>
                  </a:lnTo>
                  <a:lnTo>
                    <a:pt x="7" y="18"/>
                  </a:lnTo>
                  <a:lnTo>
                    <a:pt x="14" y="30"/>
                  </a:lnTo>
                  <a:lnTo>
                    <a:pt x="11" y="46"/>
                  </a:lnTo>
                  <a:lnTo>
                    <a:pt x="37" y="59"/>
                  </a:lnTo>
                  <a:lnTo>
                    <a:pt x="39" y="51"/>
                  </a:lnTo>
                  <a:lnTo>
                    <a:pt x="32" y="33"/>
                  </a:lnTo>
                  <a:lnTo>
                    <a:pt x="33" y="22"/>
                  </a:lnTo>
                  <a:lnTo>
                    <a:pt x="25" y="21"/>
                  </a:lnTo>
                  <a:lnTo>
                    <a:pt x="11" y="1"/>
                  </a:lnTo>
                  <a:close/>
                </a:path>
              </a:pathLst>
            </a:custGeom>
            <a:solidFill>
              <a:srgbClr val="1F497D"/>
            </a:solidFill>
            <a:ln w="63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73" name="Freeform 307"/>
            <p:cNvSpPr>
              <a:spLocks/>
            </p:cNvSpPr>
            <p:nvPr/>
          </p:nvSpPr>
          <p:spPr bwMode="auto">
            <a:xfrm>
              <a:off x="8029575" y="4033838"/>
              <a:ext cx="242888" cy="293687"/>
            </a:xfrm>
            <a:custGeom>
              <a:avLst/>
              <a:gdLst>
                <a:gd name="T0" fmla="*/ 95 w 191"/>
                <a:gd name="T1" fmla="*/ 0 h 233"/>
                <a:gd name="T2" fmla="*/ 116 w 191"/>
                <a:gd name="T3" fmla="*/ 29 h 233"/>
                <a:gd name="T4" fmla="*/ 152 w 191"/>
                <a:gd name="T5" fmla="*/ 44 h 233"/>
                <a:gd name="T6" fmla="*/ 161 w 191"/>
                <a:gd name="T7" fmla="*/ 37 h 233"/>
                <a:gd name="T8" fmla="*/ 158 w 191"/>
                <a:gd name="T9" fmla="*/ 53 h 233"/>
                <a:gd name="T10" fmla="*/ 158 w 191"/>
                <a:gd name="T11" fmla="*/ 107 h 233"/>
                <a:gd name="T12" fmla="*/ 191 w 191"/>
                <a:gd name="T13" fmla="*/ 130 h 233"/>
                <a:gd name="T14" fmla="*/ 189 w 191"/>
                <a:gd name="T15" fmla="*/ 147 h 233"/>
                <a:gd name="T16" fmla="*/ 186 w 191"/>
                <a:gd name="T17" fmla="*/ 156 h 233"/>
                <a:gd name="T18" fmla="*/ 174 w 191"/>
                <a:gd name="T19" fmla="*/ 171 h 233"/>
                <a:gd name="T20" fmla="*/ 168 w 191"/>
                <a:gd name="T21" fmla="*/ 160 h 233"/>
                <a:gd name="T22" fmla="*/ 157 w 191"/>
                <a:gd name="T23" fmla="*/ 167 h 233"/>
                <a:gd name="T24" fmla="*/ 146 w 191"/>
                <a:gd name="T25" fmla="*/ 175 h 233"/>
                <a:gd name="T26" fmla="*/ 132 w 191"/>
                <a:gd name="T27" fmla="*/ 198 h 233"/>
                <a:gd name="T28" fmla="*/ 124 w 191"/>
                <a:gd name="T29" fmla="*/ 197 h 233"/>
                <a:gd name="T30" fmla="*/ 107 w 191"/>
                <a:gd name="T31" fmla="*/ 194 h 233"/>
                <a:gd name="T32" fmla="*/ 84 w 191"/>
                <a:gd name="T33" fmla="*/ 208 h 233"/>
                <a:gd name="T34" fmla="*/ 83 w 191"/>
                <a:gd name="T35" fmla="*/ 216 h 233"/>
                <a:gd name="T36" fmla="*/ 79 w 191"/>
                <a:gd name="T37" fmla="*/ 233 h 233"/>
                <a:gd name="T38" fmla="*/ 70 w 191"/>
                <a:gd name="T39" fmla="*/ 231 h 233"/>
                <a:gd name="T40" fmla="*/ 54 w 191"/>
                <a:gd name="T41" fmla="*/ 220 h 233"/>
                <a:gd name="T42" fmla="*/ 34 w 191"/>
                <a:gd name="T43" fmla="*/ 225 h 233"/>
                <a:gd name="T44" fmla="*/ 8 w 191"/>
                <a:gd name="T45" fmla="*/ 221 h 233"/>
                <a:gd name="T46" fmla="*/ 11 w 191"/>
                <a:gd name="T47" fmla="*/ 212 h 233"/>
                <a:gd name="T48" fmla="*/ 14 w 191"/>
                <a:gd name="T49" fmla="*/ 187 h 233"/>
                <a:gd name="T50" fmla="*/ 0 w 191"/>
                <a:gd name="T51" fmla="*/ 167 h 233"/>
                <a:gd name="T52" fmla="*/ 0 w 191"/>
                <a:gd name="T53" fmla="*/ 151 h 233"/>
                <a:gd name="T54" fmla="*/ 12 w 191"/>
                <a:gd name="T55" fmla="*/ 144 h 233"/>
                <a:gd name="T56" fmla="*/ 28 w 191"/>
                <a:gd name="T57" fmla="*/ 113 h 233"/>
                <a:gd name="T58" fmla="*/ 54 w 191"/>
                <a:gd name="T59" fmla="*/ 81 h 233"/>
                <a:gd name="T60" fmla="*/ 78 w 191"/>
                <a:gd name="T61" fmla="*/ 68 h 233"/>
                <a:gd name="T62" fmla="*/ 102 w 191"/>
                <a:gd name="T63" fmla="*/ 53 h 233"/>
                <a:gd name="T64" fmla="*/ 95 w 191"/>
                <a:gd name="T65" fmla="*/ 25 h 233"/>
                <a:gd name="T66" fmla="*/ 95 w 191"/>
                <a:gd name="T67" fmla="*/ 0 h 2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1"/>
                <a:gd name="T103" fmla="*/ 0 h 233"/>
                <a:gd name="T104" fmla="*/ 191 w 191"/>
                <a:gd name="T105" fmla="*/ 233 h 2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1" h="233">
                  <a:moveTo>
                    <a:pt x="95" y="0"/>
                  </a:moveTo>
                  <a:lnTo>
                    <a:pt x="116" y="29"/>
                  </a:lnTo>
                  <a:lnTo>
                    <a:pt x="152" y="44"/>
                  </a:lnTo>
                  <a:lnTo>
                    <a:pt x="161" y="37"/>
                  </a:lnTo>
                  <a:lnTo>
                    <a:pt x="158" y="53"/>
                  </a:lnTo>
                  <a:lnTo>
                    <a:pt x="158" y="107"/>
                  </a:lnTo>
                  <a:lnTo>
                    <a:pt x="191" y="130"/>
                  </a:lnTo>
                  <a:lnTo>
                    <a:pt x="189" y="147"/>
                  </a:lnTo>
                  <a:lnTo>
                    <a:pt x="186" y="156"/>
                  </a:lnTo>
                  <a:lnTo>
                    <a:pt x="174" y="171"/>
                  </a:lnTo>
                  <a:lnTo>
                    <a:pt x="168" y="160"/>
                  </a:lnTo>
                  <a:lnTo>
                    <a:pt x="157" y="167"/>
                  </a:lnTo>
                  <a:lnTo>
                    <a:pt x="146" y="175"/>
                  </a:lnTo>
                  <a:lnTo>
                    <a:pt x="132" y="198"/>
                  </a:lnTo>
                  <a:lnTo>
                    <a:pt x="124" y="197"/>
                  </a:lnTo>
                  <a:lnTo>
                    <a:pt x="107" y="194"/>
                  </a:lnTo>
                  <a:lnTo>
                    <a:pt x="84" y="208"/>
                  </a:lnTo>
                  <a:lnTo>
                    <a:pt x="83" y="216"/>
                  </a:lnTo>
                  <a:lnTo>
                    <a:pt x="79" y="233"/>
                  </a:lnTo>
                  <a:lnTo>
                    <a:pt x="70" y="231"/>
                  </a:lnTo>
                  <a:lnTo>
                    <a:pt x="54" y="220"/>
                  </a:lnTo>
                  <a:lnTo>
                    <a:pt x="34" y="225"/>
                  </a:lnTo>
                  <a:lnTo>
                    <a:pt x="8" y="221"/>
                  </a:lnTo>
                  <a:lnTo>
                    <a:pt x="11" y="212"/>
                  </a:lnTo>
                  <a:lnTo>
                    <a:pt x="14" y="187"/>
                  </a:lnTo>
                  <a:lnTo>
                    <a:pt x="0" y="167"/>
                  </a:lnTo>
                  <a:lnTo>
                    <a:pt x="0" y="151"/>
                  </a:lnTo>
                  <a:lnTo>
                    <a:pt x="12" y="144"/>
                  </a:lnTo>
                  <a:lnTo>
                    <a:pt x="28" y="113"/>
                  </a:lnTo>
                  <a:lnTo>
                    <a:pt x="54" y="81"/>
                  </a:lnTo>
                  <a:lnTo>
                    <a:pt x="78" y="68"/>
                  </a:lnTo>
                  <a:lnTo>
                    <a:pt x="102" y="53"/>
                  </a:lnTo>
                  <a:lnTo>
                    <a:pt x="95" y="25"/>
                  </a:lnTo>
                  <a:lnTo>
                    <a:pt x="95" y="0"/>
                  </a:lnTo>
                  <a:close/>
                </a:path>
              </a:pathLst>
            </a:custGeom>
            <a:solidFill>
              <a:srgbClr val="C0504D"/>
            </a:soli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74" name="Freeform 308"/>
            <p:cNvSpPr>
              <a:spLocks/>
            </p:cNvSpPr>
            <p:nvPr/>
          </p:nvSpPr>
          <p:spPr bwMode="auto">
            <a:xfrm>
              <a:off x="8029575" y="4033838"/>
              <a:ext cx="242888" cy="293687"/>
            </a:xfrm>
            <a:custGeom>
              <a:avLst/>
              <a:gdLst>
                <a:gd name="T0" fmla="*/ 95 w 191"/>
                <a:gd name="T1" fmla="*/ 0 h 233"/>
                <a:gd name="T2" fmla="*/ 116 w 191"/>
                <a:gd name="T3" fmla="*/ 29 h 233"/>
                <a:gd name="T4" fmla="*/ 152 w 191"/>
                <a:gd name="T5" fmla="*/ 44 h 233"/>
                <a:gd name="T6" fmla="*/ 161 w 191"/>
                <a:gd name="T7" fmla="*/ 37 h 233"/>
                <a:gd name="T8" fmla="*/ 158 w 191"/>
                <a:gd name="T9" fmla="*/ 53 h 233"/>
                <a:gd name="T10" fmla="*/ 158 w 191"/>
                <a:gd name="T11" fmla="*/ 107 h 233"/>
                <a:gd name="T12" fmla="*/ 191 w 191"/>
                <a:gd name="T13" fmla="*/ 130 h 233"/>
                <a:gd name="T14" fmla="*/ 189 w 191"/>
                <a:gd name="T15" fmla="*/ 147 h 233"/>
                <a:gd name="T16" fmla="*/ 186 w 191"/>
                <a:gd name="T17" fmla="*/ 156 h 233"/>
                <a:gd name="T18" fmla="*/ 174 w 191"/>
                <a:gd name="T19" fmla="*/ 171 h 233"/>
                <a:gd name="T20" fmla="*/ 168 w 191"/>
                <a:gd name="T21" fmla="*/ 160 h 233"/>
                <a:gd name="T22" fmla="*/ 157 w 191"/>
                <a:gd name="T23" fmla="*/ 167 h 233"/>
                <a:gd name="T24" fmla="*/ 146 w 191"/>
                <a:gd name="T25" fmla="*/ 175 h 233"/>
                <a:gd name="T26" fmla="*/ 132 w 191"/>
                <a:gd name="T27" fmla="*/ 198 h 233"/>
                <a:gd name="T28" fmla="*/ 124 w 191"/>
                <a:gd name="T29" fmla="*/ 197 h 233"/>
                <a:gd name="T30" fmla="*/ 107 w 191"/>
                <a:gd name="T31" fmla="*/ 194 h 233"/>
                <a:gd name="T32" fmla="*/ 84 w 191"/>
                <a:gd name="T33" fmla="*/ 208 h 233"/>
                <a:gd name="T34" fmla="*/ 83 w 191"/>
                <a:gd name="T35" fmla="*/ 216 h 233"/>
                <a:gd name="T36" fmla="*/ 79 w 191"/>
                <a:gd name="T37" fmla="*/ 233 h 233"/>
                <a:gd name="T38" fmla="*/ 70 w 191"/>
                <a:gd name="T39" fmla="*/ 231 h 233"/>
                <a:gd name="T40" fmla="*/ 54 w 191"/>
                <a:gd name="T41" fmla="*/ 220 h 233"/>
                <a:gd name="T42" fmla="*/ 34 w 191"/>
                <a:gd name="T43" fmla="*/ 225 h 233"/>
                <a:gd name="T44" fmla="*/ 8 w 191"/>
                <a:gd name="T45" fmla="*/ 221 h 233"/>
                <a:gd name="T46" fmla="*/ 11 w 191"/>
                <a:gd name="T47" fmla="*/ 212 h 233"/>
                <a:gd name="T48" fmla="*/ 14 w 191"/>
                <a:gd name="T49" fmla="*/ 187 h 233"/>
                <a:gd name="T50" fmla="*/ 0 w 191"/>
                <a:gd name="T51" fmla="*/ 167 h 233"/>
                <a:gd name="T52" fmla="*/ 0 w 191"/>
                <a:gd name="T53" fmla="*/ 151 h 233"/>
                <a:gd name="T54" fmla="*/ 12 w 191"/>
                <a:gd name="T55" fmla="*/ 144 h 233"/>
                <a:gd name="T56" fmla="*/ 28 w 191"/>
                <a:gd name="T57" fmla="*/ 113 h 233"/>
                <a:gd name="T58" fmla="*/ 54 w 191"/>
                <a:gd name="T59" fmla="*/ 81 h 233"/>
                <a:gd name="T60" fmla="*/ 78 w 191"/>
                <a:gd name="T61" fmla="*/ 68 h 233"/>
                <a:gd name="T62" fmla="*/ 102 w 191"/>
                <a:gd name="T63" fmla="*/ 53 h 233"/>
                <a:gd name="T64" fmla="*/ 95 w 191"/>
                <a:gd name="T65" fmla="*/ 25 h 233"/>
                <a:gd name="T66" fmla="*/ 95 w 191"/>
                <a:gd name="T67" fmla="*/ 0 h 2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1"/>
                <a:gd name="T103" fmla="*/ 0 h 233"/>
                <a:gd name="T104" fmla="*/ 191 w 191"/>
                <a:gd name="T105" fmla="*/ 233 h 2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1" h="233">
                  <a:moveTo>
                    <a:pt x="95" y="0"/>
                  </a:moveTo>
                  <a:lnTo>
                    <a:pt x="116" y="29"/>
                  </a:lnTo>
                  <a:lnTo>
                    <a:pt x="152" y="44"/>
                  </a:lnTo>
                  <a:lnTo>
                    <a:pt x="161" y="37"/>
                  </a:lnTo>
                  <a:lnTo>
                    <a:pt x="158" y="53"/>
                  </a:lnTo>
                  <a:lnTo>
                    <a:pt x="158" y="107"/>
                  </a:lnTo>
                  <a:lnTo>
                    <a:pt x="191" y="130"/>
                  </a:lnTo>
                  <a:lnTo>
                    <a:pt x="189" y="147"/>
                  </a:lnTo>
                  <a:lnTo>
                    <a:pt x="186" y="156"/>
                  </a:lnTo>
                  <a:lnTo>
                    <a:pt x="174" y="171"/>
                  </a:lnTo>
                  <a:lnTo>
                    <a:pt x="168" y="160"/>
                  </a:lnTo>
                  <a:lnTo>
                    <a:pt x="157" y="167"/>
                  </a:lnTo>
                  <a:lnTo>
                    <a:pt x="146" y="175"/>
                  </a:lnTo>
                  <a:lnTo>
                    <a:pt x="132" y="198"/>
                  </a:lnTo>
                  <a:lnTo>
                    <a:pt x="124" y="197"/>
                  </a:lnTo>
                  <a:lnTo>
                    <a:pt x="107" y="194"/>
                  </a:lnTo>
                  <a:lnTo>
                    <a:pt x="84" y="208"/>
                  </a:lnTo>
                  <a:lnTo>
                    <a:pt x="83" y="216"/>
                  </a:lnTo>
                  <a:lnTo>
                    <a:pt x="79" y="233"/>
                  </a:lnTo>
                  <a:lnTo>
                    <a:pt x="70" y="231"/>
                  </a:lnTo>
                  <a:lnTo>
                    <a:pt x="54" y="220"/>
                  </a:lnTo>
                  <a:lnTo>
                    <a:pt x="34" y="225"/>
                  </a:lnTo>
                  <a:lnTo>
                    <a:pt x="8" y="221"/>
                  </a:lnTo>
                  <a:lnTo>
                    <a:pt x="11" y="212"/>
                  </a:lnTo>
                  <a:lnTo>
                    <a:pt x="14" y="187"/>
                  </a:lnTo>
                  <a:lnTo>
                    <a:pt x="0" y="167"/>
                  </a:lnTo>
                  <a:lnTo>
                    <a:pt x="0" y="151"/>
                  </a:lnTo>
                  <a:lnTo>
                    <a:pt x="12" y="144"/>
                  </a:lnTo>
                  <a:lnTo>
                    <a:pt x="28" y="113"/>
                  </a:lnTo>
                  <a:lnTo>
                    <a:pt x="54" y="81"/>
                  </a:lnTo>
                  <a:lnTo>
                    <a:pt x="78" y="68"/>
                  </a:lnTo>
                  <a:lnTo>
                    <a:pt x="102" y="53"/>
                  </a:lnTo>
                  <a:lnTo>
                    <a:pt x="95" y="25"/>
                  </a:lnTo>
                  <a:lnTo>
                    <a:pt x="95" y="0"/>
                  </a:lnTo>
                  <a:close/>
                </a:path>
              </a:pathLst>
            </a:custGeom>
            <a:solidFill>
              <a:srgbClr val="0070C0"/>
            </a:solidFill>
            <a:ln w="63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75" name="Freeform 310"/>
            <p:cNvSpPr>
              <a:spLocks/>
            </p:cNvSpPr>
            <p:nvPr/>
          </p:nvSpPr>
          <p:spPr bwMode="auto">
            <a:xfrm>
              <a:off x="8064500" y="4319588"/>
              <a:ext cx="85725" cy="76200"/>
            </a:xfrm>
            <a:custGeom>
              <a:avLst/>
              <a:gdLst>
                <a:gd name="T0" fmla="*/ 0 w 68"/>
                <a:gd name="T1" fmla="*/ 39 h 63"/>
                <a:gd name="T2" fmla="*/ 2 w 68"/>
                <a:gd name="T3" fmla="*/ 31 h 63"/>
                <a:gd name="T4" fmla="*/ 15 w 68"/>
                <a:gd name="T5" fmla="*/ 15 h 63"/>
                <a:gd name="T6" fmla="*/ 27 w 68"/>
                <a:gd name="T7" fmla="*/ 0 h 63"/>
                <a:gd name="T8" fmla="*/ 35 w 68"/>
                <a:gd name="T9" fmla="*/ 10 h 63"/>
                <a:gd name="T10" fmla="*/ 62 w 68"/>
                <a:gd name="T11" fmla="*/ 6 h 63"/>
                <a:gd name="T12" fmla="*/ 68 w 68"/>
                <a:gd name="T13" fmla="*/ 25 h 63"/>
                <a:gd name="T14" fmla="*/ 56 w 68"/>
                <a:gd name="T15" fmla="*/ 40 h 63"/>
                <a:gd name="T16" fmla="*/ 36 w 68"/>
                <a:gd name="T17" fmla="*/ 46 h 63"/>
                <a:gd name="T18" fmla="*/ 33 w 68"/>
                <a:gd name="T19" fmla="*/ 63 h 63"/>
                <a:gd name="T20" fmla="*/ 17 w 68"/>
                <a:gd name="T21" fmla="*/ 51 h 63"/>
                <a:gd name="T22" fmla="*/ 0 w 68"/>
                <a:gd name="T23" fmla="*/ 39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
                <a:gd name="T37" fmla="*/ 0 h 63"/>
                <a:gd name="T38" fmla="*/ 68 w 68"/>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 h="63">
                  <a:moveTo>
                    <a:pt x="0" y="39"/>
                  </a:moveTo>
                  <a:lnTo>
                    <a:pt x="2" y="31"/>
                  </a:lnTo>
                  <a:lnTo>
                    <a:pt x="15" y="15"/>
                  </a:lnTo>
                  <a:lnTo>
                    <a:pt x="27" y="0"/>
                  </a:lnTo>
                  <a:lnTo>
                    <a:pt x="35" y="10"/>
                  </a:lnTo>
                  <a:lnTo>
                    <a:pt x="62" y="6"/>
                  </a:lnTo>
                  <a:lnTo>
                    <a:pt x="68" y="25"/>
                  </a:lnTo>
                  <a:lnTo>
                    <a:pt x="56" y="40"/>
                  </a:lnTo>
                  <a:lnTo>
                    <a:pt x="36" y="46"/>
                  </a:lnTo>
                  <a:lnTo>
                    <a:pt x="33" y="63"/>
                  </a:lnTo>
                  <a:lnTo>
                    <a:pt x="17" y="51"/>
                  </a:lnTo>
                  <a:lnTo>
                    <a:pt x="0" y="39"/>
                  </a:lnTo>
                  <a:close/>
                </a:path>
              </a:pathLst>
            </a:custGeom>
            <a:solidFill>
              <a:srgbClr val="00B050"/>
            </a:solidFill>
            <a:ln w="63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76" name="Freeform 316"/>
            <p:cNvSpPr>
              <a:spLocks/>
            </p:cNvSpPr>
            <p:nvPr/>
          </p:nvSpPr>
          <p:spPr bwMode="auto">
            <a:xfrm rot="120000">
              <a:off x="7615238" y="3997325"/>
              <a:ext cx="430212" cy="596900"/>
            </a:xfrm>
            <a:custGeom>
              <a:avLst/>
              <a:gdLst>
                <a:gd name="T0" fmla="*/ 235 w 343"/>
                <a:gd name="T1" fmla="*/ 241 h 484"/>
                <a:gd name="T2" fmla="*/ 218 w 343"/>
                <a:gd name="T3" fmla="*/ 239 h 484"/>
                <a:gd name="T4" fmla="*/ 181 w 343"/>
                <a:gd name="T5" fmla="*/ 240 h 484"/>
                <a:gd name="T6" fmla="*/ 161 w 343"/>
                <a:gd name="T7" fmla="*/ 247 h 484"/>
                <a:gd name="T8" fmla="*/ 142 w 343"/>
                <a:gd name="T9" fmla="*/ 251 h 484"/>
                <a:gd name="T10" fmla="*/ 121 w 343"/>
                <a:gd name="T11" fmla="*/ 256 h 484"/>
                <a:gd name="T12" fmla="*/ 157 w 343"/>
                <a:gd name="T13" fmla="*/ 270 h 484"/>
                <a:gd name="T14" fmla="*/ 202 w 343"/>
                <a:gd name="T15" fmla="*/ 270 h 484"/>
                <a:gd name="T16" fmla="*/ 231 w 343"/>
                <a:gd name="T17" fmla="*/ 266 h 484"/>
                <a:gd name="T18" fmla="*/ 256 w 343"/>
                <a:gd name="T19" fmla="*/ 280 h 484"/>
                <a:gd name="T20" fmla="*/ 302 w 343"/>
                <a:gd name="T21" fmla="*/ 280 h 484"/>
                <a:gd name="T22" fmla="*/ 310 w 343"/>
                <a:gd name="T23" fmla="*/ 290 h 484"/>
                <a:gd name="T24" fmla="*/ 309 w 343"/>
                <a:gd name="T25" fmla="*/ 298 h 484"/>
                <a:gd name="T26" fmla="*/ 343 w 343"/>
                <a:gd name="T27" fmla="*/ 313 h 484"/>
                <a:gd name="T28" fmla="*/ 329 w 343"/>
                <a:gd name="T29" fmla="*/ 338 h 484"/>
                <a:gd name="T30" fmla="*/ 333 w 343"/>
                <a:gd name="T31" fmla="*/ 372 h 484"/>
                <a:gd name="T32" fmla="*/ 335 w 343"/>
                <a:gd name="T33" fmla="*/ 408 h 484"/>
                <a:gd name="T34" fmla="*/ 314 w 343"/>
                <a:gd name="T35" fmla="*/ 422 h 484"/>
                <a:gd name="T36" fmla="*/ 304 w 343"/>
                <a:gd name="T37" fmla="*/ 428 h 484"/>
                <a:gd name="T38" fmla="*/ 282 w 343"/>
                <a:gd name="T39" fmla="*/ 443 h 484"/>
                <a:gd name="T40" fmla="*/ 263 w 343"/>
                <a:gd name="T41" fmla="*/ 457 h 484"/>
                <a:gd name="T42" fmla="*/ 243 w 343"/>
                <a:gd name="T43" fmla="*/ 453 h 484"/>
                <a:gd name="T44" fmla="*/ 220 w 343"/>
                <a:gd name="T45" fmla="*/ 476 h 484"/>
                <a:gd name="T46" fmla="*/ 185 w 343"/>
                <a:gd name="T47" fmla="*/ 470 h 484"/>
                <a:gd name="T48" fmla="*/ 174 w 343"/>
                <a:gd name="T49" fmla="*/ 484 h 484"/>
                <a:gd name="T50" fmla="*/ 154 w 343"/>
                <a:gd name="T51" fmla="*/ 458 h 484"/>
                <a:gd name="T52" fmla="*/ 136 w 343"/>
                <a:gd name="T53" fmla="*/ 434 h 484"/>
                <a:gd name="T54" fmla="*/ 121 w 343"/>
                <a:gd name="T55" fmla="*/ 412 h 484"/>
                <a:gd name="T56" fmla="*/ 107 w 343"/>
                <a:gd name="T57" fmla="*/ 387 h 484"/>
                <a:gd name="T58" fmla="*/ 100 w 343"/>
                <a:gd name="T59" fmla="*/ 372 h 484"/>
                <a:gd name="T60" fmla="*/ 80 w 343"/>
                <a:gd name="T61" fmla="*/ 360 h 484"/>
                <a:gd name="T62" fmla="*/ 88 w 343"/>
                <a:gd name="T63" fmla="*/ 339 h 484"/>
                <a:gd name="T64" fmla="*/ 100 w 343"/>
                <a:gd name="T65" fmla="*/ 317 h 484"/>
                <a:gd name="T66" fmla="*/ 98 w 343"/>
                <a:gd name="T67" fmla="*/ 303 h 484"/>
                <a:gd name="T68" fmla="*/ 76 w 343"/>
                <a:gd name="T69" fmla="*/ 302 h 484"/>
                <a:gd name="T70" fmla="*/ 88 w 343"/>
                <a:gd name="T71" fmla="*/ 286 h 484"/>
                <a:gd name="T72" fmla="*/ 74 w 343"/>
                <a:gd name="T73" fmla="*/ 265 h 484"/>
                <a:gd name="T74" fmla="*/ 66 w 343"/>
                <a:gd name="T75" fmla="*/ 240 h 484"/>
                <a:gd name="T76" fmla="*/ 38 w 343"/>
                <a:gd name="T77" fmla="*/ 207 h 484"/>
                <a:gd name="T78" fmla="*/ 12 w 343"/>
                <a:gd name="T79" fmla="*/ 155 h 484"/>
                <a:gd name="T80" fmla="*/ 0 w 343"/>
                <a:gd name="T81" fmla="*/ 134 h 484"/>
                <a:gd name="T82" fmla="*/ 10 w 343"/>
                <a:gd name="T83" fmla="*/ 128 h 484"/>
                <a:gd name="T84" fmla="*/ 28 w 343"/>
                <a:gd name="T85" fmla="*/ 133 h 484"/>
                <a:gd name="T86" fmla="*/ 49 w 343"/>
                <a:gd name="T87" fmla="*/ 122 h 484"/>
                <a:gd name="T88" fmla="*/ 62 w 343"/>
                <a:gd name="T89" fmla="*/ 122 h 484"/>
                <a:gd name="T90" fmla="*/ 66 w 343"/>
                <a:gd name="T91" fmla="*/ 75 h 484"/>
                <a:gd name="T92" fmla="*/ 70 w 343"/>
                <a:gd name="T93" fmla="*/ 62 h 484"/>
                <a:gd name="T94" fmla="*/ 98 w 343"/>
                <a:gd name="T95" fmla="*/ 67 h 484"/>
                <a:gd name="T96" fmla="*/ 123 w 343"/>
                <a:gd name="T97" fmla="*/ 71 h 484"/>
                <a:gd name="T98" fmla="*/ 141 w 343"/>
                <a:gd name="T99" fmla="*/ 71 h 484"/>
                <a:gd name="T100" fmla="*/ 154 w 343"/>
                <a:gd name="T101" fmla="*/ 67 h 484"/>
                <a:gd name="T102" fmla="*/ 172 w 343"/>
                <a:gd name="T103" fmla="*/ 52 h 484"/>
                <a:gd name="T104" fmla="*/ 197 w 343"/>
                <a:gd name="T105" fmla="*/ 58 h 484"/>
                <a:gd name="T106" fmla="*/ 226 w 343"/>
                <a:gd name="T107" fmla="*/ 34 h 484"/>
                <a:gd name="T108" fmla="*/ 260 w 343"/>
                <a:gd name="T109" fmla="*/ 0 h 484"/>
                <a:gd name="T110" fmla="*/ 268 w 343"/>
                <a:gd name="T111" fmla="*/ 1 h 484"/>
                <a:gd name="T112" fmla="*/ 269 w 343"/>
                <a:gd name="T113" fmla="*/ 99 h 484"/>
                <a:gd name="T114" fmla="*/ 260 w 343"/>
                <a:gd name="T115" fmla="*/ 105 h 484"/>
                <a:gd name="T116" fmla="*/ 244 w 343"/>
                <a:gd name="T117" fmla="*/ 138 h 484"/>
                <a:gd name="T118" fmla="*/ 244 w 343"/>
                <a:gd name="T119" fmla="*/ 191 h 484"/>
                <a:gd name="T120" fmla="*/ 226 w 343"/>
                <a:gd name="T121" fmla="*/ 196 h 484"/>
                <a:gd name="T122" fmla="*/ 219 w 343"/>
                <a:gd name="T123" fmla="*/ 229 h 484"/>
                <a:gd name="T124" fmla="*/ 235 w 343"/>
                <a:gd name="T125" fmla="*/ 241 h 48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43"/>
                <a:gd name="T190" fmla="*/ 0 h 484"/>
                <a:gd name="T191" fmla="*/ 343 w 343"/>
                <a:gd name="T192" fmla="*/ 484 h 48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43" h="484">
                  <a:moveTo>
                    <a:pt x="235" y="241"/>
                  </a:moveTo>
                  <a:lnTo>
                    <a:pt x="218" y="239"/>
                  </a:lnTo>
                  <a:lnTo>
                    <a:pt x="181" y="240"/>
                  </a:lnTo>
                  <a:lnTo>
                    <a:pt x="161" y="247"/>
                  </a:lnTo>
                  <a:lnTo>
                    <a:pt x="142" y="251"/>
                  </a:lnTo>
                  <a:lnTo>
                    <a:pt x="121" y="256"/>
                  </a:lnTo>
                  <a:lnTo>
                    <a:pt x="157" y="270"/>
                  </a:lnTo>
                  <a:lnTo>
                    <a:pt x="202" y="270"/>
                  </a:lnTo>
                  <a:lnTo>
                    <a:pt x="231" y="266"/>
                  </a:lnTo>
                  <a:lnTo>
                    <a:pt x="256" y="280"/>
                  </a:lnTo>
                  <a:lnTo>
                    <a:pt x="302" y="280"/>
                  </a:lnTo>
                  <a:lnTo>
                    <a:pt x="310" y="290"/>
                  </a:lnTo>
                  <a:lnTo>
                    <a:pt x="309" y="298"/>
                  </a:lnTo>
                  <a:lnTo>
                    <a:pt x="343" y="313"/>
                  </a:lnTo>
                  <a:lnTo>
                    <a:pt x="329" y="338"/>
                  </a:lnTo>
                  <a:lnTo>
                    <a:pt x="333" y="372"/>
                  </a:lnTo>
                  <a:lnTo>
                    <a:pt x="335" y="408"/>
                  </a:lnTo>
                  <a:lnTo>
                    <a:pt x="314" y="422"/>
                  </a:lnTo>
                  <a:lnTo>
                    <a:pt x="304" y="428"/>
                  </a:lnTo>
                  <a:lnTo>
                    <a:pt x="282" y="443"/>
                  </a:lnTo>
                  <a:lnTo>
                    <a:pt x="263" y="457"/>
                  </a:lnTo>
                  <a:lnTo>
                    <a:pt x="243" y="453"/>
                  </a:lnTo>
                  <a:lnTo>
                    <a:pt x="220" y="476"/>
                  </a:lnTo>
                  <a:lnTo>
                    <a:pt x="185" y="470"/>
                  </a:lnTo>
                  <a:lnTo>
                    <a:pt x="174" y="484"/>
                  </a:lnTo>
                  <a:lnTo>
                    <a:pt x="154" y="458"/>
                  </a:lnTo>
                  <a:lnTo>
                    <a:pt x="136" y="434"/>
                  </a:lnTo>
                  <a:lnTo>
                    <a:pt x="121" y="412"/>
                  </a:lnTo>
                  <a:lnTo>
                    <a:pt x="107" y="387"/>
                  </a:lnTo>
                  <a:lnTo>
                    <a:pt x="100" y="372"/>
                  </a:lnTo>
                  <a:lnTo>
                    <a:pt x="80" y="360"/>
                  </a:lnTo>
                  <a:lnTo>
                    <a:pt x="88" y="339"/>
                  </a:lnTo>
                  <a:lnTo>
                    <a:pt x="100" y="317"/>
                  </a:lnTo>
                  <a:lnTo>
                    <a:pt x="98" y="303"/>
                  </a:lnTo>
                  <a:lnTo>
                    <a:pt x="76" y="302"/>
                  </a:lnTo>
                  <a:lnTo>
                    <a:pt x="88" y="286"/>
                  </a:lnTo>
                  <a:lnTo>
                    <a:pt x="74" y="265"/>
                  </a:lnTo>
                  <a:lnTo>
                    <a:pt x="66" y="240"/>
                  </a:lnTo>
                  <a:lnTo>
                    <a:pt x="38" y="207"/>
                  </a:lnTo>
                  <a:lnTo>
                    <a:pt x="12" y="155"/>
                  </a:lnTo>
                  <a:lnTo>
                    <a:pt x="0" y="134"/>
                  </a:lnTo>
                  <a:lnTo>
                    <a:pt x="10" y="128"/>
                  </a:lnTo>
                  <a:lnTo>
                    <a:pt x="28" y="133"/>
                  </a:lnTo>
                  <a:lnTo>
                    <a:pt x="49" y="122"/>
                  </a:lnTo>
                  <a:lnTo>
                    <a:pt x="62" y="122"/>
                  </a:lnTo>
                  <a:lnTo>
                    <a:pt x="66" y="75"/>
                  </a:lnTo>
                  <a:lnTo>
                    <a:pt x="70" y="62"/>
                  </a:lnTo>
                  <a:lnTo>
                    <a:pt x="98" y="67"/>
                  </a:lnTo>
                  <a:lnTo>
                    <a:pt x="123" y="71"/>
                  </a:lnTo>
                  <a:lnTo>
                    <a:pt x="141" y="71"/>
                  </a:lnTo>
                  <a:lnTo>
                    <a:pt x="154" y="67"/>
                  </a:lnTo>
                  <a:lnTo>
                    <a:pt x="172" y="52"/>
                  </a:lnTo>
                  <a:lnTo>
                    <a:pt x="197" y="58"/>
                  </a:lnTo>
                  <a:lnTo>
                    <a:pt x="226" y="34"/>
                  </a:lnTo>
                  <a:lnTo>
                    <a:pt x="260" y="0"/>
                  </a:lnTo>
                  <a:lnTo>
                    <a:pt x="268" y="1"/>
                  </a:lnTo>
                  <a:lnTo>
                    <a:pt x="269" y="99"/>
                  </a:lnTo>
                  <a:lnTo>
                    <a:pt x="260" y="105"/>
                  </a:lnTo>
                  <a:lnTo>
                    <a:pt x="244" y="138"/>
                  </a:lnTo>
                  <a:lnTo>
                    <a:pt x="244" y="191"/>
                  </a:lnTo>
                  <a:lnTo>
                    <a:pt x="226" y="196"/>
                  </a:lnTo>
                  <a:lnTo>
                    <a:pt x="219" y="229"/>
                  </a:lnTo>
                  <a:lnTo>
                    <a:pt x="235" y="241"/>
                  </a:lnTo>
                  <a:close/>
                </a:path>
              </a:pathLst>
            </a:custGeom>
            <a:solidFill>
              <a:srgbClr val="FFFF00"/>
            </a:solidFill>
            <a:ln w="31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77" name="Freeform 318"/>
            <p:cNvSpPr>
              <a:spLocks/>
            </p:cNvSpPr>
            <p:nvPr/>
          </p:nvSpPr>
          <p:spPr bwMode="auto">
            <a:xfrm rot="21540000">
              <a:off x="7712075" y="4311650"/>
              <a:ext cx="322263" cy="284163"/>
            </a:xfrm>
            <a:custGeom>
              <a:avLst/>
              <a:gdLst>
                <a:gd name="T0" fmla="*/ 251 w 258"/>
                <a:gd name="T1" fmla="*/ 69 h 221"/>
                <a:gd name="T2" fmla="*/ 246 w 258"/>
                <a:gd name="T3" fmla="*/ 85 h 221"/>
                <a:gd name="T4" fmla="*/ 248 w 258"/>
                <a:gd name="T5" fmla="*/ 116 h 221"/>
                <a:gd name="T6" fmla="*/ 255 w 258"/>
                <a:gd name="T7" fmla="*/ 147 h 221"/>
                <a:gd name="T8" fmla="*/ 250 w 258"/>
                <a:gd name="T9" fmla="*/ 154 h 221"/>
                <a:gd name="T10" fmla="*/ 244 w 258"/>
                <a:gd name="T11" fmla="*/ 161 h 221"/>
                <a:gd name="T12" fmla="*/ 238 w 258"/>
                <a:gd name="T13" fmla="*/ 163 h 221"/>
                <a:gd name="T14" fmla="*/ 231 w 258"/>
                <a:gd name="T15" fmla="*/ 167 h 221"/>
                <a:gd name="T16" fmla="*/ 224 w 258"/>
                <a:gd name="T17" fmla="*/ 174 h 221"/>
                <a:gd name="T18" fmla="*/ 214 w 258"/>
                <a:gd name="T19" fmla="*/ 180 h 221"/>
                <a:gd name="T20" fmla="*/ 189 w 258"/>
                <a:gd name="T21" fmla="*/ 192 h 221"/>
                <a:gd name="T22" fmla="*/ 178 w 258"/>
                <a:gd name="T23" fmla="*/ 196 h 221"/>
                <a:gd name="T24" fmla="*/ 168 w 258"/>
                <a:gd name="T25" fmla="*/ 195 h 221"/>
                <a:gd name="T26" fmla="*/ 162 w 258"/>
                <a:gd name="T27" fmla="*/ 192 h 221"/>
                <a:gd name="T28" fmla="*/ 161 w 258"/>
                <a:gd name="T29" fmla="*/ 191 h 221"/>
                <a:gd name="T30" fmla="*/ 161 w 258"/>
                <a:gd name="T31" fmla="*/ 195 h 221"/>
                <a:gd name="T32" fmla="*/ 158 w 258"/>
                <a:gd name="T33" fmla="*/ 199 h 221"/>
                <a:gd name="T34" fmla="*/ 148 w 258"/>
                <a:gd name="T35" fmla="*/ 208 h 221"/>
                <a:gd name="T36" fmla="*/ 137 w 258"/>
                <a:gd name="T37" fmla="*/ 215 h 221"/>
                <a:gd name="T38" fmla="*/ 123 w 258"/>
                <a:gd name="T39" fmla="*/ 212 h 221"/>
                <a:gd name="T40" fmla="*/ 108 w 258"/>
                <a:gd name="T41" fmla="*/ 209 h 221"/>
                <a:gd name="T42" fmla="*/ 106 w 258"/>
                <a:gd name="T43" fmla="*/ 208 h 221"/>
                <a:gd name="T44" fmla="*/ 102 w 258"/>
                <a:gd name="T45" fmla="*/ 215 h 221"/>
                <a:gd name="T46" fmla="*/ 98 w 258"/>
                <a:gd name="T47" fmla="*/ 220 h 221"/>
                <a:gd name="T48" fmla="*/ 94 w 258"/>
                <a:gd name="T49" fmla="*/ 220 h 221"/>
                <a:gd name="T50" fmla="*/ 87 w 258"/>
                <a:gd name="T51" fmla="*/ 217 h 221"/>
                <a:gd name="T52" fmla="*/ 79 w 258"/>
                <a:gd name="T53" fmla="*/ 204 h 221"/>
                <a:gd name="T54" fmla="*/ 62 w 258"/>
                <a:gd name="T55" fmla="*/ 186 h 221"/>
                <a:gd name="T56" fmla="*/ 53 w 258"/>
                <a:gd name="T57" fmla="*/ 176 h 221"/>
                <a:gd name="T58" fmla="*/ 48 w 258"/>
                <a:gd name="T59" fmla="*/ 165 h 221"/>
                <a:gd name="T60" fmla="*/ 34 w 258"/>
                <a:gd name="T61" fmla="*/ 137 h 221"/>
                <a:gd name="T62" fmla="*/ 21 w 258"/>
                <a:gd name="T63" fmla="*/ 116 h 221"/>
                <a:gd name="T64" fmla="*/ 12 w 258"/>
                <a:gd name="T65" fmla="*/ 105 h 221"/>
                <a:gd name="T66" fmla="*/ 8 w 258"/>
                <a:gd name="T67" fmla="*/ 95 h 221"/>
                <a:gd name="T68" fmla="*/ 11 w 258"/>
                <a:gd name="T69" fmla="*/ 85 h 221"/>
                <a:gd name="T70" fmla="*/ 16 w 258"/>
                <a:gd name="T71" fmla="*/ 76 h 221"/>
                <a:gd name="T72" fmla="*/ 21 w 258"/>
                <a:gd name="T73" fmla="*/ 63 h 221"/>
                <a:gd name="T74" fmla="*/ 24 w 258"/>
                <a:gd name="T75" fmla="*/ 56 h 221"/>
                <a:gd name="T76" fmla="*/ 21 w 258"/>
                <a:gd name="T77" fmla="*/ 48 h 221"/>
                <a:gd name="T78" fmla="*/ 16 w 258"/>
                <a:gd name="T79" fmla="*/ 43 h 221"/>
                <a:gd name="T80" fmla="*/ 7 w 258"/>
                <a:gd name="T81" fmla="*/ 39 h 221"/>
                <a:gd name="T82" fmla="*/ 11 w 258"/>
                <a:gd name="T83" fmla="*/ 27 h 221"/>
                <a:gd name="T84" fmla="*/ 9 w 258"/>
                <a:gd name="T85" fmla="*/ 19 h 221"/>
                <a:gd name="T86" fmla="*/ 4 w 258"/>
                <a:gd name="T87" fmla="*/ 15 h 221"/>
                <a:gd name="T88" fmla="*/ 0 w 258"/>
                <a:gd name="T89" fmla="*/ 7 h 221"/>
                <a:gd name="T90" fmla="*/ 1 w 258"/>
                <a:gd name="T91" fmla="*/ 1 h 221"/>
                <a:gd name="T92" fmla="*/ 8 w 258"/>
                <a:gd name="T93" fmla="*/ 0 h 221"/>
                <a:gd name="T94" fmla="*/ 21 w 258"/>
                <a:gd name="T95" fmla="*/ 1 h 221"/>
                <a:gd name="T96" fmla="*/ 50 w 258"/>
                <a:gd name="T97" fmla="*/ 6 h 221"/>
                <a:gd name="T98" fmla="*/ 86 w 258"/>
                <a:gd name="T99" fmla="*/ 17 h 221"/>
                <a:gd name="T100" fmla="*/ 131 w 258"/>
                <a:gd name="T101" fmla="*/ 13 h 221"/>
                <a:gd name="T102" fmla="*/ 158 w 258"/>
                <a:gd name="T103" fmla="*/ 14 h 221"/>
                <a:gd name="T104" fmla="*/ 181 w 258"/>
                <a:gd name="T105" fmla="*/ 22 h 221"/>
                <a:gd name="T106" fmla="*/ 199 w 258"/>
                <a:gd name="T107" fmla="*/ 25 h 221"/>
                <a:gd name="T108" fmla="*/ 219 w 258"/>
                <a:gd name="T109" fmla="*/ 23 h 221"/>
                <a:gd name="T110" fmla="*/ 223 w 258"/>
                <a:gd name="T111" fmla="*/ 25 h 221"/>
                <a:gd name="T112" fmla="*/ 231 w 258"/>
                <a:gd name="T113" fmla="*/ 33 h 221"/>
                <a:gd name="T114" fmla="*/ 243 w 258"/>
                <a:gd name="T115" fmla="*/ 44 h 221"/>
                <a:gd name="T116" fmla="*/ 254 w 258"/>
                <a:gd name="T117" fmla="*/ 55 h 221"/>
                <a:gd name="T118" fmla="*/ 258 w 258"/>
                <a:gd name="T119" fmla="*/ 62 h 221"/>
                <a:gd name="T120" fmla="*/ 258 w 258"/>
                <a:gd name="T121" fmla="*/ 59 h 2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8"/>
                <a:gd name="T184" fmla="*/ 0 h 221"/>
                <a:gd name="T185" fmla="*/ 258 w 258"/>
                <a:gd name="T186" fmla="*/ 221 h 22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8" h="221">
                  <a:moveTo>
                    <a:pt x="258" y="55"/>
                  </a:moveTo>
                  <a:lnTo>
                    <a:pt x="255" y="63"/>
                  </a:lnTo>
                  <a:lnTo>
                    <a:pt x="251" y="69"/>
                  </a:lnTo>
                  <a:lnTo>
                    <a:pt x="248" y="77"/>
                  </a:lnTo>
                  <a:lnTo>
                    <a:pt x="247" y="81"/>
                  </a:lnTo>
                  <a:lnTo>
                    <a:pt x="246" y="85"/>
                  </a:lnTo>
                  <a:lnTo>
                    <a:pt x="247" y="92"/>
                  </a:lnTo>
                  <a:lnTo>
                    <a:pt x="247" y="100"/>
                  </a:lnTo>
                  <a:lnTo>
                    <a:pt x="248" y="116"/>
                  </a:lnTo>
                  <a:lnTo>
                    <a:pt x="251" y="132"/>
                  </a:lnTo>
                  <a:lnTo>
                    <a:pt x="254" y="139"/>
                  </a:lnTo>
                  <a:lnTo>
                    <a:pt x="255" y="147"/>
                  </a:lnTo>
                  <a:lnTo>
                    <a:pt x="254" y="150"/>
                  </a:lnTo>
                  <a:lnTo>
                    <a:pt x="251" y="153"/>
                  </a:lnTo>
                  <a:lnTo>
                    <a:pt x="250" y="154"/>
                  </a:lnTo>
                  <a:lnTo>
                    <a:pt x="248" y="155"/>
                  </a:lnTo>
                  <a:lnTo>
                    <a:pt x="246" y="158"/>
                  </a:lnTo>
                  <a:lnTo>
                    <a:pt x="244" y="161"/>
                  </a:lnTo>
                  <a:lnTo>
                    <a:pt x="242" y="161"/>
                  </a:lnTo>
                  <a:lnTo>
                    <a:pt x="239" y="163"/>
                  </a:lnTo>
                  <a:lnTo>
                    <a:pt x="238" y="163"/>
                  </a:lnTo>
                  <a:lnTo>
                    <a:pt x="236" y="165"/>
                  </a:lnTo>
                  <a:lnTo>
                    <a:pt x="234" y="166"/>
                  </a:lnTo>
                  <a:lnTo>
                    <a:pt x="231" y="167"/>
                  </a:lnTo>
                  <a:lnTo>
                    <a:pt x="230" y="170"/>
                  </a:lnTo>
                  <a:lnTo>
                    <a:pt x="227" y="171"/>
                  </a:lnTo>
                  <a:lnTo>
                    <a:pt x="224" y="174"/>
                  </a:lnTo>
                  <a:lnTo>
                    <a:pt x="221" y="175"/>
                  </a:lnTo>
                  <a:lnTo>
                    <a:pt x="218" y="178"/>
                  </a:lnTo>
                  <a:lnTo>
                    <a:pt x="214" y="180"/>
                  </a:lnTo>
                  <a:lnTo>
                    <a:pt x="206" y="184"/>
                  </a:lnTo>
                  <a:lnTo>
                    <a:pt x="197" y="188"/>
                  </a:lnTo>
                  <a:lnTo>
                    <a:pt x="189" y="192"/>
                  </a:lnTo>
                  <a:lnTo>
                    <a:pt x="185" y="194"/>
                  </a:lnTo>
                  <a:lnTo>
                    <a:pt x="181" y="195"/>
                  </a:lnTo>
                  <a:lnTo>
                    <a:pt x="178" y="196"/>
                  </a:lnTo>
                  <a:lnTo>
                    <a:pt x="176" y="198"/>
                  </a:lnTo>
                  <a:lnTo>
                    <a:pt x="172" y="195"/>
                  </a:lnTo>
                  <a:lnTo>
                    <a:pt x="168" y="195"/>
                  </a:lnTo>
                  <a:lnTo>
                    <a:pt x="165" y="194"/>
                  </a:lnTo>
                  <a:lnTo>
                    <a:pt x="164" y="192"/>
                  </a:lnTo>
                  <a:lnTo>
                    <a:pt x="162" y="192"/>
                  </a:lnTo>
                  <a:lnTo>
                    <a:pt x="161" y="191"/>
                  </a:lnTo>
                  <a:lnTo>
                    <a:pt x="161" y="192"/>
                  </a:lnTo>
                  <a:lnTo>
                    <a:pt x="161" y="194"/>
                  </a:lnTo>
                  <a:lnTo>
                    <a:pt x="161" y="195"/>
                  </a:lnTo>
                  <a:lnTo>
                    <a:pt x="161" y="196"/>
                  </a:lnTo>
                  <a:lnTo>
                    <a:pt x="160" y="198"/>
                  </a:lnTo>
                  <a:lnTo>
                    <a:pt x="158" y="199"/>
                  </a:lnTo>
                  <a:lnTo>
                    <a:pt x="156" y="202"/>
                  </a:lnTo>
                  <a:lnTo>
                    <a:pt x="155" y="203"/>
                  </a:lnTo>
                  <a:lnTo>
                    <a:pt x="148" y="208"/>
                  </a:lnTo>
                  <a:lnTo>
                    <a:pt x="143" y="212"/>
                  </a:lnTo>
                  <a:lnTo>
                    <a:pt x="139" y="213"/>
                  </a:lnTo>
                  <a:lnTo>
                    <a:pt x="137" y="215"/>
                  </a:lnTo>
                  <a:lnTo>
                    <a:pt x="132" y="215"/>
                  </a:lnTo>
                  <a:lnTo>
                    <a:pt x="127" y="213"/>
                  </a:lnTo>
                  <a:lnTo>
                    <a:pt x="123" y="212"/>
                  </a:lnTo>
                  <a:lnTo>
                    <a:pt x="118" y="211"/>
                  </a:lnTo>
                  <a:lnTo>
                    <a:pt x="112" y="211"/>
                  </a:lnTo>
                  <a:lnTo>
                    <a:pt x="108" y="209"/>
                  </a:lnTo>
                  <a:lnTo>
                    <a:pt x="107" y="209"/>
                  </a:lnTo>
                  <a:lnTo>
                    <a:pt x="107" y="208"/>
                  </a:lnTo>
                  <a:lnTo>
                    <a:pt x="106" y="208"/>
                  </a:lnTo>
                  <a:lnTo>
                    <a:pt x="103" y="212"/>
                  </a:lnTo>
                  <a:lnTo>
                    <a:pt x="102" y="215"/>
                  </a:lnTo>
                  <a:lnTo>
                    <a:pt x="100" y="217"/>
                  </a:lnTo>
                  <a:lnTo>
                    <a:pt x="100" y="219"/>
                  </a:lnTo>
                  <a:lnTo>
                    <a:pt x="98" y="220"/>
                  </a:lnTo>
                  <a:lnTo>
                    <a:pt x="96" y="221"/>
                  </a:lnTo>
                  <a:lnTo>
                    <a:pt x="95" y="221"/>
                  </a:lnTo>
                  <a:lnTo>
                    <a:pt x="94" y="220"/>
                  </a:lnTo>
                  <a:lnTo>
                    <a:pt x="91" y="220"/>
                  </a:lnTo>
                  <a:lnTo>
                    <a:pt x="89" y="220"/>
                  </a:lnTo>
                  <a:lnTo>
                    <a:pt x="87" y="217"/>
                  </a:lnTo>
                  <a:lnTo>
                    <a:pt x="86" y="215"/>
                  </a:lnTo>
                  <a:lnTo>
                    <a:pt x="83" y="209"/>
                  </a:lnTo>
                  <a:lnTo>
                    <a:pt x="79" y="204"/>
                  </a:lnTo>
                  <a:lnTo>
                    <a:pt x="74" y="198"/>
                  </a:lnTo>
                  <a:lnTo>
                    <a:pt x="69" y="191"/>
                  </a:lnTo>
                  <a:lnTo>
                    <a:pt x="62" y="186"/>
                  </a:lnTo>
                  <a:lnTo>
                    <a:pt x="57" y="180"/>
                  </a:lnTo>
                  <a:lnTo>
                    <a:pt x="54" y="178"/>
                  </a:lnTo>
                  <a:lnTo>
                    <a:pt x="53" y="176"/>
                  </a:lnTo>
                  <a:lnTo>
                    <a:pt x="52" y="173"/>
                  </a:lnTo>
                  <a:lnTo>
                    <a:pt x="49" y="169"/>
                  </a:lnTo>
                  <a:lnTo>
                    <a:pt x="48" y="165"/>
                  </a:lnTo>
                  <a:lnTo>
                    <a:pt x="45" y="159"/>
                  </a:lnTo>
                  <a:lnTo>
                    <a:pt x="40" y="149"/>
                  </a:lnTo>
                  <a:lnTo>
                    <a:pt x="34" y="137"/>
                  </a:lnTo>
                  <a:lnTo>
                    <a:pt x="28" y="126"/>
                  </a:lnTo>
                  <a:lnTo>
                    <a:pt x="24" y="121"/>
                  </a:lnTo>
                  <a:lnTo>
                    <a:pt x="21" y="116"/>
                  </a:lnTo>
                  <a:lnTo>
                    <a:pt x="17" y="112"/>
                  </a:lnTo>
                  <a:lnTo>
                    <a:pt x="15" y="108"/>
                  </a:lnTo>
                  <a:lnTo>
                    <a:pt x="12" y="105"/>
                  </a:lnTo>
                  <a:lnTo>
                    <a:pt x="9" y="104"/>
                  </a:lnTo>
                  <a:lnTo>
                    <a:pt x="8" y="99"/>
                  </a:lnTo>
                  <a:lnTo>
                    <a:pt x="8" y="95"/>
                  </a:lnTo>
                  <a:lnTo>
                    <a:pt x="8" y="92"/>
                  </a:lnTo>
                  <a:lnTo>
                    <a:pt x="9" y="89"/>
                  </a:lnTo>
                  <a:lnTo>
                    <a:pt x="11" y="85"/>
                  </a:lnTo>
                  <a:lnTo>
                    <a:pt x="12" y="83"/>
                  </a:lnTo>
                  <a:lnTo>
                    <a:pt x="15" y="80"/>
                  </a:lnTo>
                  <a:lnTo>
                    <a:pt x="16" y="76"/>
                  </a:lnTo>
                  <a:lnTo>
                    <a:pt x="17" y="73"/>
                  </a:lnTo>
                  <a:lnTo>
                    <a:pt x="19" y="69"/>
                  </a:lnTo>
                  <a:lnTo>
                    <a:pt x="21" y="63"/>
                  </a:lnTo>
                  <a:lnTo>
                    <a:pt x="22" y="60"/>
                  </a:lnTo>
                  <a:lnTo>
                    <a:pt x="22" y="58"/>
                  </a:lnTo>
                  <a:lnTo>
                    <a:pt x="24" y="56"/>
                  </a:lnTo>
                  <a:lnTo>
                    <a:pt x="24" y="55"/>
                  </a:lnTo>
                  <a:lnTo>
                    <a:pt x="22" y="52"/>
                  </a:lnTo>
                  <a:lnTo>
                    <a:pt x="21" y="48"/>
                  </a:lnTo>
                  <a:lnTo>
                    <a:pt x="20" y="46"/>
                  </a:lnTo>
                  <a:lnTo>
                    <a:pt x="19" y="44"/>
                  </a:lnTo>
                  <a:lnTo>
                    <a:pt x="16" y="43"/>
                  </a:lnTo>
                  <a:lnTo>
                    <a:pt x="13" y="42"/>
                  </a:lnTo>
                  <a:lnTo>
                    <a:pt x="11" y="40"/>
                  </a:lnTo>
                  <a:lnTo>
                    <a:pt x="7" y="39"/>
                  </a:lnTo>
                  <a:lnTo>
                    <a:pt x="8" y="35"/>
                  </a:lnTo>
                  <a:lnTo>
                    <a:pt x="9" y="31"/>
                  </a:lnTo>
                  <a:lnTo>
                    <a:pt x="11" y="27"/>
                  </a:lnTo>
                  <a:lnTo>
                    <a:pt x="11" y="25"/>
                  </a:lnTo>
                  <a:lnTo>
                    <a:pt x="11" y="22"/>
                  </a:lnTo>
                  <a:lnTo>
                    <a:pt x="9" y="19"/>
                  </a:lnTo>
                  <a:lnTo>
                    <a:pt x="8" y="18"/>
                  </a:lnTo>
                  <a:lnTo>
                    <a:pt x="5" y="17"/>
                  </a:lnTo>
                  <a:lnTo>
                    <a:pt x="4" y="15"/>
                  </a:lnTo>
                  <a:lnTo>
                    <a:pt x="1" y="14"/>
                  </a:lnTo>
                  <a:lnTo>
                    <a:pt x="0" y="10"/>
                  </a:lnTo>
                  <a:lnTo>
                    <a:pt x="0" y="7"/>
                  </a:lnTo>
                  <a:lnTo>
                    <a:pt x="0" y="5"/>
                  </a:lnTo>
                  <a:lnTo>
                    <a:pt x="0" y="2"/>
                  </a:lnTo>
                  <a:lnTo>
                    <a:pt x="1" y="1"/>
                  </a:lnTo>
                  <a:lnTo>
                    <a:pt x="4" y="1"/>
                  </a:lnTo>
                  <a:lnTo>
                    <a:pt x="5" y="0"/>
                  </a:lnTo>
                  <a:lnTo>
                    <a:pt x="8" y="0"/>
                  </a:lnTo>
                  <a:lnTo>
                    <a:pt x="11" y="0"/>
                  </a:lnTo>
                  <a:lnTo>
                    <a:pt x="15" y="0"/>
                  </a:lnTo>
                  <a:lnTo>
                    <a:pt x="21" y="1"/>
                  </a:lnTo>
                  <a:lnTo>
                    <a:pt x="29" y="2"/>
                  </a:lnTo>
                  <a:lnTo>
                    <a:pt x="38" y="3"/>
                  </a:lnTo>
                  <a:lnTo>
                    <a:pt x="50" y="6"/>
                  </a:lnTo>
                  <a:lnTo>
                    <a:pt x="62" y="10"/>
                  </a:lnTo>
                  <a:lnTo>
                    <a:pt x="74" y="14"/>
                  </a:lnTo>
                  <a:lnTo>
                    <a:pt x="86" y="17"/>
                  </a:lnTo>
                  <a:lnTo>
                    <a:pt x="102" y="15"/>
                  </a:lnTo>
                  <a:lnTo>
                    <a:pt x="116" y="14"/>
                  </a:lnTo>
                  <a:lnTo>
                    <a:pt x="131" y="13"/>
                  </a:lnTo>
                  <a:lnTo>
                    <a:pt x="147" y="11"/>
                  </a:lnTo>
                  <a:lnTo>
                    <a:pt x="153" y="13"/>
                  </a:lnTo>
                  <a:lnTo>
                    <a:pt x="158" y="14"/>
                  </a:lnTo>
                  <a:lnTo>
                    <a:pt x="164" y="15"/>
                  </a:lnTo>
                  <a:lnTo>
                    <a:pt x="170" y="18"/>
                  </a:lnTo>
                  <a:lnTo>
                    <a:pt x="181" y="22"/>
                  </a:lnTo>
                  <a:lnTo>
                    <a:pt x="186" y="25"/>
                  </a:lnTo>
                  <a:lnTo>
                    <a:pt x="193" y="26"/>
                  </a:lnTo>
                  <a:lnTo>
                    <a:pt x="199" y="25"/>
                  </a:lnTo>
                  <a:lnTo>
                    <a:pt x="206" y="25"/>
                  </a:lnTo>
                  <a:lnTo>
                    <a:pt x="213" y="23"/>
                  </a:lnTo>
                  <a:lnTo>
                    <a:pt x="219" y="23"/>
                  </a:lnTo>
                  <a:lnTo>
                    <a:pt x="221" y="23"/>
                  </a:lnTo>
                  <a:lnTo>
                    <a:pt x="222" y="25"/>
                  </a:lnTo>
                  <a:lnTo>
                    <a:pt x="223" y="25"/>
                  </a:lnTo>
                  <a:lnTo>
                    <a:pt x="224" y="26"/>
                  </a:lnTo>
                  <a:lnTo>
                    <a:pt x="227" y="30"/>
                  </a:lnTo>
                  <a:lnTo>
                    <a:pt x="231" y="33"/>
                  </a:lnTo>
                  <a:lnTo>
                    <a:pt x="234" y="36"/>
                  </a:lnTo>
                  <a:lnTo>
                    <a:pt x="238" y="40"/>
                  </a:lnTo>
                  <a:lnTo>
                    <a:pt x="243" y="44"/>
                  </a:lnTo>
                  <a:lnTo>
                    <a:pt x="248" y="46"/>
                  </a:lnTo>
                  <a:lnTo>
                    <a:pt x="251" y="51"/>
                  </a:lnTo>
                  <a:lnTo>
                    <a:pt x="254" y="55"/>
                  </a:lnTo>
                  <a:lnTo>
                    <a:pt x="256" y="59"/>
                  </a:lnTo>
                  <a:lnTo>
                    <a:pt x="256" y="60"/>
                  </a:lnTo>
                  <a:lnTo>
                    <a:pt x="258" y="62"/>
                  </a:lnTo>
                  <a:lnTo>
                    <a:pt x="258" y="60"/>
                  </a:lnTo>
                  <a:lnTo>
                    <a:pt x="258" y="59"/>
                  </a:lnTo>
                  <a:lnTo>
                    <a:pt x="258" y="58"/>
                  </a:lnTo>
                  <a:lnTo>
                    <a:pt x="258" y="55"/>
                  </a:lnTo>
                </a:path>
              </a:pathLst>
            </a:custGeom>
            <a:solidFill>
              <a:srgbClr val="FFFF00"/>
            </a:solidFill>
            <a:ln w="31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78" name="Freeform 322"/>
            <p:cNvSpPr>
              <a:spLocks/>
            </p:cNvSpPr>
            <p:nvPr/>
          </p:nvSpPr>
          <p:spPr bwMode="auto">
            <a:xfrm>
              <a:off x="8116888" y="4802188"/>
              <a:ext cx="227012" cy="320675"/>
            </a:xfrm>
            <a:custGeom>
              <a:avLst/>
              <a:gdLst>
                <a:gd name="T0" fmla="*/ 33 w 180"/>
                <a:gd name="T1" fmla="*/ 255 h 255"/>
                <a:gd name="T2" fmla="*/ 26 w 180"/>
                <a:gd name="T3" fmla="*/ 244 h 255"/>
                <a:gd name="T4" fmla="*/ 20 w 180"/>
                <a:gd name="T5" fmla="*/ 226 h 255"/>
                <a:gd name="T6" fmla="*/ 21 w 180"/>
                <a:gd name="T7" fmla="*/ 218 h 255"/>
                <a:gd name="T8" fmla="*/ 0 w 180"/>
                <a:gd name="T9" fmla="*/ 187 h 255"/>
                <a:gd name="T10" fmla="*/ 4 w 180"/>
                <a:gd name="T11" fmla="*/ 169 h 255"/>
                <a:gd name="T12" fmla="*/ 13 w 180"/>
                <a:gd name="T13" fmla="*/ 162 h 255"/>
                <a:gd name="T14" fmla="*/ 9 w 180"/>
                <a:gd name="T15" fmla="*/ 136 h 255"/>
                <a:gd name="T16" fmla="*/ 12 w 180"/>
                <a:gd name="T17" fmla="*/ 119 h 255"/>
                <a:gd name="T18" fmla="*/ 13 w 180"/>
                <a:gd name="T19" fmla="*/ 111 h 255"/>
                <a:gd name="T20" fmla="*/ 16 w 180"/>
                <a:gd name="T21" fmla="*/ 102 h 255"/>
                <a:gd name="T22" fmla="*/ 17 w 180"/>
                <a:gd name="T23" fmla="*/ 94 h 255"/>
                <a:gd name="T24" fmla="*/ 25 w 180"/>
                <a:gd name="T25" fmla="*/ 95 h 255"/>
                <a:gd name="T26" fmla="*/ 41 w 180"/>
                <a:gd name="T27" fmla="*/ 63 h 255"/>
                <a:gd name="T28" fmla="*/ 52 w 180"/>
                <a:gd name="T29" fmla="*/ 47 h 255"/>
                <a:gd name="T30" fmla="*/ 63 w 180"/>
                <a:gd name="T31" fmla="*/ 41 h 255"/>
                <a:gd name="T32" fmla="*/ 77 w 180"/>
                <a:gd name="T33" fmla="*/ 16 h 255"/>
                <a:gd name="T34" fmla="*/ 103 w 180"/>
                <a:gd name="T35" fmla="*/ 13 h 255"/>
                <a:gd name="T36" fmla="*/ 143 w 180"/>
                <a:gd name="T37" fmla="*/ 2 h 255"/>
                <a:gd name="T38" fmla="*/ 180 w 180"/>
                <a:gd name="T39" fmla="*/ 0 h 255"/>
                <a:gd name="T40" fmla="*/ 157 w 180"/>
                <a:gd name="T41" fmla="*/ 22 h 255"/>
                <a:gd name="T42" fmla="*/ 145 w 180"/>
                <a:gd name="T43" fmla="*/ 38 h 255"/>
                <a:gd name="T44" fmla="*/ 135 w 180"/>
                <a:gd name="T45" fmla="*/ 43 h 255"/>
                <a:gd name="T46" fmla="*/ 115 w 180"/>
                <a:gd name="T47" fmla="*/ 50 h 255"/>
                <a:gd name="T48" fmla="*/ 107 w 180"/>
                <a:gd name="T49" fmla="*/ 49 h 255"/>
                <a:gd name="T50" fmla="*/ 106 w 180"/>
                <a:gd name="T51" fmla="*/ 58 h 255"/>
                <a:gd name="T52" fmla="*/ 104 w 180"/>
                <a:gd name="T53" fmla="*/ 109 h 255"/>
                <a:gd name="T54" fmla="*/ 114 w 180"/>
                <a:gd name="T55" fmla="*/ 119 h 255"/>
                <a:gd name="T56" fmla="*/ 119 w 180"/>
                <a:gd name="T57" fmla="*/ 137 h 255"/>
                <a:gd name="T58" fmla="*/ 116 w 180"/>
                <a:gd name="T59" fmla="*/ 146 h 255"/>
                <a:gd name="T60" fmla="*/ 107 w 180"/>
                <a:gd name="T61" fmla="*/ 153 h 255"/>
                <a:gd name="T62" fmla="*/ 94 w 180"/>
                <a:gd name="T63" fmla="*/ 168 h 255"/>
                <a:gd name="T64" fmla="*/ 66 w 180"/>
                <a:gd name="T65" fmla="*/ 226 h 255"/>
                <a:gd name="T66" fmla="*/ 56 w 180"/>
                <a:gd name="T67" fmla="*/ 232 h 255"/>
                <a:gd name="T68" fmla="*/ 33 w 180"/>
                <a:gd name="T69" fmla="*/ 255 h 2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0"/>
                <a:gd name="T106" fmla="*/ 0 h 255"/>
                <a:gd name="T107" fmla="*/ 180 w 180"/>
                <a:gd name="T108" fmla="*/ 255 h 2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0" h="255">
                  <a:moveTo>
                    <a:pt x="33" y="255"/>
                  </a:moveTo>
                  <a:lnTo>
                    <a:pt x="26" y="244"/>
                  </a:lnTo>
                  <a:lnTo>
                    <a:pt x="20" y="226"/>
                  </a:lnTo>
                  <a:lnTo>
                    <a:pt x="21" y="218"/>
                  </a:lnTo>
                  <a:lnTo>
                    <a:pt x="0" y="187"/>
                  </a:lnTo>
                  <a:lnTo>
                    <a:pt x="4" y="169"/>
                  </a:lnTo>
                  <a:lnTo>
                    <a:pt x="13" y="162"/>
                  </a:lnTo>
                  <a:lnTo>
                    <a:pt x="9" y="136"/>
                  </a:lnTo>
                  <a:lnTo>
                    <a:pt x="12" y="119"/>
                  </a:lnTo>
                  <a:lnTo>
                    <a:pt x="13" y="111"/>
                  </a:lnTo>
                  <a:lnTo>
                    <a:pt x="16" y="102"/>
                  </a:lnTo>
                  <a:lnTo>
                    <a:pt x="17" y="94"/>
                  </a:lnTo>
                  <a:lnTo>
                    <a:pt x="25" y="95"/>
                  </a:lnTo>
                  <a:lnTo>
                    <a:pt x="41" y="63"/>
                  </a:lnTo>
                  <a:lnTo>
                    <a:pt x="52" y="47"/>
                  </a:lnTo>
                  <a:lnTo>
                    <a:pt x="63" y="41"/>
                  </a:lnTo>
                  <a:lnTo>
                    <a:pt x="77" y="16"/>
                  </a:lnTo>
                  <a:lnTo>
                    <a:pt x="103" y="13"/>
                  </a:lnTo>
                  <a:lnTo>
                    <a:pt x="143" y="2"/>
                  </a:lnTo>
                  <a:lnTo>
                    <a:pt x="180" y="0"/>
                  </a:lnTo>
                  <a:lnTo>
                    <a:pt x="157" y="22"/>
                  </a:lnTo>
                  <a:lnTo>
                    <a:pt x="145" y="38"/>
                  </a:lnTo>
                  <a:lnTo>
                    <a:pt x="135" y="43"/>
                  </a:lnTo>
                  <a:lnTo>
                    <a:pt x="115" y="50"/>
                  </a:lnTo>
                  <a:lnTo>
                    <a:pt x="107" y="49"/>
                  </a:lnTo>
                  <a:lnTo>
                    <a:pt x="106" y="58"/>
                  </a:lnTo>
                  <a:lnTo>
                    <a:pt x="104" y="109"/>
                  </a:lnTo>
                  <a:lnTo>
                    <a:pt x="114" y="119"/>
                  </a:lnTo>
                  <a:lnTo>
                    <a:pt x="119" y="137"/>
                  </a:lnTo>
                  <a:lnTo>
                    <a:pt x="116" y="146"/>
                  </a:lnTo>
                  <a:lnTo>
                    <a:pt x="107" y="153"/>
                  </a:lnTo>
                  <a:lnTo>
                    <a:pt x="94" y="168"/>
                  </a:lnTo>
                  <a:lnTo>
                    <a:pt x="66" y="226"/>
                  </a:lnTo>
                  <a:lnTo>
                    <a:pt x="56" y="232"/>
                  </a:lnTo>
                  <a:lnTo>
                    <a:pt x="33" y="255"/>
                  </a:lnTo>
                  <a:close/>
                </a:path>
              </a:pathLst>
            </a:custGeom>
            <a:solidFill>
              <a:srgbClr val="0070C0"/>
            </a:solidFill>
            <a:ln w="6350">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79" name="Freeform 326"/>
            <p:cNvSpPr>
              <a:spLocks/>
            </p:cNvSpPr>
            <p:nvPr/>
          </p:nvSpPr>
          <p:spPr bwMode="auto">
            <a:xfrm>
              <a:off x="7435850" y="4105275"/>
              <a:ext cx="290513" cy="447675"/>
            </a:xfrm>
            <a:custGeom>
              <a:avLst/>
              <a:gdLst>
                <a:gd name="T0" fmla="*/ 227 w 239"/>
                <a:gd name="T1" fmla="*/ 213 h 357"/>
                <a:gd name="T2" fmla="*/ 209 w 239"/>
                <a:gd name="T3" fmla="*/ 214 h 357"/>
                <a:gd name="T4" fmla="*/ 201 w 239"/>
                <a:gd name="T5" fmla="*/ 205 h 357"/>
                <a:gd name="T6" fmla="*/ 181 w 239"/>
                <a:gd name="T7" fmla="*/ 201 h 357"/>
                <a:gd name="T8" fmla="*/ 158 w 239"/>
                <a:gd name="T9" fmla="*/ 223 h 357"/>
                <a:gd name="T10" fmla="*/ 178 w 239"/>
                <a:gd name="T11" fmla="*/ 218 h 357"/>
                <a:gd name="T12" fmla="*/ 191 w 239"/>
                <a:gd name="T13" fmla="*/ 225 h 357"/>
                <a:gd name="T14" fmla="*/ 213 w 239"/>
                <a:gd name="T15" fmla="*/ 242 h 357"/>
                <a:gd name="T16" fmla="*/ 230 w 239"/>
                <a:gd name="T17" fmla="*/ 244 h 357"/>
                <a:gd name="T18" fmla="*/ 236 w 239"/>
                <a:gd name="T19" fmla="*/ 263 h 357"/>
                <a:gd name="T20" fmla="*/ 226 w 239"/>
                <a:gd name="T21" fmla="*/ 269 h 357"/>
                <a:gd name="T22" fmla="*/ 224 w 239"/>
                <a:gd name="T23" fmla="*/ 277 h 357"/>
                <a:gd name="T24" fmla="*/ 227 w 239"/>
                <a:gd name="T25" fmla="*/ 283 h 357"/>
                <a:gd name="T26" fmla="*/ 214 w 239"/>
                <a:gd name="T27" fmla="*/ 284 h 357"/>
                <a:gd name="T28" fmla="*/ 186 w 239"/>
                <a:gd name="T29" fmla="*/ 293 h 357"/>
                <a:gd name="T30" fmla="*/ 172 w 239"/>
                <a:gd name="T31" fmla="*/ 318 h 357"/>
                <a:gd name="T32" fmla="*/ 149 w 239"/>
                <a:gd name="T33" fmla="*/ 328 h 357"/>
                <a:gd name="T34" fmla="*/ 128 w 239"/>
                <a:gd name="T35" fmla="*/ 330 h 357"/>
                <a:gd name="T36" fmla="*/ 102 w 239"/>
                <a:gd name="T37" fmla="*/ 357 h 357"/>
                <a:gd name="T38" fmla="*/ 82 w 239"/>
                <a:gd name="T39" fmla="*/ 349 h 357"/>
                <a:gd name="T40" fmla="*/ 71 w 239"/>
                <a:gd name="T41" fmla="*/ 355 h 357"/>
                <a:gd name="T42" fmla="*/ 62 w 239"/>
                <a:gd name="T43" fmla="*/ 338 h 357"/>
                <a:gd name="T44" fmla="*/ 54 w 239"/>
                <a:gd name="T45" fmla="*/ 320 h 357"/>
                <a:gd name="T46" fmla="*/ 41 w 239"/>
                <a:gd name="T47" fmla="*/ 310 h 357"/>
                <a:gd name="T48" fmla="*/ 48 w 239"/>
                <a:gd name="T49" fmla="*/ 281 h 357"/>
                <a:gd name="T50" fmla="*/ 32 w 239"/>
                <a:gd name="T51" fmla="*/ 264 h 357"/>
                <a:gd name="T52" fmla="*/ 17 w 239"/>
                <a:gd name="T53" fmla="*/ 239 h 357"/>
                <a:gd name="T54" fmla="*/ 7 w 239"/>
                <a:gd name="T55" fmla="*/ 225 h 357"/>
                <a:gd name="T56" fmla="*/ 5 w 239"/>
                <a:gd name="T57" fmla="*/ 205 h 357"/>
                <a:gd name="T58" fmla="*/ 0 w 239"/>
                <a:gd name="T59" fmla="*/ 186 h 357"/>
                <a:gd name="T60" fmla="*/ 15 w 239"/>
                <a:gd name="T61" fmla="*/ 156 h 357"/>
                <a:gd name="T62" fmla="*/ 54 w 239"/>
                <a:gd name="T63" fmla="*/ 135 h 357"/>
                <a:gd name="T64" fmla="*/ 42 w 239"/>
                <a:gd name="T65" fmla="*/ 96 h 357"/>
                <a:gd name="T66" fmla="*/ 41 w 239"/>
                <a:gd name="T67" fmla="*/ 61 h 357"/>
                <a:gd name="T68" fmla="*/ 29 w 239"/>
                <a:gd name="T69" fmla="*/ 24 h 357"/>
                <a:gd name="T70" fmla="*/ 78 w 239"/>
                <a:gd name="T71" fmla="*/ 0 h 357"/>
                <a:gd name="T72" fmla="*/ 99 w 239"/>
                <a:gd name="T73" fmla="*/ 0 h 357"/>
                <a:gd name="T74" fmla="*/ 132 w 239"/>
                <a:gd name="T75" fmla="*/ 17 h 357"/>
                <a:gd name="T76" fmla="*/ 153 w 239"/>
                <a:gd name="T77" fmla="*/ 46 h 357"/>
                <a:gd name="T78" fmla="*/ 161 w 239"/>
                <a:gd name="T79" fmla="*/ 57 h 357"/>
                <a:gd name="T80" fmla="*/ 165 w 239"/>
                <a:gd name="T81" fmla="*/ 73 h 357"/>
                <a:gd name="T82" fmla="*/ 197 w 239"/>
                <a:gd name="T83" fmla="*/ 127 h 357"/>
                <a:gd name="T84" fmla="*/ 219 w 239"/>
                <a:gd name="T85" fmla="*/ 156 h 357"/>
                <a:gd name="T86" fmla="*/ 224 w 239"/>
                <a:gd name="T87" fmla="*/ 174 h 357"/>
                <a:gd name="T88" fmla="*/ 239 w 239"/>
                <a:gd name="T89" fmla="*/ 194 h 357"/>
                <a:gd name="T90" fmla="*/ 227 w 239"/>
                <a:gd name="T91" fmla="*/ 213 h 35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9"/>
                <a:gd name="T139" fmla="*/ 0 h 357"/>
                <a:gd name="T140" fmla="*/ 239 w 239"/>
                <a:gd name="T141" fmla="*/ 357 h 35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9" h="357">
                  <a:moveTo>
                    <a:pt x="227" y="213"/>
                  </a:moveTo>
                  <a:lnTo>
                    <a:pt x="209" y="214"/>
                  </a:lnTo>
                  <a:lnTo>
                    <a:pt x="201" y="205"/>
                  </a:lnTo>
                  <a:lnTo>
                    <a:pt x="181" y="201"/>
                  </a:lnTo>
                  <a:lnTo>
                    <a:pt x="158" y="223"/>
                  </a:lnTo>
                  <a:lnTo>
                    <a:pt x="178" y="218"/>
                  </a:lnTo>
                  <a:lnTo>
                    <a:pt x="191" y="225"/>
                  </a:lnTo>
                  <a:lnTo>
                    <a:pt x="213" y="242"/>
                  </a:lnTo>
                  <a:lnTo>
                    <a:pt x="230" y="244"/>
                  </a:lnTo>
                  <a:lnTo>
                    <a:pt x="236" y="263"/>
                  </a:lnTo>
                  <a:lnTo>
                    <a:pt x="226" y="269"/>
                  </a:lnTo>
                  <a:lnTo>
                    <a:pt x="224" y="277"/>
                  </a:lnTo>
                  <a:lnTo>
                    <a:pt x="227" y="283"/>
                  </a:lnTo>
                  <a:lnTo>
                    <a:pt x="214" y="284"/>
                  </a:lnTo>
                  <a:lnTo>
                    <a:pt x="186" y="293"/>
                  </a:lnTo>
                  <a:lnTo>
                    <a:pt x="172" y="318"/>
                  </a:lnTo>
                  <a:lnTo>
                    <a:pt x="149" y="328"/>
                  </a:lnTo>
                  <a:lnTo>
                    <a:pt x="128" y="330"/>
                  </a:lnTo>
                  <a:lnTo>
                    <a:pt x="102" y="357"/>
                  </a:lnTo>
                  <a:lnTo>
                    <a:pt x="82" y="349"/>
                  </a:lnTo>
                  <a:lnTo>
                    <a:pt x="71" y="355"/>
                  </a:lnTo>
                  <a:lnTo>
                    <a:pt x="62" y="338"/>
                  </a:lnTo>
                  <a:lnTo>
                    <a:pt x="54" y="320"/>
                  </a:lnTo>
                  <a:lnTo>
                    <a:pt x="41" y="310"/>
                  </a:lnTo>
                  <a:lnTo>
                    <a:pt x="48" y="281"/>
                  </a:lnTo>
                  <a:lnTo>
                    <a:pt x="32" y="264"/>
                  </a:lnTo>
                  <a:lnTo>
                    <a:pt x="17" y="239"/>
                  </a:lnTo>
                  <a:lnTo>
                    <a:pt x="7" y="225"/>
                  </a:lnTo>
                  <a:lnTo>
                    <a:pt x="5" y="205"/>
                  </a:lnTo>
                  <a:lnTo>
                    <a:pt x="0" y="186"/>
                  </a:lnTo>
                  <a:lnTo>
                    <a:pt x="15" y="156"/>
                  </a:lnTo>
                  <a:lnTo>
                    <a:pt x="54" y="135"/>
                  </a:lnTo>
                  <a:lnTo>
                    <a:pt x="42" y="96"/>
                  </a:lnTo>
                  <a:lnTo>
                    <a:pt x="41" y="61"/>
                  </a:lnTo>
                  <a:lnTo>
                    <a:pt x="29" y="24"/>
                  </a:lnTo>
                  <a:lnTo>
                    <a:pt x="78" y="0"/>
                  </a:lnTo>
                  <a:lnTo>
                    <a:pt x="99" y="0"/>
                  </a:lnTo>
                  <a:lnTo>
                    <a:pt x="132" y="17"/>
                  </a:lnTo>
                  <a:lnTo>
                    <a:pt x="153" y="46"/>
                  </a:lnTo>
                  <a:lnTo>
                    <a:pt x="161" y="57"/>
                  </a:lnTo>
                  <a:lnTo>
                    <a:pt x="165" y="73"/>
                  </a:lnTo>
                  <a:lnTo>
                    <a:pt x="197" y="127"/>
                  </a:lnTo>
                  <a:lnTo>
                    <a:pt x="219" y="156"/>
                  </a:lnTo>
                  <a:lnTo>
                    <a:pt x="224" y="174"/>
                  </a:lnTo>
                  <a:lnTo>
                    <a:pt x="239" y="194"/>
                  </a:lnTo>
                  <a:lnTo>
                    <a:pt x="227" y="213"/>
                  </a:lnTo>
                  <a:close/>
                </a:path>
              </a:pathLst>
            </a:custGeom>
            <a:solidFill>
              <a:srgbClr val="FFFF00"/>
            </a:solidFill>
            <a:ln w="63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80" name="Freeform 330"/>
            <p:cNvSpPr>
              <a:spLocks/>
            </p:cNvSpPr>
            <p:nvPr/>
          </p:nvSpPr>
          <p:spPr bwMode="auto">
            <a:xfrm>
              <a:off x="6932613" y="4659313"/>
              <a:ext cx="58737" cy="63500"/>
            </a:xfrm>
            <a:custGeom>
              <a:avLst/>
              <a:gdLst>
                <a:gd name="T0" fmla="*/ 32 w 32"/>
                <a:gd name="T1" fmla="*/ 0 h 50"/>
                <a:gd name="T2" fmla="*/ 0 w 32"/>
                <a:gd name="T3" fmla="*/ 12 h 50"/>
                <a:gd name="T4" fmla="*/ 16 w 32"/>
                <a:gd name="T5" fmla="*/ 33 h 50"/>
                <a:gd name="T6" fmla="*/ 14 w 32"/>
                <a:gd name="T7" fmla="*/ 50 h 50"/>
                <a:gd name="T8" fmla="*/ 24 w 32"/>
                <a:gd name="T9" fmla="*/ 44 h 50"/>
                <a:gd name="T10" fmla="*/ 29 w 32"/>
                <a:gd name="T11" fmla="*/ 17 h 50"/>
                <a:gd name="T12" fmla="*/ 32 w 32"/>
                <a:gd name="T13" fmla="*/ 0 h 50"/>
                <a:gd name="T14" fmla="*/ 0 60000 65536"/>
                <a:gd name="T15" fmla="*/ 0 60000 65536"/>
                <a:gd name="T16" fmla="*/ 0 60000 65536"/>
                <a:gd name="T17" fmla="*/ 0 60000 65536"/>
                <a:gd name="T18" fmla="*/ 0 60000 65536"/>
                <a:gd name="T19" fmla="*/ 0 60000 65536"/>
                <a:gd name="T20" fmla="*/ 0 60000 65536"/>
                <a:gd name="T21" fmla="*/ 0 w 32"/>
                <a:gd name="T22" fmla="*/ 0 h 50"/>
                <a:gd name="T23" fmla="*/ 32 w 32"/>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50">
                  <a:moveTo>
                    <a:pt x="32" y="0"/>
                  </a:moveTo>
                  <a:lnTo>
                    <a:pt x="0" y="12"/>
                  </a:lnTo>
                  <a:lnTo>
                    <a:pt x="16" y="33"/>
                  </a:lnTo>
                  <a:lnTo>
                    <a:pt x="14" y="50"/>
                  </a:lnTo>
                  <a:lnTo>
                    <a:pt x="24" y="44"/>
                  </a:lnTo>
                  <a:lnTo>
                    <a:pt x="29" y="17"/>
                  </a:lnTo>
                  <a:lnTo>
                    <a:pt x="32" y="0"/>
                  </a:lnTo>
                  <a:close/>
                </a:path>
              </a:pathLst>
            </a:custGeom>
            <a:solidFill>
              <a:sysClr val="window" lastClr="FFFFFF">
                <a:lumMod val="95000"/>
              </a:sysClr>
            </a:solidFill>
            <a:ln w="11113">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81" name="Freeform 334"/>
            <p:cNvSpPr>
              <a:spLocks/>
            </p:cNvSpPr>
            <p:nvPr/>
          </p:nvSpPr>
          <p:spPr bwMode="auto">
            <a:xfrm>
              <a:off x="7104063" y="4443413"/>
              <a:ext cx="411162" cy="392112"/>
            </a:xfrm>
            <a:custGeom>
              <a:avLst/>
              <a:gdLst>
                <a:gd name="T0" fmla="*/ 0 w 342"/>
                <a:gd name="T1" fmla="*/ 148 h 313"/>
                <a:gd name="T2" fmla="*/ 22 w 342"/>
                <a:gd name="T3" fmla="*/ 177 h 313"/>
                <a:gd name="T4" fmla="*/ 33 w 342"/>
                <a:gd name="T5" fmla="*/ 197 h 313"/>
                <a:gd name="T6" fmla="*/ 39 w 342"/>
                <a:gd name="T7" fmla="*/ 226 h 313"/>
                <a:gd name="T8" fmla="*/ 56 w 342"/>
                <a:gd name="T9" fmla="*/ 237 h 313"/>
                <a:gd name="T10" fmla="*/ 74 w 342"/>
                <a:gd name="T11" fmla="*/ 239 h 313"/>
                <a:gd name="T12" fmla="*/ 92 w 342"/>
                <a:gd name="T13" fmla="*/ 243 h 313"/>
                <a:gd name="T14" fmla="*/ 122 w 342"/>
                <a:gd name="T15" fmla="*/ 230 h 313"/>
                <a:gd name="T16" fmla="*/ 150 w 342"/>
                <a:gd name="T17" fmla="*/ 248 h 313"/>
                <a:gd name="T18" fmla="*/ 182 w 342"/>
                <a:gd name="T19" fmla="*/ 256 h 313"/>
                <a:gd name="T20" fmla="*/ 188 w 342"/>
                <a:gd name="T21" fmla="*/ 277 h 313"/>
                <a:gd name="T22" fmla="*/ 212 w 342"/>
                <a:gd name="T23" fmla="*/ 299 h 313"/>
                <a:gd name="T24" fmla="*/ 228 w 342"/>
                <a:gd name="T25" fmla="*/ 312 h 313"/>
                <a:gd name="T26" fmla="*/ 237 w 342"/>
                <a:gd name="T27" fmla="*/ 313 h 313"/>
                <a:gd name="T28" fmla="*/ 257 w 342"/>
                <a:gd name="T29" fmla="*/ 307 h 313"/>
                <a:gd name="T30" fmla="*/ 266 w 342"/>
                <a:gd name="T31" fmla="*/ 301 h 313"/>
                <a:gd name="T32" fmla="*/ 255 w 342"/>
                <a:gd name="T33" fmla="*/ 264 h 313"/>
                <a:gd name="T34" fmla="*/ 260 w 342"/>
                <a:gd name="T35" fmla="*/ 237 h 313"/>
                <a:gd name="T36" fmla="*/ 282 w 342"/>
                <a:gd name="T37" fmla="*/ 215 h 313"/>
                <a:gd name="T38" fmla="*/ 277 w 342"/>
                <a:gd name="T39" fmla="*/ 197 h 313"/>
                <a:gd name="T40" fmla="*/ 288 w 342"/>
                <a:gd name="T41" fmla="*/ 181 h 313"/>
                <a:gd name="T42" fmla="*/ 289 w 342"/>
                <a:gd name="T43" fmla="*/ 173 h 313"/>
                <a:gd name="T44" fmla="*/ 290 w 342"/>
                <a:gd name="T45" fmla="*/ 164 h 313"/>
                <a:gd name="T46" fmla="*/ 302 w 342"/>
                <a:gd name="T47" fmla="*/ 148 h 313"/>
                <a:gd name="T48" fmla="*/ 297 w 342"/>
                <a:gd name="T49" fmla="*/ 130 h 313"/>
                <a:gd name="T50" fmla="*/ 280 w 342"/>
                <a:gd name="T51" fmla="*/ 127 h 313"/>
                <a:gd name="T52" fmla="*/ 272 w 342"/>
                <a:gd name="T53" fmla="*/ 116 h 313"/>
                <a:gd name="T54" fmla="*/ 284 w 342"/>
                <a:gd name="T55" fmla="*/ 102 h 313"/>
                <a:gd name="T56" fmla="*/ 299 w 342"/>
                <a:gd name="T57" fmla="*/ 112 h 313"/>
                <a:gd name="T58" fmla="*/ 317 w 342"/>
                <a:gd name="T59" fmla="*/ 124 h 313"/>
                <a:gd name="T60" fmla="*/ 326 w 342"/>
                <a:gd name="T61" fmla="*/ 118 h 313"/>
                <a:gd name="T62" fmla="*/ 340 w 342"/>
                <a:gd name="T63" fmla="*/ 94 h 313"/>
                <a:gd name="T64" fmla="*/ 342 w 342"/>
                <a:gd name="T65" fmla="*/ 85 h 313"/>
                <a:gd name="T66" fmla="*/ 321 w 342"/>
                <a:gd name="T67" fmla="*/ 45 h 313"/>
                <a:gd name="T68" fmla="*/ 313 w 342"/>
                <a:gd name="T69" fmla="*/ 44 h 313"/>
                <a:gd name="T70" fmla="*/ 315 w 342"/>
                <a:gd name="T71" fmla="*/ 27 h 313"/>
                <a:gd name="T72" fmla="*/ 318 w 342"/>
                <a:gd name="T73" fmla="*/ 11 h 313"/>
                <a:gd name="T74" fmla="*/ 291 w 342"/>
                <a:gd name="T75" fmla="*/ 5 h 313"/>
                <a:gd name="T76" fmla="*/ 282 w 342"/>
                <a:gd name="T77" fmla="*/ 4 h 313"/>
                <a:gd name="T78" fmla="*/ 265 w 342"/>
                <a:gd name="T79" fmla="*/ 0 h 313"/>
                <a:gd name="T80" fmla="*/ 245 w 342"/>
                <a:gd name="T81" fmla="*/ 7 h 313"/>
                <a:gd name="T82" fmla="*/ 236 w 342"/>
                <a:gd name="T83" fmla="*/ 13 h 313"/>
                <a:gd name="T84" fmla="*/ 241 w 342"/>
                <a:gd name="T85" fmla="*/ 32 h 313"/>
                <a:gd name="T86" fmla="*/ 239 w 342"/>
                <a:gd name="T87" fmla="*/ 40 h 313"/>
                <a:gd name="T88" fmla="*/ 237 w 342"/>
                <a:gd name="T89" fmla="*/ 49 h 313"/>
                <a:gd name="T90" fmla="*/ 216 w 342"/>
                <a:gd name="T91" fmla="*/ 54 h 313"/>
                <a:gd name="T92" fmla="*/ 178 w 342"/>
                <a:gd name="T93" fmla="*/ 77 h 313"/>
                <a:gd name="T94" fmla="*/ 163 w 342"/>
                <a:gd name="T95" fmla="*/ 106 h 313"/>
                <a:gd name="T96" fmla="*/ 142 w 342"/>
                <a:gd name="T97" fmla="*/ 119 h 313"/>
                <a:gd name="T98" fmla="*/ 129 w 342"/>
                <a:gd name="T99" fmla="*/ 136 h 313"/>
                <a:gd name="T100" fmla="*/ 121 w 342"/>
                <a:gd name="T101" fmla="*/ 135 h 313"/>
                <a:gd name="T102" fmla="*/ 122 w 342"/>
                <a:gd name="T103" fmla="*/ 126 h 313"/>
                <a:gd name="T104" fmla="*/ 115 w 342"/>
                <a:gd name="T105" fmla="*/ 115 h 313"/>
                <a:gd name="T106" fmla="*/ 108 w 342"/>
                <a:gd name="T107" fmla="*/ 106 h 313"/>
                <a:gd name="T108" fmla="*/ 79 w 342"/>
                <a:gd name="T109" fmla="*/ 108 h 313"/>
                <a:gd name="T110" fmla="*/ 66 w 342"/>
                <a:gd name="T111" fmla="*/ 134 h 313"/>
                <a:gd name="T112" fmla="*/ 64 w 342"/>
                <a:gd name="T113" fmla="*/ 141 h 313"/>
                <a:gd name="T114" fmla="*/ 54 w 342"/>
                <a:gd name="T115" fmla="*/ 149 h 313"/>
                <a:gd name="T116" fmla="*/ 47 w 342"/>
                <a:gd name="T117" fmla="*/ 139 h 313"/>
                <a:gd name="T118" fmla="*/ 38 w 342"/>
                <a:gd name="T119" fmla="*/ 136 h 313"/>
                <a:gd name="T120" fmla="*/ 19 w 342"/>
                <a:gd name="T121" fmla="*/ 134 h 313"/>
                <a:gd name="T122" fmla="*/ 18 w 342"/>
                <a:gd name="T123" fmla="*/ 143 h 313"/>
                <a:gd name="T124" fmla="*/ 0 w 342"/>
                <a:gd name="T125" fmla="*/ 148 h 3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42"/>
                <a:gd name="T190" fmla="*/ 0 h 313"/>
                <a:gd name="T191" fmla="*/ 342 w 342"/>
                <a:gd name="T192" fmla="*/ 313 h 31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42" h="313">
                  <a:moveTo>
                    <a:pt x="0" y="148"/>
                  </a:moveTo>
                  <a:lnTo>
                    <a:pt x="22" y="177"/>
                  </a:lnTo>
                  <a:lnTo>
                    <a:pt x="33" y="197"/>
                  </a:lnTo>
                  <a:lnTo>
                    <a:pt x="39" y="226"/>
                  </a:lnTo>
                  <a:lnTo>
                    <a:pt x="56" y="237"/>
                  </a:lnTo>
                  <a:lnTo>
                    <a:pt x="74" y="239"/>
                  </a:lnTo>
                  <a:lnTo>
                    <a:pt x="92" y="243"/>
                  </a:lnTo>
                  <a:lnTo>
                    <a:pt x="122" y="230"/>
                  </a:lnTo>
                  <a:lnTo>
                    <a:pt x="150" y="248"/>
                  </a:lnTo>
                  <a:lnTo>
                    <a:pt x="182" y="256"/>
                  </a:lnTo>
                  <a:lnTo>
                    <a:pt x="188" y="277"/>
                  </a:lnTo>
                  <a:lnTo>
                    <a:pt x="212" y="299"/>
                  </a:lnTo>
                  <a:lnTo>
                    <a:pt x="228" y="312"/>
                  </a:lnTo>
                  <a:lnTo>
                    <a:pt x="237" y="313"/>
                  </a:lnTo>
                  <a:lnTo>
                    <a:pt x="257" y="307"/>
                  </a:lnTo>
                  <a:lnTo>
                    <a:pt x="266" y="301"/>
                  </a:lnTo>
                  <a:lnTo>
                    <a:pt x="255" y="264"/>
                  </a:lnTo>
                  <a:lnTo>
                    <a:pt x="260" y="237"/>
                  </a:lnTo>
                  <a:lnTo>
                    <a:pt x="282" y="215"/>
                  </a:lnTo>
                  <a:lnTo>
                    <a:pt x="277" y="197"/>
                  </a:lnTo>
                  <a:lnTo>
                    <a:pt x="288" y="181"/>
                  </a:lnTo>
                  <a:lnTo>
                    <a:pt x="289" y="173"/>
                  </a:lnTo>
                  <a:lnTo>
                    <a:pt x="290" y="164"/>
                  </a:lnTo>
                  <a:lnTo>
                    <a:pt x="302" y="148"/>
                  </a:lnTo>
                  <a:lnTo>
                    <a:pt x="297" y="130"/>
                  </a:lnTo>
                  <a:lnTo>
                    <a:pt x="280" y="127"/>
                  </a:lnTo>
                  <a:lnTo>
                    <a:pt x="272" y="116"/>
                  </a:lnTo>
                  <a:lnTo>
                    <a:pt x="284" y="102"/>
                  </a:lnTo>
                  <a:lnTo>
                    <a:pt x="299" y="112"/>
                  </a:lnTo>
                  <a:lnTo>
                    <a:pt x="317" y="124"/>
                  </a:lnTo>
                  <a:lnTo>
                    <a:pt x="326" y="118"/>
                  </a:lnTo>
                  <a:lnTo>
                    <a:pt x="340" y="94"/>
                  </a:lnTo>
                  <a:lnTo>
                    <a:pt x="342" y="85"/>
                  </a:lnTo>
                  <a:lnTo>
                    <a:pt x="321" y="45"/>
                  </a:lnTo>
                  <a:lnTo>
                    <a:pt x="313" y="44"/>
                  </a:lnTo>
                  <a:lnTo>
                    <a:pt x="315" y="27"/>
                  </a:lnTo>
                  <a:lnTo>
                    <a:pt x="318" y="11"/>
                  </a:lnTo>
                  <a:lnTo>
                    <a:pt x="291" y="5"/>
                  </a:lnTo>
                  <a:lnTo>
                    <a:pt x="282" y="4"/>
                  </a:lnTo>
                  <a:lnTo>
                    <a:pt x="265" y="0"/>
                  </a:lnTo>
                  <a:lnTo>
                    <a:pt x="245" y="7"/>
                  </a:lnTo>
                  <a:lnTo>
                    <a:pt x="236" y="13"/>
                  </a:lnTo>
                  <a:lnTo>
                    <a:pt x="241" y="32"/>
                  </a:lnTo>
                  <a:lnTo>
                    <a:pt x="239" y="40"/>
                  </a:lnTo>
                  <a:lnTo>
                    <a:pt x="237" y="49"/>
                  </a:lnTo>
                  <a:lnTo>
                    <a:pt x="216" y="54"/>
                  </a:lnTo>
                  <a:lnTo>
                    <a:pt x="178" y="77"/>
                  </a:lnTo>
                  <a:lnTo>
                    <a:pt x="163" y="106"/>
                  </a:lnTo>
                  <a:lnTo>
                    <a:pt x="142" y="119"/>
                  </a:lnTo>
                  <a:lnTo>
                    <a:pt x="129" y="136"/>
                  </a:lnTo>
                  <a:lnTo>
                    <a:pt x="121" y="135"/>
                  </a:lnTo>
                  <a:lnTo>
                    <a:pt x="122" y="126"/>
                  </a:lnTo>
                  <a:lnTo>
                    <a:pt x="115" y="115"/>
                  </a:lnTo>
                  <a:lnTo>
                    <a:pt x="108" y="106"/>
                  </a:lnTo>
                  <a:lnTo>
                    <a:pt x="79" y="108"/>
                  </a:lnTo>
                  <a:lnTo>
                    <a:pt x="66" y="134"/>
                  </a:lnTo>
                  <a:lnTo>
                    <a:pt x="64" y="141"/>
                  </a:lnTo>
                  <a:lnTo>
                    <a:pt x="54" y="149"/>
                  </a:lnTo>
                  <a:lnTo>
                    <a:pt x="47" y="139"/>
                  </a:lnTo>
                  <a:lnTo>
                    <a:pt x="38" y="136"/>
                  </a:lnTo>
                  <a:lnTo>
                    <a:pt x="19" y="134"/>
                  </a:lnTo>
                  <a:lnTo>
                    <a:pt x="18" y="143"/>
                  </a:lnTo>
                  <a:lnTo>
                    <a:pt x="0" y="148"/>
                  </a:lnTo>
                  <a:close/>
                </a:path>
              </a:pathLst>
            </a:custGeom>
            <a:solidFill>
              <a:srgbClr val="00B050"/>
            </a:solidFill>
            <a:ln w="11113">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82" name="Freeform 340"/>
            <p:cNvSpPr>
              <a:spLocks/>
            </p:cNvSpPr>
            <p:nvPr/>
          </p:nvSpPr>
          <p:spPr bwMode="auto">
            <a:xfrm>
              <a:off x="7818438" y="5006975"/>
              <a:ext cx="123825" cy="355600"/>
            </a:xfrm>
            <a:custGeom>
              <a:avLst/>
              <a:gdLst>
                <a:gd name="T0" fmla="*/ 95 w 97"/>
                <a:gd name="T1" fmla="*/ 0 h 284"/>
                <a:gd name="T2" fmla="*/ 97 w 97"/>
                <a:gd name="T3" fmla="*/ 43 h 284"/>
                <a:gd name="T4" fmla="*/ 81 w 97"/>
                <a:gd name="T5" fmla="*/ 76 h 284"/>
                <a:gd name="T6" fmla="*/ 80 w 97"/>
                <a:gd name="T7" fmla="*/ 86 h 284"/>
                <a:gd name="T8" fmla="*/ 41 w 97"/>
                <a:gd name="T9" fmla="*/ 157 h 284"/>
                <a:gd name="T10" fmla="*/ 27 w 97"/>
                <a:gd name="T11" fmla="*/ 172 h 284"/>
                <a:gd name="T12" fmla="*/ 23 w 97"/>
                <a:gd name="T13" fmla="*/ 251 h 284"/>
                <a:gd name="T14" fmla="*/ 21 w 97"/>
                <a:gd name="T15" fmla="*/ 267 h 284"/>
                <a:gd name="T16" fmla="*/ 18 w 97"/>
                <a:gd name="T17" fmla="*/ 284 h 284"/>
                <a:gd name="T18" fmla="*/ 4 w 97"/>
                <a:gd name="T19" fmla="*/ 264 h 284"/>
                <a:gd name="T20" fmla="*/ 0 w 97"/>
                <a:gd name="T21" fmla="*/ 175 h 284"/>
                <a:gd name="T22" fmla="*/ 26 w 97"/>
                <a:gd name="T23" fmla="*/ 136 h 284"/>
                <a:gd name="T24" fmla="*/ 27 w 97"/>
                <a:gd name="T25" fmla="*/ 128 h 284"/>
                <a:gd name="T26" fmla="*/ 43 w 97"/>
                <a:gd name="T27" fmla="*/ 87 h 284"/>
                <a:gd name="T28" fmla="*/ 56 w 97"/>
                <a:gd name="T29" fmla="*/ 63 h 284"/>
                <a:gd name="T30" fmla="*/ 68 w 97"/>
                <a:gd name="T31" fmla="*/ 47 h 284"/>
                <a:gd name="T32" fmla="*/ 76 w 97"/>
                <a:gd name="T33" fmla="*/ 6 h 284"/>
                <a:gd name="T34" fmla="*/ 95 w 97"/>
                <a:gd name="T35" fmla="*/ 0 h 2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7"/>
                <a:gd name="T55" fmla="*/ 0 h 284"/>
                <a:gd name="T56" fmla="*/ 97 w 97"/>
                <a:gd name="T57" fmla="*/ 284 h 2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7" h="284">
                  <a:moveTo>
                    <a:pt x="95" y="0"/>
                  </a:moveTo>
                  <a:lnTo>
                    <a:pt x="97" y="43"/>
                  </a:lnTo>
                  <a:lnTo>
                    <a:pt x="81" y="76"/>
                  </a:lnTo>
                  <a:lnTo>
                    <a:pt x="80" y="86"/>
                  </a:lnTo>
                  <a:lnTo>
                    <a:pt x="41" y="157"/>
                  </a:lnTo>
                  <a:lnTo>
                    <a:pt x="27" y="172"/>
                  </a:lnTo>
                  <a:lnTo>
                    <a:pt x="23" y="251"/>
                  </a:lnTo>
                  <a:lnTo>
                    <a:pt x="21" y="267"/>
                  </a:lnTo>
                  <a:lnTo>
                    <a:pt x="18" y="284"/>
                  </a:lnTo>
                  <a:lnTo>
                    <a:pt x="4" y="264"/>
                  </a:lnTo>
                  <a:lnTo>
                    <a:pt x="0" y="175"/>
                  </a:lnTo>
                  <a:lnTo>
                    <a:pt x="26" y="136"/>
                  </a:lnTo>
                  <a:lnTo>
                    <a:pt x="27" y="128"/>
                  </a:lnTo>
                  <a:lnTo>
                    <a:pt x="43" y="87"/>
                  </a:lnTo>
                  <a:lnTo>
                    <a:pt x="56" y="63"/>
                  </a:lnTo>
                  <a:lnTo>
                    <a:pt x="68" y="47"/>
                  </a:lnTo>
                  <a:lnTo>
                    <a:pt x="76" y="6"/>
                  </a:lnTo>
                  <a:lnTo>
                    <a:pt x="95" y="0"/>
                  </a:lnTo>
                  <a:close/>
                </a:path>
              </a:pathLst>
            </a:custGeom>
            <a:solidFill>
              <a:srgbClr val="FFFF00"/>
            </a:solidFill>
            <a:ln w="63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83" name="Freeform 346"/>
            <p:cNvSpPr>
              <a:spLocks/>
            </p:cNvSpPr>
            <p:nvPr/>
          </p:nvSpPr>
          <p:spPr bwMode="auto">
            <a:xfrm>
              <a:off x="7013575" y="4878388"/>
              <a:ext cx="284163" cy="442912"/>
            </a:xfrm>
            <a:custGeom>
              <a:avLst/>
              <a:gdLst>
                <a:gd name="T0" fmla="*/ 3 w 226"/>
                <a:gd name="T1" fmla="*/ 11 h 355"/>
                <a:gd name="T2" fmla="*/ 0 w 226"/>
                <a:gd name="T3" fmla="*/ 28 h 355"/>
                <a:gd name="T4" fmla="*/ 1 w 226"/>
                <a:gd name="T5" fmla="*/ 73 h 355"/>
                <a:gd name="T6" fmla="*/ 9 w 226"/>
                <a:gd name="T7" fmla="*/ 82 h 355"/>
                <a:gd name="T8" fmla="*/ 17 w 226"/>
                <a:gd name="T9" fmla="*/ 92 h 355"/>
                <a:gd name="T10" fmla="*/ 33 w 226"/>
                <a:gd name="T11" fmla="*/ 104 h 355"/>
                <a:gd name="T12" fmla="*/ 28 w 226"/>
                <a:gd name="T13" fmla="*/ 129 h 355"/>
                <a:gd name="T14" fmla="*/ 49 w 226"/>
                <a:gd name="T15" fmla="*/ 169 h 355"/>
                <a:gd name="T16" fmla="*/ 59 w 226"/>
                <a:gd name="T17" fmla="*/ 172 h 355"/>
                <a:gd name="T18" fmla="*/ 71 w 226"/>
                <a:gd name="T19" fmla="*/ 209 h 355"/>
                <a:gd name="T20" fmla="*/ 86 w 226"/>
                <a:gd name="T21" fmla="*/ 228 h 355"/>
                <a:gd name="T22" fmla="*/ 91 w 226"/>
                <a:gd name="T23" fmla="*/ 247 h 355"/>
                <a:gd name="T24" fmla="*/ 108 w 226"/>
                <a:gd name="T25" fmla="*/ 250 h 355"/>
                <a:gd name="T26" fmla="*/ 125 w 226"/>
                <a:gd name="T27" fmla="*/ 261 h 355"/>
                <a:gd name="T28" fmla="*/ 143 w 226"/>
                <a:gd name="T29" fmla="*/ 264 h 355"/>
                <a:gd name="T30" fmla="*/ 131 w 226"/>
                <a:gd name="T31" fmla="*/ 288 h 355"/>
                <a:gd name="T32" fmla="*/ 128 w 226"/>
                <a:gd name="T33" fmla="*/ 297 h 355"/>
                <a:gd name="T34" fmla="*/ 110 w 226"/>
                <a:gd name="T35" fmla="*/ 302 h 355"/>
                <a:gd name="T36" fmla="*/ 123 w 226"/>
                <a:gd name="T37" fmla="*/ 331 h 355"/>
                <a:gd name="T38" fmla="*/ 139 w 226"/>
                <a:gd name="T39" fmla="*/ 342 h 355"/>
                <a:gd name="T40" fmla="*/ 156 w 226"/>
                <a:gd name="T41" fmla="*/ 355 h 355"/>
                <a:gd name="T42" fmla="*/ 166 w 226"/>
                <a:gd name="T43" fmla="*/ 347 h 355"/>
                <a:gd name="T44" fmla="*/ 187 w 226"/>
                <a:gd name="T45" fmla="*/ 333 h 355"/>
                <a:gd name="T46" fmla="*/ 226 w 226"/>
                <a:gd name="T47" fmla="*/ 322 h 355"/>
                <a:gd name="T48" fmla="*/ 222 w 226"/>
                <a:gd name="T49" fmla="*/ 296 h 355"/>
                <a:gd name="T50" fmla="*/ 195 w 226"/>
                <a:gd name="T51" fmla="*/ 239 h 355"/>
                <a:gd name="T52" fmla="*/ 191 w 226"/>
                <a:gd name="T53" fmla="*/ 203 h 355"/>
                <a:gd name="T54" fmla="*/ 176 w 226"/>
                <a:gd name="T55" fmla="*/ 182 h 355"/>
                <a:gd name="T56" fmla="*/ 180 w 226"/>
                <a:gd name="T57" fmla="*/ 153 h 355"/>
                <a:gd name="T58" fmla="*/ 169 w 226"/>
                <a:gd name="T59" fmla="*/ 120 h 355"/>
                <a:gd name="T60" fmla="*/ 158 w 226"/>
                <a:gd name="T61" fmla="*/ 127 h 355"/>
                <a:gd name="T62" fmla="*/ 141 w 226"/>
                <a:gd name="T63" fmla="*/ 123 h 355"/>
                <a:gd name="T64" fmla="*/ 115 w 226"/>
                <a:gd name="T65" fmla="*/ 111 h 355"/>
                <a:gd name="T66" fmla="*/ 98 w 226"/>
                <a:gd name="T67" fmla="*/ 107 h 355"/>
                <a:gd name="T68" fmla="*/ 73 w 226"/>
                <a:gd name="T69" fmla="*/ 94 h 355"/>
                <a:gd name="T70" fmla="*/ 67 w 226"/>
                <a:gd name="T71" fmla="*/ 67 h 355"/>
                <a:gd name="T72" fmla="*/ 59 w 226"/>
                <a:gd name="T73" fmla="*/ 55 h 355"/>
                <a:gd name="T74" fmla="*/ 63 w 226"/>
                <a:gd name="T75" fmla="*/ 28 h 355"/>
                <a:gd name="T76" fmla="*/ 59 w 226"/>
                <a:gd name="T77" fmla="*/ 4 h 355"/>
                <a:gd name="T78" fmla="*/ 51 w 226"/>
                <a:gd name="T79" fmla="*/ 3 h 355"/>
                <a:gd name="T80" fmla="*/ 41 w 226"/>
                <a:gd name="T81" fmla="*/ 1 h 355"/>
                <a:gd name="T82" fmla="*/ 33 w 226"/>
                <a:gd name="T83" fmla="*/ 0 h 355"/>
                <a:gd name="T84" fmla="*/ 3 w 226"/>
                <a:gd name="T85" fmla="*/ 11 h 3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6"/>
                <a:gd name="T130" fmla="*/ 0 h 355"/>
                <a:gd name="T131" fmla="*/ 226 w 226"/>
                <a:gd name="T132" fmla="*/ 355 h 3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6" h="355">
                  <a:moveTo>
                    <a:pt x="3" y="11"/>
                  </a:moveTo>
                  <a:lnTo>
                    <a:pt x="0" y="28"/>
                  </a:lnTo>
                  <a:lnTo>
                    <a:pt x="1" y="73"/>
                  </a:lnTo>
                  <a:lnTo>
                    <a:pt x="9" y="82"/>
                  </a:lnTo>
                  <a:lnTo>
                    <a:pt x="17" y="92"/>
                  </a:lnTo>
                  <a:lnTo>
                    <a:pt x="33" y="104"/>
                  </a:lnTo>
                  <a:lnTo>
                    <a:pt x="28" y="129"/>
                  </a:lnTo>
                  <a:lnTo>
                    <a:pt x="49" y="169"/>
                  </a:lnTo>
                  <a:lnTo>
                    <a:pt x="59" y="172"/>
                  </a:lnTo>
                  <a:lnTo>
                    <a:pt x="71" y="209"/>
                  </a:lnTo>
                  <a:lnTo>
                    <a:pt x="86" y="228"/>
                  </a:lnTo>
                  <a:lnTo>
                    <a:pt x="91" y="247"/>
                  </a:lnTo>
                  <a:lnTo>
                    <a:pt x="108" y="250"/>
                  </a:lnTo>
                  <a:lnTo>
                    <a:pt x="125" y="261"/>
                  </a:lnTo>
                  <a:lnTo>
                    <a:pt x="143" y="264"/>
                  </a:lnTo>
                  <a:lnTo>
                    <a:pt x="131" y="288"/>
                  </a:lnTo>
                  <a:lnTo>
                    <a:pt x="128" y="297"/>
                  </a:lnTo>
                  <a:lnTo>
                    <a:pt x="110" y="302"/>
                  </a:lnTo>
                  <a:lnTo>
                    <a:pt x="123" y="331"/>
                  </a:lnTo>
                  <a:lnTo>
                    <a:pt x="139" y="342"/>
                  </a:lnTo>
                  <a:lnTo>
                    <a:pt x="156" y="355"/>
                  </a:lnTo>
                  <a:lnTo>
                    <a:pt x="166" y="347"/>
                  </a:lnTo>
                  <a:lnTo>
                    <a:pt x="187" y="333"/>
                  </a:lnTo>
                  <a:lnTo>
                    <a:pt x="226" y="322"/>
                  </a:lnTo>
                  <a:lnTo>
                    <a:pt x="222" y="296"/>
                  </a:lnTo>
                  <a:lnTo>
                    <a:pt x="195" y="239"/>
                  </a:lnTo>
                  <a:lnTo>
                    <a:pt x="191" y="203"/>
                  </a:lnTo>
                  <a:lnTo>
                    <a:pt x="176" y="182"/>
                  </a:lnTo>
                  <a:lnTo>
                    <a:pt x="180" y="153"/>
                  </a:lnTo>
                  <a:lnTo>
                    <a:pt x="169" y="120"/>
                  </a:lnTo>
                  <a:lnTo>
                    <a:pt x="158" y="127"/>
                  </a:lnTo>
                  <a:lnTo>
                    <a:pt x="141" y="123"/>
                  </a:lnTo>
                  <a:lnTo>
                    <a:pt x="115" y="111"/>
                  </a:lnTo>
                  <a:lnTo>
                    <a:pt x="98" y="107"/>
                  </a:lnTo>
                  <a:lnTo>
                    <a:pt x="73" y="94"/>
                  </a:lnTo>
                  <a:lnTo>
                    <a:pt x="67" y="67"/>
                  </a:lnTo>
                  <a:lnTo>
                    <a:pt x="59" y="55"/>
                  </a:lnTo>
                  <a:lnTo>
                    <a:pt x="63" y="28"/>
                  </a:lnTo>
                  <a:lnTo>
                    <a:pt x="59" y="4"/>
                  </a:lnTo>
                  <a:lnTo>
                    <a:pt x="51" y="3"/>
                  </a:lnTo>
                  <a:lnTo>
                    <a:pt x="41" y="1"/>
                  </a:lnTo>
                  <a:lnTo>
                    <a:pt x="33" y="0"/>
                  </a:lnTo>
                  <a:lnTo>
                    <a:pt x="3" y="11"/>
                  </a:lnTo>
                  <a:close/>
                </a:path>
              </a:pathLst>
            </a:custGeom>
            <a:solidFill>
              <a:srgbClr val="FFFF00"/>
            </a:solidFill>
            <a:ln w="63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84" name="Freeform 347"/>
            <p:cNvSpPr>
              <a:spLocks/>
            </p:cNvSpPr>
            <p:nvPr/>
          </p:nvSpPr>
          <p:spPr bwMode="auto">
            <a:xfrm>
              <a:off x="7243763" y="5048250"/>
              <a:ext cx="473075" cy="260350"/>
            </a:xfrm>
            <a:custGeom>
              <a:avLst/>
              <a:gdLst>
                <a:gd name="T0" fmla="*/ 318 w 377"/>
                <a:gd name="T1" fmla="*/ 5 h 207"/>
                <a:gd name="T2" fmla="*/ 310 w 377"/>
                <a:gd name="T3" fmla="*/ 4 h 207"/>
                <a:gd name="T4" fmla="*/ 282 w 377"/>
                <a:gd name="T5" fmla="*/ 0 h 207"/>
                <a:gd name="T6" fmla="*/ 251 w 377"/>
                <a:gd name="T7" fmla="*/ 1 h 207"/>
                <a:gd name="T8" fmla="*/ 252 w 377"/>
                <a:gd name="T9" fmla="*/ 21 h 207"/>
                <a:gd name="T10" fmla="*/ 215 w 377"/>
                <a:gd name="T11" fmla="*/ 14 h 207"/>
                <a:gd name="T12" fmla="*/ 197 w 377"/>
                <a:gd name="T13" fmla="*/ 10 h 207"/>
                <a:gd name="T14" fmla="*/ 187 w 377"/>
                <a:gd name="T15" fmla="*/ 9 h 207"/>
                <a:gd name="T16" fmla="*/ 177 w 377"/>
                <a:gd name="T17" fmla="*/ 8 h 207"/>
                <a:gd name="T18" fmla="*/ 152 w 377"/>
                <a:gd name="T19" fmla="*/ 20 h 207"/>
                <a:gd name="T20" fmla="*/ 149 w 377"/>
                <a:gd name="T21" fmla="*/ 34 h 207"/>
                <a:gd name="T22" fmla="*/ 144 w 377"/>
                <a:gd name="T23" fmla="*/ 46 h 207"/>
                <a:gd name="T24" fmla="*/ 134 w 377"/>
                <a:gd name="T25" fmla="*/ 43 h 207"/>
                <a:gd name="T26" fmla="*/ 115 w 377"/>
                <a:gd name="T27" fmla="*/ 50 h 207"/>
                <a:gd name="T28" fmla="*/ 100 w 377"/>
                <a:gd name="T29" fmla="*/ 33 h 207"/>
                <a:gd name="T30" fmla="*/ 97 w 377"/>
                <a:gd name="T31" fmla="*/ 50 h 207"/>
                <a:gd name="T32" fmla="*/ 84 w 377"/>
                <a:gd name="T33" fmla="*/ 53 h 207"/>
                <a:gd name="T34" fmla="*/ 74 w 377"/>
                <a:gd name="T35" fmla="*/ 78 h 207"/>
                <a:gd name="T36" fmla="*/ 54 w 377"/>
                <a:gd name="T37" fmla="*/ 82 h 207"/>
                <a:gd name="T38" fmla="*/ 46 w 377"/>
                <a:gd name="T39" fmla="*/ 80 h 207"/>
                <a:gd name="T40" fmla="*/ 29 w 377"/>
                <a:gd name="T41" fmla="*/ 67 h 207"/>
                <a:gd name="T42" fmla="*/ 9 w 377"/>
                <a:gd name="T43" fmla="*/ 74 h 207"/>
                <a:gd name="T44" fmla="*/ 0 w 377"/>
                <a:gd name="T45" fmla="*/ 72 h 207"/>
                <a:gd name="T46" fmla="*/ 0 w 377"/>
                <a:gd name="T47" fmla="*/ 99 h 207"/>
                <a:gd name="T48" fmla="*/ 9 w 377"/>
                <a:gd name="T49" fmla="*/ 123 h 207"/>
                <a:gd name="T50" fmla="*/ 22 w 377"/>
                <a:gd name="T51" fmla="*/ 156 h 207"/>
                <a:gd name="T52" fmla="*/ 33 w 377"/>
                <a:gd name="T53" fmla="*/ 178 h 207"/>
                <a:gd name="T54" fmla="*/ 26 w 377"/>
                <a:gd name="T55" fmla="*/ 191 h 207"/>
                <a:gd name="T56" fmla="*/ 53 w 377"/>
                <a:gd name="T57" fmla="*/ 195 h 207"/>
                <a:gd name="T58" fmla="*/ 72 w 377"/>
                <a:gd name="T59" fmla="*/ 191 h 207"/>
                <a:gd name="T60" fmla="*/ 112 w 377"/>
                <a:gd name="T61" fmla="*/ 172 h 207"/>
                <a:gd name="T62" fmla="*/ 131 w 377"/>
                <a:gd name="T63" fmla="*/ 174 h 207"/>
                <a:gd name="T64" fmla="*/ 165 w 377"/>
                <a:gd name="T65" fmla="*/ 190 h 207"/>
                <a:gd name="T66" fmla="*/ 183 w 377"/>
                <a:gd name="T67" fmla="*/ 193 h 207"/>
                <a:gd name="T68" fmla="*/ 190 w 377"/>
                <a:gd name="T69" fmla="*/ 202 h 207"/>
                <a:gd name="T70" fmla="*/ 219 w 377"/>
                <a:gd name="T71" fmla="*/ 207 h 207"/>
                <a:gd name="T72" fmla="*/ 245 w 377"/>
                <a:gd name="T73" fmla="*/ 205 h 207"/>
                <a:gd name="T74" fmla="*/ 276 w 377"/>
                <a:gd name="T75" fmla="*/ 193 h 207"/>
                <a:gd name="T76" fmla="*/ 296 w 377"/>
                <a:gd name="T77" fmla="*/ 187 h 207"/>
                <a:gd name="T78" fmla="*/ 334 w 377"/>
                <a:gd name="T79" fmla="*/ 183 h 207"/>
                <a:gd name="T80" fmla="*/ 326 w 377"/>
                <a:gd name="T81" fmla="*/ 174 h 207"/>
                <a:gd name="T82" fmla="*/ 330 w 377"/>
                <a:gd name="T83" fmla="*/ 149 h 207"/>
                <a:gd name="T84" fmla="*/ 334 w 377"/>
                <a:gd name="T85" fmla="*/ 132 h 207"/>
                <a:gd name="T86" fmla="*/ 358 w 377"/>
                <a:gd name="T87" fmla="*/ 102 h 207"/>
                <a:gd name="T88" fmla="*/ 369 w 377"/>
                <a:gd name="T89" fmla="*/ 86 h 207"/>
                <a:gd name="T90" fmla="*/ 376 w 377"/>
                <a:gd name="T91" fmla="*/ 51 h 207"/>
                <a:gd name="T92" fmla="*/ 377 w 377"/>
                <a:gd name="T93" fmla="*/ 43 h 207"/>
                <a:gd name="T94" fmla="*/ 363 w 377"/>
                <a:gd name="T95" fmla="*/ 22 h 207"/>
                <a:gd name="T96" fmla="*/ 346 w 377"/>
                <a:gd name="T97" fmla="*/ 10 h 207"/>
                <a:gd name="T98" fmla="*/ 318 w 377"/>
                <a:gd name="T99" fmla="*/ 5 h 2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7"/>
                <a:gd name="T151" fmla="*/ 0 h 207"/>
                <a:gd name="T152" fmla="*/ 377 w 377"/>
                <a:gd name="T153" fmla="*/ 207 h 2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7" h="207">
                  <a:moveTo>
                    <a:pt x="318" y="5"/>
                  </a:moveTo>
                  <a:lnTo>
                    <a:pt x="310" y="4"/>
                  </a:lnTo>
                  <a:lnTo>
                    <a:pt x="282" y="0"/>
                  </a:lnTo>
                  <a:lnTo>
                    <a:pt x="251" y="1"/>
                  </a:lnTo>
                  <a:lnTo>
                    <a:pt x="252" y="21"/>
                  </a:lnTo>
                  <a:lnTo>
                    <a:pt x="215" y="14"/>
                  </a:lnTo>
                  <a:lnTo>
                    <a:pt x="197" y="10"/>
                  </a:lnTo>
                  <a:lnTo>
                    <a:pt x="187" y="9"/>
                  </a:lnTo>
                  <a:lnTo>
                    <a:pt x="177" y="8"/>
                  </a:lnTo>
                  <a:lnTo>
                    <a:pt x="152" y="20"/>
                  </a:lnTo>
                  <a:lnTo>
                    <a:pt x="149" y="34"/>
                  </a:lnTo>
                  <a:lnTo>
                    <a:pt x="144" y="46"/>
                  </a:lnTo>
                  <a:lnTo>
                    <a:pt x="134" y="43"/>
                  </a:lnTo>
                  <a:lnTo>
                    <a:pt x="115" y="50"/>
                  </a:lnTo>
                  <a:lnTo>
                    <a:pt x="100" y="33"/>
                  </a:lnTo>
                  <a:lnTo>
                    <a:pt x="97" y="50"/>
                  </a:lnTo>
                  <a:lnTo>
                    <a:pt x="84" y="53"/>
                  </a:lnTo>
                  <a:lnTo>
                    <a:pt x="74" y="78"/>
                  </a:lnTo>
                  <a:lnTo>
                    <a:pt x="54" y="82"/>
                  </a:lnTo>
                  <a:lnTo>
                    <a:pt x="46" y="80"/>
                  </a:lnTo>
                  <a:lnTo>
                    <a:pt x="29" y="67"/>
                  </a:lnTo>
                  <a:lnTo>
                    <a:pt x="9" y="74"/>
                  </a:lnTo>
                  <a:lnTo>
                    <a:pt x="0" y="72"/>
                  </a:lnTo>
                  <a:lnTo>
                    <a:pt x="0" y="99"/>
                  </a:lnTo>
                  <a:lnTo>
                    <a:pt x="9" y="123"/>
                  </a:lnTo>
                  <a:lnTo>
                    <a:pt x="22" y="156"/>
                  </a:lnTo>
                  <a:lnTo>
                    <a:pt x="33" y="178"/>
                  </a:lnTo>
                  <a:lnTo>
                    <a:pt x="26" y="191"/>
                  </a:lnTo>
                  <a:lnTo>
                    <a:pt x="53" y="195"/>
                  </a:lnTo>
                  <a:lnTo>
                    <a:pt x="72" y="191"/>
                  </a:lnTo>
                  <a:lnTo>
                    <a:pt x="112" y="172"/>
                  </a:lnTo>
                  <a:lnTo>
                    <a:pt x="131" y="174"/>
                  </a:lnTo>
                  <a:lnTo>
                    <a:pt x="165" y="190"/>
                  </a:lnTo>
                  <a:lnTo>
                    <a:pt x="183" y="193"/>
                  </a:lnTo>
                  <a:lnTo>
                    <a:pt x="190" y="202"/>
                  </a:lnTo>
                  <a:lnTo>
                    <a:pt x="219" y="207"/>
                  </a:lnTo>
                  <a:lnTo>
                    <a:pt x="245" y="205"/>
                  </a:lnTo>
                  <a:lnTo>
                    <a:pt x="276" y="193"/>
                  </a:lnTo>
                  <a:lnTo>
                    <a:pt x="296" y="187"/>
                  </a:lnTo>
                  <a:lnTo>
                    <a:pt x="334" y="183"/>
                  </a:lnTo>
                  <a:lnTo>
                    <a:pt x="326" y="174"/>
                  </a:lnTo>
                  <a:lnTo>
                    <a:pt x="330" y="149"/>
                  </a:lnTo>
                  <a:lnTo>
                    <a:pt x="334" y="132"/>
                  </a:lnTo>
                  <a:lnTo>
                    <a:pt x="358" y="102"/>
                  </a:lnTo>
                  <a:lnTo>
                    <a:pt x="369" y="86"/>
                  </a:lnTo>
                  <a:lnTo>
                    <a:pt x="376" y="51"/>
                  </a:lnTo>
                  <a:lnTo>
                    <a:pt x="377" y="43"/>
                  </a:lnTo>
                  <a:lnTo>
                    <a:pt x="363" y="22"/>
                  </a:lnTo>
                  <a:lnTo>
                    <a:pt x="346" y="10"/>
                  </a:lnTo>
                  <a:lnTo>
                    <a:pt x="318" y="5"/>
                  </a:lnTo>
                  <a:close/>
                </a:path>
              </a:pathLst>
            </a:custGeom>
            <a:solidFill>
              <a:srgbClr val="FFFF00"/>
            </a:soli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85" name="Freeform 348"/>
            <p:cNvSpPr>
              <a:spLocks/>
            </p:cNvSpPr>
            <p:nvPr/>
          </p:nvSpPr>
          <p:spPr bwMode="auto">
            <a:xfrm>
              <a:off x="7243763" y="5048250"/>
              <a:ext cx="473075" cy="260350"/>
            </a:xfrm>
            <a:custGeom>
              <a:avLst/>
              <a:gdLst>
                <a:gd name="T0" fmla="*/ 318 w 377"/>
                <a:gd name="T1" fmla="*/ 5 h 207"/>
                <a:gd name="T2" fmla="*/ 310 w 377"/>
                <a:gd name="T3" fmla="*/ 4 h 207"/>
                <a:gd name="T4" fmla="*/ 282 w 377"/>
                <a:gd name="T5" fmla="*/ 0 h 207"/>
                <a:gd name="T6" fmla="*/ 251 w 377"/>
                <a:gd name="T7" fmla="*/ 1 h 207"/>
                <a:gd name="T8" fmla="*/ 252 w 377"/>
                <a:gd name="T9" fmla="*/ 21 h 207"/>
                <a:gd name="T10" fmla="*/ 215 w 377"/>
                <a:gd name="T11" fmla="*/ 14 h 207"/>
                <a:gd name="T12" fmla="*/ 197 w 377"/>
                <a:gd name="T13" fmla="*/ 10 h 207"/>
                <a:gd name="T14" fmla="*/ 187 w 377"/>
                <a:gd name="T15" fmla="*/ 9 h 207"/>
                <a:gd name="T16" fmla="*/ 177 w 377"/>
                <a:gd name="T17" fmla="*/ 8 h 207"/>
                <a:gd name="T18" fmla="*/ 152 w 377"/>
                <a:gd name="T19" fmla="*/ 20 h 207"/>
                <a:gd name="T20" fmla="*/ 149 w 377"/>
                <a:gd name="T21" fmla="*/ 34 h 207"/>
                <a:gd name="T22" fmla="*/ 144 w 377"/>
                <a:gd name="T23" fmla="*/ 46 h 207"/>
                <a:gd name="T24" fmla="*/ 134 w 377"/>
                <a:gd name="T25" fmla="*/ 43 h 207"/>
                <a:gd name="T26" fmla="*/ 115 w 377"/>
                <a:gd name="T27" fmla="*/ 50 h 207"/>
                <a:gd name="T28" fmla="*/ 100 w 377"/>
                <a:gd name="T29" fmla="*/ 33 h 207"/>
                <a:gd name="T30" fmla="*/ 97 w 377"/>
                <a:gd name="T31" fmla="*/ 50 h 207"/>
                <a:gd name="T32" fmla="*/ 84 w 377"/>
                <a:gd name="T33" fmla="*/ 53 h 207"/>
                <a:gd name="T34" fmla="*/ 74 w 377"/>
                <a:gd name="T35" fmla="*/ 78 h 207"/>
                <a:gd name="T36" fmla="*/ 54 w 377"/>
                <a:gd name="T37" fmla="*/ 82 h 207"/>
                <a:gd name="T38" fmla="*/ 46 w 377"/>
                <a:gd name="T39" fmla="*/ 80 h 207"/>
                <a:gd name="T40" fmla="*/ 29 w 377"/>
                <a:gd name="T41" fmla="*/ 67 h 207"/>
                <a:gd name="T42" fmla="*/ 9 w 377"/>
                <a:gd name="T43" fmla="*/ 74 h 207"/>
                <a:gd name="T44" fmla="*/ 0 w 377"/>
                <a:gd name="T45" fmla="*/ 72 h 207"/>
                <a:gd name="T46" fmla="*/ 0 w 377"/>
                <a:gd name="T47" fmla="*/ 99 h 207"/>
                <a:gd name="T48" fmla="*/ 9 w 377"/>
                <a:gd name="T49" fmla="*/ 123 h 207"/>
                <a:gd name="T50" fmla="*/ 22 w 377"/>
                <a:gd name="T51" fmla="*/ 156 h 207"/>
                <a:gd name="T52" fmla="*/ 33 w 377"/>
                <a:gd name="T53" fmla="*/ 178 h 207"/>
                <a:gd name="T54" fmla="*/ 26 w 377"/>
                <a:gd name="T55" fmla="*/ 191 h 207"/>
                <a:gd name="T56" fmla="*/ 53 w 377"/>
                <a:gd name="T57" fmla="*/ 195 h 207"/>
                <a:gd name="T58" fmla="*/ 72 w 377"/>
                <a:gd name="T59" fmla="*/ 191 h 207"/>
                <a:gd name="T60" fmla="*/ 112 w 377"/>
                <a:gd name="T61" fmla="*/ 172 h 207"/>
                <a:gd name="T62" fmla="*/ 131 w 377"/>
                <a:gd name="T63" fmla="*/ 174 h 207"/>
                <a:gd name="T64" fmla="*/ 165 w 377"/>
                <a:gd name="T65" fmla="*/ 190 h 207"/>
                <a:gd name="T66" fmla="*/ 183 w 377"/>
                <a:gd name="T67" fmla="*/ 193 h 207"/>
                <a:gd name="T68" fmla="*/ 190 w 377"/>
                <a:gd name="T69" fmla="*/ 202 h 207"/>
                <a:gd name="T70" fmla="*/ 219 w 377"/>
                <a:gd name="T71" fmla="*/ 207 h 207"/>
                <a:gd name="T72" fmla="*/ 245 w 377"/>
                <a:gd name="T73" fmla="*/ 205 h 207"/>
                <a:gd name="T74" fmla="*/ 276 w 377"/>
                <a:gd name="T75" fmla="*/ 193 h 207"/>
                <a:gd name="T76" fmla="*/ 296 w 377"/>
                <a:gd name="T77" fmla="*/ 187 h 207"/>
                <a:gd name="T78" fmla="*/ 334 w 377"/>
                <a:gd name="T79" fmla="*/ 183 h 207"/>
                <a:gd name="T80" fmla="*/ 326 w 377"/>
                <a:gd name="T81" fmla="*/ 174 h 207"/>
                <a:gd name="T82" fmla="*/ 330 w 377"/>
                <a:gd name="T83" fmla="*/ 149 h 207"/>
                <a:gd name="T84" fmla="*/ 334 w 377"/>
                <a:gd name="T85" fmla="*/ 132 h 207"/>
                <a:gd name="T86" fmla="*/ 358 w 377"/>
                <a:gd name="T87" fmla="*/ 102 h 207"/>
                <a:gd name="T88" fmla="*/ 369 w 377"/>
                <a:gd name="T89" fmla="*/ 86 h 207"/>
                <a:gd name="T90" fmla="*/ 376 w 377"/>
                <a:gd name="T91" fmla="*/ 51 h 207"/>
                <a:gd name="T92" fmla="*/ 377 w 377"/>
                <a:gd name="T93" fmla="*/ 43 h 207"/>
                <a:gd name="T94" fmla="*/ 363 w 377"/>
                <a:gd name="T95" fmla="*/ 22 h 207"/>
                <a:gd name="T96" fmla="*/ 346 w 377"/>
                <a:gd name="T97" fmla="*/ 10 h 207"/>
                <a:gd name="T98" fmla="*/ 318 w 377"/>
                <a:gd name="T99" fmla="*/ 5 h 2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7"/>
                <a:gd name="T151" fmla="*/ 0 h 207"/>
                <a:gd name="T152" fmla="*/ 377 w 377"/>
                <a:gd name="T153" fmla="*/ 207 h 2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7" h="207">
                  <a:moveTo>
                    <a:pt x="318" y="5"/>
                  </a:moveTo>
                  <a:lnTo>
                    <a:pt x="310" y="4"/>
                  </a:lnTo>
                  <a:lnTo>
                    <a:pt x="282" y="0"/>
                  </a:lnTo>
                  <a:lnTo>
                    <a:pt x="251" y="1"/>
                  </a:lnTo>
                  <a:lnTo>
                    <a:pt x="252" y="21"/>
                  </a:lnTo>
                  <a:lnTo>
                    <a:pt x="215" y="14"/>
                  </a:lnTo>
                  <a:lnTo>
                    <a:pt x="197" y="10"/>
                  </a:lnTo>
                  <a:lnTo>
                    <a:pt x="187" y="9"/>
                  </a:lnTo>
                  <a:lnTo>
                    <a:pt x="177" y="8"/>
                  </a:lnTo>
                  <a:lnTo>
                    <a:pt x="152" y="20"/>
                  </a:lnTo>
                  <a:lnTo>
                    <a:pt x="149" y="34"/>
                  </a:lnTo>
                  <a:lnTo>
                    <a:pt x="144" y="46"/>
                  </a:lnTo>
                  <a:lnTo>
                    <a:pt x="134" y="43"/>
                  </a:lnTo>
                  <a:lnTo>
                    <a:pt x="115" y="50"/>
                  </a:lnTo>
                  <a:lnTo>
                    <a:pt x="100" y="33"/>
                  </a:lnTo>
                  <a:lnTo>
                    <a:pt x="97" y="50"/>
                  </a:lnTo>
                  <a:lnTo>
                    <a:pt x="84" y="53"/>
                  </a:lnTo>
                  <a:lnTo>
                    <a:pt x="74" y="78"/>
                  </a:lnTo>
                  <a:lnTo>
                    <a:pt x="54" y="82"/>
                  </a:lnTo>
                  <a:lnTo>
                    <a:pt x="46" y="80"/>
                  </a:lnTo>
                  <a:lnTo>
                    <a:pt x="29" y="67"/>
                  </a:lnTo>
                  <a:lnTo>
                    <a:pt x="9" y="74"/>
                  </a:lnTo>
                  <a:lnTo>
                    <a:pt x="0" y="72"/>
                  </a:lnTo>
                  <a:lnTo>
                    <a:pt x="0" y="99"/>
                  </a:lnTo>
                  <a:lnTo>
                    <a:pt x="9" y="123"/>
                  </a:lnTo>
                  <a:lnTo>
                    <a:pt x="22" y="156"/>
                  </a:lnTo>
                  <a:lnTo>
                    <a:pt x="33" y="178"/>
                  </a:lnTo>
                  <a:lnTo>
                    <a:pt x="26" y="191"/>
                  </a:lnTo>
                  <a:lnTo>
                    <a:pt x="53" y="195"/>
                  </a:lnTo>
                  <a:lnTo>
                    <a:pt x="72" y="191"/>
                  </a:lnTo>
                  <a:lnTo>
                    <a:pt x="112" y="172"/>
                  </a:lnTo>
                  <a:lnTo>
                    <a:pt x="131" y="174"/>
                  </a:lnTo>
                  <a:lnTo>
                    <a:pt x="165" y="190"/>
                  </a:lnTo>
                  <a:lnTo>
                    <a:pt x="183" y="193"/>
                  </a:lnTo>
                  <a:lnTo>
                    <a:pt x="190" y="202"/>
                  </a:lnTo>
                  <a:lnTo>
                    <a:pt x="219" y="207"/>
                  </a:lnTo>
                  <a:lnTo>
                    <a:pt x="245" y="205"/>
                  </a:lnTo>
                  <a:lnTo>
                    <a:pt x="276" y="193"/>
                  </a:lnTo>
                  <a:lnTo>
                    <a:pt x="296" y="187"/>
                  </a:lnTo>
                  <a:lnTo>
                    <a:pt x="334" y="183"/>
                  </a:lnTo>
                  <a:lnTo>
                    <a:pt x="326" y="174"/>
                  </a:lnTo>
                  <a:lnTo>
                    <a:pt x="330" y="149"/>
                  </a:lnTo>
                  <a:lnTo>
                    <a:pt x="334" y="132"/>
                  </a:lnTo>
                  <a:lnTo>
                    <a:pt x="358" y="102"/>
                  </a:lnTo>
                  <a:lnTo>
                    <a:pt x="369" y="86"/>
                  </a:lnTo>
                  <a:lnTo>
                    <a:pt x="376" y="51"/>
                  </a:lnTo>
                  <a:lnTo>
                    <a:pt x="377" y="43"/>
                  </a:lnTo>
                  <a:lnTo>
                    <a:pt x="363" y="22"/>
                  </a:lnTo>
                  <a:lnTo>
                    <a:pt x="346" y="10"/>
                  </a:lnTo>
                  <a:lnTo>
                    <a:pt x="318" y="5"/>
                  </a:lnTo>
                  <a:close/>
                </a:path>
              </a:pathLst>
            </a:custGeom>
            <a:noFill/>
            <a:ln w="6350">
              <a:solidFill>
                <a:srgbClr val="000000"/>
              </a:solidFill>
              <a:round/>
              <a:headEnd/>
              <a:tailEnd/>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86" name="Freeform 349"/>
            <p:cNvSpPr>
              <a:spLocks/>
            </p:cNvSpPr>
            <p:nvPr/>
          </p:nvSpPr>
          <p:spPr bwMode="auto">
            <a:xfrm>
              <a:off x="7473950" y="5280025"/>
              <a:ext cx="290513" cy="130175"/>
            </a:xfrm>
            <a:custGeom>
              <a:avLst/>
              <a:gdLst>
                <a:gd name="T0" fmla="*/ 7 w 235"/>
                <a:gd name="T1" fmla="*/ 17 h 99"/>
                <a:gd name="T2" fmla="*/ 3 w 235"/>
                <a:gd name="T3" fmla="*/ 45 h 99"/>
                <a:gd name="T4" fmla="*/ 0 w 235"/>
                <a:gd name="T5" fmla="*/ 62 h 99"/>
                <a:gd name="T6" fmla="*/ 10 w 235"/>
                <a:gd name="T7" fmla="*/ 63 h 99"/>
                <a:gd name="T8" fmla="*/ 8 w 235"/>
                <a:gd name="T9" fmla="*/ 71 h 99"/>
                <a:gd name="T10" fmla="*/ 4 w 235"/>
                <a:gd name="T11" fmla="*/ 88 h 99"/>
                <a:gd name="T12" fmla="*/ 12 w 235"/>
                <a:gd name="T13" fmla="*/ 99 h 99"/>
                <a:gd name="T14" fmla="*/ 41 w 235"/>
                <a:gd name="T15" fmla="*/ 93 h 99"/>
                <a:gd name="T16" fmla="*/ 60 w 235"/>
                <a:gd name="T17" fmla="*/ 97 h 99"/>
                <a:gd name="T18" fmla="*/ 72 w 235"/>
                <a:gd name="T19" fmla="*/ 82 h 99"/>
                <a:gd name="T20" fmla="*/ 89 w 235"/>
                <a:gd name="T21" fmla="*/ 86 h 99"/>
                <a:gd name="T22" fmla="*/ 107 w 235"/>
                <a:gd name="T23" fmla="*/ 88 h 99"/>
                <a:gd name="T24" fmla="*/ 128 w 235"/>
                <a:gd name="T25" fmla="*/ 75 h 99"/>
                <a:gd name="T26" fmla="*/ 144 w 235"/>
                <a:gd name="T27" fmla="*/ 87 h 99"/>
                <a:gd name="T28" fmla="*/ 161 w 235"/>
                <a:gd name="T29" fmla="*/ 90 h 99"/>
                <a:gd name="T30" fmla="*/ 175 w 235"/>
                <a:gd name="T31" fmla="*/ 83 h 99"/>
                <a:gd name="T32" fmla="*/ 183 w 235"/>
                <a:gd name="T33" fmla="*/ 84 h 99"/>
                <a:gd name="T34" fmla="*/ 198 w 235"/>
                <a:gd name="T35" fmla="*/ 96 h 99"/>
                <a:gd name="T36" fmla="*/ 209 w 235"/>
                <a:gd name="T37" fmla="*/ 99 h 99"/>
                <a:gd name="T38" fmla="*/ 229 w 235"/>
                <a:gd name="T39" fmla="*/ 84 h 99"/>
                <a:gd name="T40" fmla="*/ 223 w 235"/>
                <a:gd name="T41" fmla="*/ 64 h 99"/>
                <a:gd name="T42" fmla="*/ 233 w 235"/>
                <a:gd name="T43" fmla="*/ 58 h 99"/>
                <a:gd name="T44" fmla="*/ 235 w 235"/>
                <a:gd name="T45" fmla="*/ 41 h 99"/>
                <a:gd name="T46" fmla="*/ 214 w 235"/>
                <a:gd name="T47" fmla="*/ 31 h 99"/>
                <a:gd name="T48" fmla="*/ 194 w 235"/>
                <a:gd name="T49" fmla="*/ 25 h 99"/>
                <a:gd name="T50" fmla="*/ 176 w 235"/>
                <a:gd name="T51" fmla="*/ 10 h 99"/>
                <a:gd name="T52" fmla="*/ 157 w 235"/>
                <a:gd name="T53" fmla="*/ 10 h 99"/>
                <a:gd name="T54" fmla="*/ 151 w 235"/>
                <a:gd name="T55" fmla="*/ 0 h 99"/>
                <a:gd name="T56" fmla="*/ 127 w 235"/>
                <a:gd name="T57" fmla="*/ 1 h 99"/>
                <a:gd name="T58" fmla="*/ 101 w 235"/>
                <a:gd name="T59" fmla="*/ 2 h 99"/>
                <a:gd name="T60" fmla="*/ 83 w 235"/>
                <a:gd name="T61" fmla="*/ 13 h 99"/>
                <a:gd name="T62" fmla="*/ 62 w 235"/>
                <a:gd name="T63" fmla="*/ 20 h 99"/>
                <a:gd name="T64" fmla="*/ 35 w 235"/>
                <a:gd name="T65" fmla="*/ 22 h 99"/>
                <a:gd name="T66" fmla="*/ 7 w 235"/>
                <a:gd name="T67" fmla="*/ 17 h 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5"/>
                <a:gd name="T103" fmla="*/ 0 h 99"/>
                <a:gd name="T104" fmla="*/ 235 w 235"/>
                <a:gd name="T105" fmla="*/ 99 h 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5" h="99">
                  <a:moveTo>
                    <a:pt x="7" y="17"/>
                  </a:moveTo>
                  <a:lnTo>
                    <a:pt x="3" y="45"/>
                  </a:lnTo>
                  <a:lnTo>
                    <a:pt x="0" y="62"/>
                  </a:lnTo>
                  <a:lnTo>
                    <a:pt x="10" y="63"/>
                  </a:lnTo>
                  <a:lnTo>
                    <a:pt x="8" y="71"/>
                  </a:lnTo>
                  <a:lnTo>
                    <a:pt x="4" y="88"/>
                  </a:lnTo>
                  <a:lnTo>
                    <a:pt x="12" y="99"/>
                  </a:lnTo>
                  <a:lnTo>
                    <a:pt x="41" y="93"/>
                  </a:lnTo>
                  <a:lnTo>
                    <a:pt x="60" y="97"/>
                  </a:lnTo>
                  <a:lnTo>
                    <a:pt x="72" y="82"/>
                  </a:lnTo>
                  <a:lnTo>
                    <a:pt x="89" y="86"/>
                  </a:lnTo>
                  <a:lnTo>
                    <a:pt x="107" y="88"/>
                  </a:lnTo>
                  <a:lnTo>
                    <a:pt x="128" y="75"/>
                  </a:lnTo>
                  <a:lnTo>
                    <a:pt x="144" y="87"/>
                  </a:lnTo>
                  <a:lnTo>
                    <a:pt x="161" y="90"/>
                  </a:lnTo>
                  <a:lnTo>
                    <a:pt x="175" y="83"/>
                  </a:lnTo>
                  <a:lnTo>
                    <a:pt x="183" y="84"/>
                  </a:lnTo>
                  <a:lnTo>
                    <a:pt x="198" y="96"/>
                  </a:lnTo>
                  <a:lnTo>
                    <a:pt x="209" y="99"/>
                  </a:lnTo>
                  <a:lnTo>
                    <a:pt x="229" y="84"/>
                  </a:lnTo>
                  <a:lnTo>
                    <a:pt x="223" y="64"/>
                  </a:lnTo>
                  <a:lnTo>
                    <a:pt x="233" y="58"/>
                  </a:lnTo>
                  <a:lnTo>
                    <a:pt x="235" y="41"/>
                  </a:lnTo>
                  <a:lnTo>
                    <a:pt x="214" y="31"/>
                  </a:lnTo>
                  <a:lnTo>
                    <a:pt x="194" y="25"/>
                  </a:lnTo>
                  <a:lnTo>
                    <a:pt x="176" y="10"/>
                  </a:lnTo>
                  <a:lnTo>
                    <a:pt x="157" y="10"/>
                  </a:lnTo>
                  <a:lnTo>
                    <a:pt x="151" y="0"/>
                  </a:lnTo>
                  <a:lnTo>
                    <a:pt x="127" y="1"/>
                  </a:lnTo>
                  <a:lnTo>
                    <a:pt x="101" y="2"/>
                  </a:lnTo>
                  <a:lnTo>
                    <a:pt x="83" y="13"/>
                  </a:lnTo>
                  <a:lnTo>
                    <a:pt x="62" y="20"/>
                  </a:lnTo>
                  <a:lnTo>
                    <a:pt x="35" y="22"/>
                  </a:lnTo>
                  <a:lnTo>
                    <a:pt x="7" y="17"/>
                  </a:lnTo>
                  <a:close/>
                </a:path>
              </a:pathLst>
            </a:custGeom>
            <a:solidFill>
              <a:srgbClr val="FF3300"/>
            </a:soli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87" name="Freeform 350"/>
            <p:cNvSpPr>
              <a:spLocks/>
            </p:cNvSpPr>
            <p:nvPr/>
          </p:nvSpPr>
          <p:spPr bwMode="auto">
            <a:xfrm>
              <a:off x="7473950" y="5280025"/>
              <a:ext cx="290513" cy="130175"/>
            </a:xfrm>
            <a:custGeom>
              <a:avLst/>
              <a:gdLst>
                <a:gd name="T0" fmla="*/ 7 w 235"/>
                <a:gd name="T1" fmla="*/ 17 h 99"/>
                <a:gd name="T2" fmla="*/ 3 w 235"/>
                <a:gd name="T3" fmla="*/ 45 h 99"/>
                <a:gd name="T4" fmla="*/ 0 w 235"/>
                <a:gd name="T5" fmla="*/ 62 h 99"/>
                <a:gd name="T6" fmla="*/ 10 w 235"/>
                <a:gd name="T7" fmla="*/ 63 h 99"/>
                <a:gd name="T8" fmla="*/ 8 w 235"/>
                <a:gd name="T9" fmla="*/ 71 h 99"/>
                <a:gd name="T10" fmla="*/ 4 w 235"/>
                <a:gd name="T11" fmla="*/ 88 h 99"/>
                <a:gd name="T12" fmla="*/ 12 w 235"/>
                <a:gd name="T13" fmla="*/ 99 h 99"/>
                <a:gd name="T14" fmla="*/ 41 w 235"/>
                <a:gd name="T15" fmla="*/ 93 h 99"/>
                <a:gd name="T16" fmla="*/ 60 w 235"/>
                <a:gd name="T17" fmla="*/ 97 h 99"/>
                <a:gd name="T18" fmla="*/ 72 w 235"/>
                <a:gd name="T19" fmla="*/ 82 h 99"/>
                <a:gd name="T20" fmla="*/ 89 w 235"/>
                <a:gd name="T21" fmla="*/ 86 h 99"/>
                <a:gd name="T22" fmla="*/ 107 w 235"/>
                <a:gd name="T23" fmla="*/ 88 h 99"/>
                <a:gd name="T24" fmla="*/ 128 w 235"/>
                <a:gd name="T25" fmla="*/ 75 h 99"/>
                <a:gd name="T26" fmla="*/ 144 w 235"/>
                <a:gd name="T27" fmla="*/ 87 h 99"/>
                <a:gd name="T28" fmla="*/ 161 w 235"/>
                <a:gd name="T29" fmla="*/ 90 h 99"/>
                <a:gd name="T30" fmla="*/ 175 w 235"/>
                <a:gd name="T31" fmla="*/ 83 h 99"/>
                <a:gd name="T32" fmla="*/ 183 w 235"/>
                <a:gd name="T33" fmla="*/ 84 h 99"/>
                <a:gd name="T34" fmla="*/ 198 w 235"/>
                <a:gd name="T35" fmla="*/ 96 h 99"/>
                <a:gd name="T36" fmla="*/ 209 w 235"/>
                <a:gd name="T37" fmla="*/ 99 h 99"/>
                <a:gd name="T38" fmla="*/ 229 w 235"/>
                <a:gd name="T39" fmla="*/ 84 h 99"/>
                <a:gd name="T40" fmla="*/ 223 w 235"/>
                <a:gd name="T41" fmla="*/ 64 h 99"/>
                <a:gd name="T42" fmla="*/ 233 w 235"/>
                <a:gd name="T43" fmla="*/ 58 h 99"/>
                <a:gd name="T44" fmla="*/ 235 w 235"/>
                <a:gd name="T45" fmla="*/ 41 h 99"/>
                <a:gd name="T46" fmla="*/ 214 w 235"/>
                <a:gd name="T47" fmla="*/ 31 h 99"/>
                <a:gd name="T48" fmla="*/ 194 w 235"/>
                <a:gd name="T49" fmla="*/ 25 h 99"/>
                <a:gd name="T50" fmla="*/ 176 w 235"/>
                <a:gd name="T51" fmla="*/ 10 h 99"/>
                <a:gd name="T52" fmla="*/ 157 w 235"/>
                <a:gd name="T53" fmla="*/ 10 h 99"/>
                <a:gd name="T54" fmla="*/ 151 w 235"/>
                <a:gd name="T55" fmla="*/ 0 h 99"/>
                <a:gd name="T56" fmla="*/ 127 w 235"/>
                <a:gd name="T57" fmla="*/ 1 h 99"/>
                <a:gd name="T58" fmla="*/ 101 w 235"/>
                <a:gd name="T59" fmla="*/ 2 h 99"/>
                <a:gd name="T60" fmla="*/ 83 w 235"/>
                <a:gd name="T61" fmla="*/ 13 h 99"/>
                <a:gd name="T62" fmla="*/ 62 w 235"/>
                <a:gd name="T63" fmla="*/ 20 h 99"/>
                <a:gd name="T64" fmla="*/ 35 w 235"/>
                <a:gd name="T65" fmla="*/ 22 h 99"/>
                <a:gd name="T66" fmla="*/ 7 w 235"/>
                <a:gd name="T67" fmla="*/ 17 h 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5"/>
                <a:gd name="T103" fmla="*/ 0 h 99"/>
                <a:gd name="T104" fmla="*/ 235 w 235"/>
                <a:gd name="T105" fmla="*/ 99 h 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5" h="99">
                  <a:moveTo>
                    <a:pt x="7" y="17"/>
                  </a:moveTo>
                  <a:lnTo>
                    <a:pt x="3" y="45"/>
                  </a:lnTo>
                  <a:lnTo>
                    <a:pt x="0" y="62"/>
                  </a:lnTo>
                  <a:lnTo>
                    <a:pt x="10" y="63"/>
                  </a:lnTo>
                  <a:lnTo>
                    <a:pt x="8" y="71"/>
                  </a:lnTo>
                  <a:lnTo>
                    <a:pt x="4" y="88"/>
                  </a:lnTo>
                  <a:lnTo>
                    <a:pt x="12" y="99"/>
                  </a:lnTo>
                  <a:lnTo>
                    <a:pt x="41" y="93"/>
                  </a:lnTo>
                  <a:lnTo>
                    <a:pt x="60" y="97"/>
                  </a:lnTo>
                  <a:lnTo>
                    <a:pt x="72" y="82"/>
                  </a:lnTo>
                  <a:lnTo>
                    <a:pt x="89" y="86"/>
                  </a:lnTo>
                  <a:lnTo>
                    <a:pt x="107" y="88"/>
                  </a:lnTo>
                  <a:lnTo>
                    <a:pt x="128" y="75"/>
                  </a:lnTo>
                  <a:lnTo>
                    <a:pt x="144" y="87"/>
                  </a:lnTo>
                  <a:lnTo>
                    <a:pt x="161" y="90"/>
                  </a:lnTo>
                  <a:lnTo>
                    <a:pt x="175" y="83"/>
                  </a:lnTo>
                  <a:lnTo>
                    <a:pt x="183" y="84"/>
                  </a:lnTo>
                  <a:lnTo>
                    <a:pt x="198" y="96"/>
                  </a:lnTo>
                  <a:lnTo>
                    <a:pt x="209" y="99"/>
                  </a:lnTo>
                  <a:lnTo>
                    <a:pt x="229" y="84"/>
                  </a:lnTo>
                  <a:lnTo>
                    <a:pt x="223" y="64"/>
                  </a:lnTo>
                  <a:lnTo>
                    <a:pt x="233" y="58"/>
                  </a:lnTo>
                  <a:lnTo>
                    <a:pt x="235" y="41"/>
                  </a:lnTo>
                  <a:lnTo>
                    <a:pt x="214" y="31"/>
                  </a:lnTo>
                  <a:lnTo>
                    <a:pt x="194" y="25"/>
                  </a:lnTo>
                  <a:lnTo>
                    <a:pt x="176" y="10"/>
                  </a:lnTo>
                  <a:lnTo>
                    <a:pt x="157" y="10"/>
                  </a:lnTo>
                  <a:lnTo>
                    <a:pt x="151" y="0"/>
                  </a:lnTo>
                  <a:lnTo>
                    <a:pt x="127" y="1"/>
                  </a:lnTo>
                  <a:lnTo>
                    <a:pt x="101" y="2"/>
                  </a:lnTo>
                  <a:lnTo>
                    <a:pt x="83" y="13"/>
                  </a:lnTo>
                  <a:lnTo>
                    <a:pt x="62" y="20"/>
                  </a:lnTo>
                  <a:lnTo>
                    <a:pt x="35" y="22"/>
                  </a:lnTo>
                  <a:lnTo>
                    <a:pt x="7" y="17"/>
                  </a:lnTo>
                  <a:close/>
                </a:path>
              </a:pathLst>
            </a:custGeom>
            <a:solidFill>
              <a:srgbClr val="FFFF00"/>
            </a:solidFill>
            <a:ln w="63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88" name="Freeform 352"/>
            <p:cNvSpPr>
              <a:spLocks/>
            </p:cNvSpPr>
            <p:nvPr/>
          </p:nvSpPr>
          <p:spPr bwMode="auto">
            <a:xfrm rot="60000">
              <a:off x="7099300" y="5257800"/>
              <a:ext cx="390525" cy="366713"/>
            </a:xfrm>
            <a:custGeom>
              <a:avLst/>
              <a:gdLst>
                <a:gd name="T0" fmla="*/ 25 w 312"/>
                <a:gd name="T1" fmla="*/ 0 h 293"/>
                <a:gd name="T2" fmla="*/ 13 w 312"/>
                <a:gd name="T3" fmla="*/ 25 h 293"/>
                <a:gd name="T4" fmla="*/ 36 w 312"/>
                <a:gd name="T5" fmla="*/ 47 h 293"/>
                <a:gd name="T6" fmla="*/ 32 w 312"/>
                <a:gd name="T7" fmla="*/ 72 h 293"/>
                <a:gd name="T8" fmla="*/ 13 w 312"/>
                <a:gd name="T9" fmla="*/ 68 h 293"/>
                <a:gd name="T10" fmla="*/ 4 w 312"/>
                <a:gd name="T11" fmla="*/ 76 h 293"/>
                <a:gd name="T12" fmla="*/ 8 w 312"/>
                <a:gd name="T13" fmla="*/ 103 h 293"/>
                <a:gd name="T14" fmla="*/ 34 w 312"/>
                <a:gd name="T15" fmla="*/ 108 h 293"/>
                <a:gd name="T16" fmla="*/ 78 w 312"/>
                <a:gd name="T17" fmla="*/ 114 h 293"/>
                <a:gd name="T18" fmla="*/ 133 w 312"/>
                <a:gd name="T19" fmla="*/ 125 h 293"/>
                <a:gd name="T20" fmla="*/ 152 w 312"/>
                <a:gd name="T21" fmla="*/ 128 h 293"/>
                <a:gd name="T22" fmla="*/ 181 w 312"/>
                <a:gd name="T23" fmla="*/ 149 h 293"/>
                <a:gd name="T24" fmla="*/ 210 w 312"/>
                <a:gd name="T25" fmla="*/ 165 h 293"/>
                <a:gd name="T26" fmla="*/ 213 w 312"/>
                <a:gd name="T27" fmla="*/ 200 h 293"/>
                <a:gd name="T28" fmla="*/ 207 w 312"/>
                <a:gd name="T29" fmla="*/ 235 h 293"/>
                <a:gd name="T30" fmla="*/ 199 w 312"/>
                <a:gd name="T31" fmla="*/ 277 h 293"/>
                <a:gd name="T32" fmla="*/ 243 w 312"/>
                <a:gd name="T33" fmla="*/ 293 h 293"/>
                <a:gd name="T34" fmla="*/ 276 w 312"/>
                <a:gd name="T35" fmla="*/ 264 h 293"/>
                <a:gd name="T36" fmla="*/ 263 w 312"/>
                <a:gd name="T37" fmla="*/ 236 h 293"/>
                <a:gd name="T38" fmla="*/ 256 w 312"/>
                <a:gd name="T39" fmla="*/ 173 h 293"/>
                <a:gd name="T40" fmla="*/ 267 w 312"/>
                <a:gd name="T41" fmla="*/ 158 h 293"/>
                <a:gd name="T42" fmla="*/ 300 w 312"/>
                <a:gd name="T43" fmla="*/ 137 h 293"/>
                <a:gd name="T44" fmla="*/ 308 w 312"/>
                <a:gd name="T45" fmla="*/ 85 h 293"/>
                <a:gd name="T46" fmla="*/ 304 w 312"/>
                <a:gd name="T47" fmla="*/ 59 h 293"/>
                <a:gd name="T48" fmla="*/ 301 w 312"/>
                <a:gd name="T49" fmla="*/ 23 h 293"/>
                <a:gd name="T50" fmla="*/ 248 w 312"/>
                <a:gd name="T51" fmla="*/ 6 h 293"/>
                <a:gd name="T52" fmla="*/ 213 w 312"/>
                <a:gd name="T53" fmla="*/ 7 h 293"/>
                <a:gd name="T54" fmla="*/ 170 w 312"/>
                <a:gd name="T55" fmla="*/ 26 h 293"/>
                <a:gd name="T56" fmla="*/ 143 w 312"/>
                <a:gd name="T57" fmla="*/ 21 h 293"/>
                <a:gd name="T58" fmla="*/ 112 w 312"/>
                <a:gd name="T59" fmla="*/ 33 h 293"/>
                <a:gd name="T60" fmla="*/ 87 w 312"/>
                <a:gd name="T61" fmla="*/ 44 h 293"/>
                <a:gd name="T62" fmla="*/ 66 w 312"/>
                <a:gd name="T63" fmla="*/ 42 h 293"/>
                <a:gd name="T64" fmla="*/ 36 w 312"/>
                <a:gd name="T65" fmla="*/ 2 h 2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2"/>
                <a:gd name="T100" fmla="*/ 0 h 293"/>
                <a:gd name="T101" fmla="*/ 312 w 312"/>
                <a:gd name="T102" fmla="*/ 293 h 2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2" h="293">
                  <a:moveTo>
                    <a:pt x="36" y="2"/>
                  </a:moveTo>
                  <a:lnTo>
                    <a:pt x="25" y="0"/>
                  </a:lnTo>
                  <a:lnTo>
                    <a:pt x="14" y="15"/>
                  </a:lnTo>
                  <a:lnTo>
                    <a:pt x="13" y="25"/>
                  </a:lnTo>
                  <a:lnTo>
                    <a:pt x="28" y="46"/>
                  </a:lnTo>
                  <a:lnTo>
                    <a:pt x="36" y="47"/>
                  </a:lnTo>
                  <a:lnTo>
                    <a:pt x="34" y="55"/>
                  </a:lnTo>
                  <a:lnTo>
                    <a:pt x="32" y="72"/>
                  </a:lnTo>
                  <a:lnTo>
                    <a:pt x="22" y="71"/>
                  </a:lnTo>
                  <a:lnTo>
                    <a:pt x="13" y="68"/>
                  </a:lnTo>
                  <a:lnTo>
                    <a:pt x="5" y="67"/>
                  </a:lnTo>
                  <a:lnTo>
                    <a:pt x="4" y="76"/>
                  </a:lnTo>
                  <a:lnTo>
                    <a:pt x="0" y="93"/>
                  </a:lnTo>
                  <a:lnTo>
                    <a:pt x="8" y="103"/>
                  </a:lnTo>
                  <a:lnTo>
                    <a:pt x="17" y="104"/>
                  </a:lnTo>
                  <a:lnTo>
                    <a:pt x="34" y="108"/>
                  </a:lnTo>
                  <a:lnTo>
                    <a:pt x="57" y="101"/>
                  </a:lnTo>
                  <a:lnTo>
                    <a:pt x="78" y="114"/>
                  </a:lnTo>
                  <a:lnTo>
                    <a:pt x="115" y="121"/>
                  </a:lnTo>
                  <a:lnTo>
                    <a:pt x="133" y="125"/>
                  </a:lnTo>
                  <a:lnTo>
                    <a:pt x="143" y="126"/>
                  </a:lnTo>
                  <a:lnTo>
                    <a:pt x="152" y="128"/>
                  </a:lnTo>
                  <a:lnTo>
                    <a:pt x="164" y="116"/>
                  </a:lnTo>
                  <a:lnTo>
                    <a:pt x="181" y="149"/>
                  </a:lnTo>
                  <a:lnTo>
                    <a:pt x="194" y="153"/>
                  </a:lnTo>
                  <a:lnTo>
                    <a:pt x="210" y="165"/>
                  </a:lnTo>
                  <a:lnTo>
                    <a:pt x="209" y="173"/>
                  </a:lnTo>
                  <a:lnTo>
                    <a:pt x="213" y="200"/>
                  </a:lnTo>
                  <a:lnTo>
                    <a:pt x="201" y="216"/>
                  </a:lnTo>
                  <a:lnTo>
                    <a:pt x="207" y="235"/>
                  </a:lnTo>
                  <a:lnTo>
                    <a:pt x="202" y="260"/>
                  </a:lnTo>
                  <a:lnTo>
                    <a:pt x="199" y="277"/>
                  </a:lnTo>
                  <a:lnTo>
                    <a:pt x="235" y="291"/>
                  </a:lnTo>
                  <a:lnTo>
                    <a:pt x="243" y="293"/>
                  </a:lnTo>
                  <a:lnTo>
                    <a:pt x="264" y="279"/>
                  </a:lnTo>
                  <a:lnTo>
                    <a:pt x="276" y="264"/>
                  </a:lnTo>
                  <a:lnTo>
                    <a:pt x="261" y="245"/>
                  </a:lnTo>
                  <a:lnTo>
                    <a:pt x="263" y="236"/>
                  </a:lnTo>
                  <a:lnTo>
                    <a:pt x="255" y="227"/>
                  </a:lnTo>
                  <a:lnTo>
                    <a:pt x="256" y="173"/>
                  </a:lnTo>
                  <a:lnTo>
                    <a:pt x="259" y="157"/>
                  </a:lnTo>
                  <a:lnTo>
                    <a:pt x="267" y="158"/>
                  </a:lnTo>
                  <a:lnTo>
                    <a:pt x="297" y="146"/>
                  </a:lnTo>
                  <a:lnTo>
                    <a:pt x="300" y="137"/>
                  </a:lnTo>
                  <a:lnTo>
                    <a:pt x="312" y="113"/>
                  </a:lnTo>
                  <a:lnTo>
                    <a:pt x="308" y="85"/>
                  </a:lnTo>
                  <a:lnTo>
                    <a:pt x="298" y="83"/>
                  </a:lnTo>
                  <a:lnTo>
                    <a:pt x="304" y="59"/>
                  </a:lnTo>
                  <a:lnTo>
                    <a:pt x="308" y="33"/>
                  </a:lnTo>
                  <a:lnTo>
                    <a:pt x="301" y="23"/>
                  </a:lnTo>
                  <a:lnTo>
                    <a:pt x="272" y="18"/>
                  </a:lnTo>
                  <a:lnTo>
                    <a:pt x="248" y="6"/>
                  </a:lnTo>
                  <a:lnTo>
                    <a:pt x="230" y="2"/>
                  </a:lnTo>
                  <a:lnTo>
                    <a:pt x="213" y="7"/>
                  </a:lnTo>
                  <a:lnTo>
                    <a:pt x="185" y="21"/>
                  </a:lnTo>
                  <a:lnTo>
                    <a:pt x="170" y="26"/>
                  </a:lnTo>
                  <a:lnTo>
                    <a:pt x="152" y="22"/>
                  </a:lnTo>
                  <a:lnTo>
                    <a:pt x="143" y="21"/>
                  </a:lnTo>
                  <a:lnTo>
                    <a:pt x="123" y="35"/>
                  </a:lnTo>
                  <a:lnTo>
                    <a:pt x="112" y="33"/>
                  </a:lnTo>
                  <a:lnTo>
                    <a:pt x="103" y="40"/>
                  </a:lnTo>
                  <a:lnTo>
                    <a:pt x="87" y="44"/>
                  </a:lnTo>
                  <a:lnTo>
                    <a:pt x="79" y="55"/>
                  </a:lnTo>
                  <a:lnTo>
                    <a:pt x="66" y="42"/>
                  </a:lnTo>
                  <a:lnTo>
                    <a:pt x="49" y="31"/>
                  </a:lnTo>
                  <a:lnTo>
                    <a:pt x="36" y="2"/>
                  </a:lnTo>
                  <a:close/>
                </a:path>
              </a:pathLst>
            </a:custGeom>
            <a:solidFill>
              <a:srgbClr val="00B050"/>
            </a:solidFill>
            <a:ln w="6350">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89" name="Rectangle 395"/>
            <p:cNvSpPr>
              <a:spLocks noChangeArrowheads="1"/>
            </p:cNvSpPr>
            <p:nvPr/>
          </p:nvSpPr>
          <p:spPr bwMode="auto">
            <a:xfrm>
              <a:off x="7904163" y="4467225"/>
              <a:ext cx="65" cy="92333"/>
            </a:xfrm>
            <a:prstGeom prst="rect">
              <a:avLst/>
            </a:prstGeom>
            <a:noFill/>
            <a:ln>
              <a:noFill/>
            </a:ln>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382819"/>
                </a:solidFill>
                <a:effectLst/>
                <a:uLnTx/>
                <a:uFillTx/>
                <a:latin typeface="Arial"/>
                <a:ea typeface="+mn-ea"/>
                <a:cs typeface="Arial" charset="0"/>
              </a:endParaRPr>
            </a:p>
          </p:txBody>
        </p:sp>
        <p:sp>
          <p:nvSpPr>
            <p:cNvPr id="90" name="Rectangle 396"/>
            <p:cNvSpPr>
              <a:spLocks noChangeArrowheads="1"/>
            </p:cNvSpPr>
            <p:nvPr/>
          </p:nvSpPr>
          <p:spPr bwMode="auto">
            <a:xfrm>
              <a:off x="7954963" y="4467225"/>
              <a:ext cx="65" cy="92333"/>
            </a:xfrm>
            <a:prstGeom prst="rect">
              <a:avLst/>
            </a:prstGeom>
            <a:noFill/>
            <a:ln>
              <a:noFill/>
            </a:ln>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382819"/>
                </a:solidFill>
                <a:effectLst/>
                <a:uLnTx/>
                <a:uFillTx/>
                <a:latin typeface="Arial"/>
                <a:ea typeface="+mn-ea"/>
                <a:cs typeface="Arial" charset="0"/>
              </a:endParaRPr>
            </a:p>
          </p:txBody>
        </p:sp>
        <p:sp>
          <p:nvSpPr>
            <p:cNvPr id="91" name="Freeform 337"/>
            <p:cNvSpPr>
              <a:spLocks/>
            </p:cNvSpPr>
            <p:nvPr/>
          </p:nvSpPr>
          <p:spPr bwMode="auto">
            <a:xfrm rot="60000">
              <a:off x="7007225" y="4614863"/>
              <a:ext cx="366713" cy="419100"/>
            </a:xfrm>
            <a:custGeom>
              <a:avLst/>
              <a:gdLst>
                <a:gd name="T0" fmla="*/ 13 w 292"/>
                <a:gd name="T1" fmla="*/ 224 h 340"/>
                <a:gd name="T2" fmla="*/ 0 w 292"/>
                <a:gd name="T3" fmla="*/ 204 h 340"/>
                <a:gd name="T4" fmla="*/ 1 w 292"/>
                <a:gd name="T5" fmla="*/ 196 h 340"/>
                <a:gd name="T6" fmla="*/ 22 w 292"/>
                <a:gd name="T7" fmla="*/ 173 h 340"/>
                <a:gd name="T8" fmla="*/ 25 w 292"/>
                <a:gd name="T9" fmla="*/ 156 h 340"/>
                <a:gd name="T10" fmla="*/ 27 w 292"/>
                <a:gd name="T11" fmla="*/ 140 h 340"/>
                <a:gd name="T12" fmla="*/ 31 w 292"/>
                <a:gd name="T13" fmla="*/ 69 h 340"/>
                <a:gd name="T14" fmla="*/ 27 w 292"/>
                <a:gd name="T15" fmla="*/ 43 h 340"/>
                <a:gd name="T16" fmla="*/ 31 w 292"/>
                <a:gd name="T17" fmla="*/ 26 h 340"/>
                <a:gd name="T18" fmla="*/ 42 w 292"/>
                <a:gd name="T19" fmla="*/ 11 h 340"/>
                <a:gd name="T20" fmla="*/ 35 w 292"/>
                <a:gd name="T21" fmla="*/ 0 h 340"/>
                <a:gd name="T22" fmla="*/ 70 w 292"/>
                <a:gd name="T23" fmla="*/ 7 h 340"/>
                <a:gd name="T24" fmla="*/ 92 w 292"/>
                <a:gd name="T25" fmla="*/ 36 h 340"/>
                <a:gd name="T26" fmla="*/ 113 w 292"/>
                <a:gd name="T27" fmla="*/ 74 h 340"/>
                <a:gd name="T28" fmla="*/ 128 w 292"/>
                <a:gd name="T29" fmla="*/ 96 h 340"/>
                <a:gd name="T30" fmla="*/ 137 w 292"/>
                <a:gd name="T31" fmla="*/ 98 h 340"/>
                <a:gd name="T32" fmla="*/ 145 w 292"/>
                <a:gd name="T33" fmla="*/ 99 h 340"/>
                <a:gd name="T34" fmla="*/ 165 w 292"/>
                <a:gd name="T35" fmla="*/ 102 h 340"/>
                <a:gd name="T36" fmla="*/ 183 w 292"/>
                <a:gd name="T37" fmla="*/ 97 h 340"/>
                <a:gd name="T38" fmla="*/ 195 w 292"/>
                <a:gd name="T39" fmla="*/ 89 h 340"/>
                <a:gd name="T40" fmla="*/ 211 w 292"/>
                <a:gd name="T41" fmla="*/ 101 h 340"/>
                <a:gd name="T42" fmla="*/ 245 w 292"/>
                <a:gd name="T43" fmla="*/ 117 h 340"/>
                <a:gd name="T44" fmla="*/ 253 w 292"/>
                <a:gd name="T45" fmla="*/ 118 h 340"/>
                <a:gd name="T46" fmla="*/ 260 w 292"/>
                <a:gd name="T47" fmla="*/ 136 h 340"/>
                <a:gd name="T48" fmla="*/ 273 w 292"/>
                <a:gd name="T49" fmla="*/ 148 h 340"/>
                <a:gd name="T50" fmla="*/ 286 w 292"/>
                <a:gd name="T51" fmla="*/ 159 h 340"/>
                <a:gd name="T52" fmla="*/ 292 w 292"/>
                <a:gd name="T53" fmla="*/ 169 h 340"/>
                <a:gd name="T54" fmla="*/ 285 w 292"/>
                <a:gd name="T55" fmla="*/ 183 h 340"/>
                <a:gd name="T56" fmla="*/ 266 w 292"/>
                <a:gd name="T57" fmla="*/ 208 h 340"/>
                <a:gd name="T58" fmla="*/ 253 w 292"/>
                <a:gd name="T59" fmla="*/ 222 h 340"/>
                <a:gd name="T60" fmla="*/ 241 w 292"/>
                <a:gd name="T61" fmla="*/ 238 h 340"/>
                <a:gd name="T62" fmla="*/ 237 w 292"/>
                <a:gd name="T63" fmla="*/ 263 h 340"/>
                <a:gd name="T64" fmla="*/ 227 w 292"/>
                <a:gd name="T65" fmla="*/ 280 h 340"/>
                <a:gd name="T66" fmla="*/ 218 w 292"/>
                <a:gd name="T67" fmla="*/ 295 h 340"/>
                <a:gd name="T68" fmla="*/ 200 w 292"/>
                <a:gd name="T69" fmla="*/ 317 h 340"/>
                <a:gd name="T70" fmla="*/ 190 w 292"/>
                <a:gd name="T71" fmla="*/ 325 h 340"/>
                <a:gd name="T72" fmla="*/ 178 w 292"/>
                <a:gd name="T73" fmla="*/ 333 h 340"/>
                <a:gd name="T74" fmla="*/ 169 w 292"/>
                <a:gd name="T75" fmla="*/ 340 h 340"/>
                <a:gd name="T76" fmla="*/ 152 w 292"/>
                <a:gd name="T77" fmla="*/ 336 h 340"/>
                <a:gd name="T78" fmla="*/ 125 w 292"/>
                <a:gd name="T79" fmla="*/ 324 h 340"/>
                <a:gd name="T80" fmla="*/ 116 w 292"/>
                <a:gd name="T81" fmla="*/ 321 h 340"/>
                <a:gd name="T82" fmla="*/ 107 w 292"/>
                <a:gd name="T83" fmla="*/ 320 h 340"/>
                <a:gd name="T84" fmla="*/ 88 w 292"/>
                <a:gd name="T85" fmla="*/ 317 h 340"/>
                <a:gd name="T86" fmla="*/ 90 w 292"/>
                <a:gd name="T87" fmla="*/ 308 h 340"/>
                <a:gd name="T88" fmla="*/ 82 w 292"/>
                <a:gd name="T89" fmla="*/ 307 h 340"/>
                <a:gd name="T90" fmla="*/ 76 w 292"/>
                <a:gd name="T91" fmla="*/ 280 h 340"/>
                <a:gd name="T92" fmla="*/ 70 w 292"/>
                <a:gd name="T93" fmla="*/ 270 h 340"/>
                <a:gd name="T94" fmla="*/ 72 w 292"/>
                <a:gd name="T95" fmla="*/ 254 h 340"/>
                <a:gd name="T96" fmla="*/ 70 w 292"/>
                <a:gd name="T97" fmla="*/ 217 h 340"/>
                <a:gd name="T98" fmla="*/ 60 w 292"/>
                <a:gd name="T99" fmla="*/ 216 h 340"/>
                <a:gd name="T100" fmla="*/ 43 w 292"/>
                <a:gd name="T101" fmla="*/ 212 h 340"/>
                <a:gd name="T102" fmla="*/ 13 w 292"/>
                <a:gd name="T103" fmla="*/ 224 h 3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2"/>
                <a:gd name="T157" fmla="*/ 0 h 340"/>
                <a:gd name="T158" fmla="*/ 292 w 292"/>
                <a:gd name="T159" fmla="*/ 340 h 3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2" h="340">
                  <a:moveTo>
                    <a:pt x="13" y="224"/>
                  </a:moveTo>
                  <a:lnTo>
                    <a:pt x="0" y="204"/>
                  </a:lnTo>
                  <a:lnTo>
                    <a:pt x="1" y="196"/>
                  </a:lnTo>
                  <a:lnTo>
                    <a:pt x="22" y="173"/>
                  </a:lnTo>
                  <a:lnTo>
                    <a:pt x="25" y="156"/>
                  </a:lnTo>
                  <a:lnTo>
                    <a:pt x="27" y="140"/>
                  </a:lnTo>
                  <a:lnTo>
                    <a:pt x="31" y="69"/>
                  </a:lnTo>
                  <a:lnTo>
                    <a:pt x="27" y="43"/>
                  </a:lnTo>
                  <a:lnTo>
                    <a:pt x="31" y="26"/>
                  </a:lnTo>
                  <a:lnTo>
                    <a:pt x="42" y="11"/>
                  </a:lnTo>
                  <a:lnTo>
                    <a:pt x="35" y="0"/>
                  </a:lnTo>
                  <a:lnTo>
                    <a:pt x="70" y="7"/>
                  </a:lnTo>
                  <a:lnTo>
                    <a:pt x="92" y="36"/>
                  </a:lnTo>
                  <a:lnTo>
                    <a:pt x="113" y="74"/>
                  </a:lnTo>
                  <a:lnTo>
                    <a:pt x="128" y="96"/>
                  </a:lnTo>
                  <a:lnTo>
                    <a:pt x="137" y="98"/>
                  </a:lnTo>
                  <a:lnTo>
                    <a:pt x="145" y="99"/>
                  </a:lnTo>
                  <a:lnTo>
                    <a:pt x="165" y="102"/>
                  </a:lnTo>
                  <a:lnTo>
                    <a:pt x="183" y="97"/>
                  </a:lnTo>
                  <a:lnTo>
                    <a:pt x="195" y="89"/>
                  </a:lnTo>
                  <a:lnTo>
                    <a:pt x="211" y="101"/>
                  </a:lnTo>
                  <a:lnTo>
                    <a:pt x="245" y="117"/>
                  </a:lnTo>
                  <a:lnTo>
                    <a:pt x="253" y="118"/>
                  </a:lnTo>
                  <a:lnTo>
                    <a:pt x="260" y="136"/>
                  </a:lnTo>
                  <a:lnTo>
                    <a:pt x="273" y="148"/>
                  </a:lnTo>
                  <a:lnTo>
                    <a:pt x="286" y="159"/>
                  </a:lnTo>
                  <a:lnTo>
                    <a:pt x="292" y="169"/>
                  </a:lnTo>
                  <a:lnTo>
                    <a:pt x="285" y="183"/>
                  </a:lnTo>
                  <a:lnTo>
                    <a:pt x="266" y="208"/>
                  </a:lnTo>
                  <a:lnTo>
                    <a:pt x="253" y="222"/>
                  </a:lnTo>
                  <a:lnTo>
                    <a:pt x="241" y="238"/>
                  </a:lnTo>
                  <a:lnTo>
                    <a:pt x="237" y="263"/>
                  </a:lnTo>
                  <a:lnTo>
                    <a:pt x="227" y="280"/>
                  </a:lnTo>
                  <a:lnTo>
                    <a:pt x="218" y="295"/>
                  </a:lnTo>
                  <a:lnTo>
                    <a:pt x="200" y="317"/>
                  </a:lnTo>
                  <a:lnTo>
                    <a:pt x="190" y="325"/>
                  </a:lnTo>
                  <a:lnTo>
                    <a:pt x="178" y="333"/>
                  </a:lnTo>
                  <a:lnTo>
                    <a:pt x="169" y="340"/>
                  </a:lnTo>
                  <a:lnTo>
                    <a:pt x="152" y="336"/>
                  </a:lnTo>
                  <a:lnTo>
                    <a:pt x="125" y="324"/>
                  </a:lnTo>
                  <a:lnTo>
                    <a:pt x="116" y="321"/>
                  </a:lnTo>
                  <a:lnTo>
                    <a:pt x="107" y="320"/>
                  </a:lnTo>
                  <a:lnTo>
                    <a:pt x="88" y="317"/>
                  </a:lnTo>
                  <a:lnTo>
                    <a:pt x="90" y="308"/>
                  </a:lnTo>
                  <a:lnTo>
                    <a:pt x="82" y="307"/>
                  </a:lnTo>
                  <a:lnTo>
                    <a:pt x="76" y="280"/>
                  </a:lnTo>
                  <a:lnTo>
                    <a:pt x="70" y="270"/>
                  </a:lnTo>
                  <a:lnTo>
                    <a:pt x="72" y="254"/>
                  </a:lnTo>
                  <a:lnTo>
                    <a:pt x="70" y="217"/>
                  </a:lnTo>
                  <a:lnTo>
                    <a:pt x="60" y="216"/>
                  </a:lnTo>
                  <a:lnTo>
                    <a:pt x="43" y="212"/>
                  </a:lnTo>
                  <a:lnTo>
                    <a:pt x="13" y="224"/>
                  </a:lnTo>
                  <a:close/>
                </a:path>
              </a:pathLst>
            </a:custGeom>
            <a:solidFill>
              <a:srgbClr val="00B050"/>
            </a:solidFill>
            <a:ln w="6350">
              <a:solidFill>
                <a:srgbClr val="000000"/>
              </a:solidFill>
              <a:round/>
              <a:headEnd/>
              <a:tailEnd/>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92" name="Freeform 295"/>
            <p:cNvSpPr>
              <a:spLocks/>
            </p:cNvSpPr>
            <p:nvPr/>
          </p:nvSpPr>
          <p:spPr bwMode="auto">
            <a:xfrm>
              <a:off x="7546975" y="2749550"/>
              <a:ext cx="715963" cy="684213"/>
            </a:xfrm>
            <a:custGeom>
              <a:avLst/>
              <a:gdLst>
                <a:gd name="T0" fmla="*/ 57 w 572"/>
                <a:gd name="T1" fmla="*/ 522 h 549"/>
                <a:gd name="T2" fmla="*/ 69 w 572"/>
                <a:gd name="T3" fmla="*/ 512 h 549"/>
                <a:gd name="T4" fmla="*/ 83 w 572"/>
                <a:gd name="T5" fmla="*/ 501 h 549"/>
                <a:gd name="T6" fmla="*/ 96 w 572"/>
                <a:gd name="T7" fmla="*/ 492 h 549"/>
                <a:gd name="T8" fmla="*/ 116 w 572"/>
                <a:gd name="T9" fmla="*/ 499 h 549"/>
                <a:gd name="T10" fmla="*/ 164 w 572"/>
                <a:gd name="T11" fmla="*/ 521 h 549"/>
                <a:gd name="T12" fmla="*/ 184 w 572"/>
                <a:gd name="T13" fmla="*/ 528 h 549"/>
                <a:gd name="T14" fmla="*/ 232 w 572"/>
                <a:gd name="T15" fmla="*/ 536 h 549"/>
                <a:gd name="T16" fmla="*/ 247 w 572"/>
                <a:gd name="T17" fmla="*/ 529 h 549"/>
                <a:gd name="T18" fmla="*/ 275 w 572"/>
                <a:gd name="T19" fmla="*/ 533 h 549"/>
                <a:gd name="T20" fmla="*/ 308 w 572"/>
                <a:gd name="T21" fmla="*/ 540 h 549"/>
                <a:gd name="T22" fmla="*/ 333 w 572"/>
                <a:gd name="T23" fmla="*/ 534 h 549"/>
                <a:gd name="T24" fmla="*/ 349 w 572"/>
                <a:gd name="T25" fmla="*/ 549 h 549"/>
                <a:gd name="T26" fmla="*/ 360 w 572"/>
                <a:gd name="T27" fmla="*/ 533 h 549"/>
                <a:gd name="T28" fmla="*/ 363 w 572"/>
                <a:gd name="T29" fmla="*/ 517 h 549"/>
                <a:gd name="T30" fmla="*/ 347 w 572"/>
                <a:gd name="T31" fmla="*/ 504 h 549"/>
                <a:gd name="T32" fmla="*/ 339 w 572"/>
                <a:gd name="T33" fmla="*/ 501 h 549"/>
                <a:gd name="T34" fmla="*/ 333 w 572"/>
                <a:gd name="T35" fmla="*/ 483 h 549"/>
                <a:gd name="T36" fmla="*/ 329 w 572"/>
                <a:gd name="T37" fmla="*/ 456 h 549"/>
                <a:gd name="T38" fmla="*/ 350 w 572"/>
                <a:gd name="T39" fmla="*/ 443 h 549"/>
                <a:gd name="T40" fmla="*/ 374 w 572"/>
                <a:gd name="T41" fmla="*/ 456 h 549"/>
                <a:gd name="T42" fmla="*/ 386 w 572"/>
                <a:gd name="T43" fmla="*/ 450 h 549"/>
                <a:gd name="T44" fmla="*/ 419 w 572"/>
                <a:gd name="T45" fmla="*/ 413 h 549"/>
                <a:gd name="T46" fmla="*/ 434 w 572"/>
                <a:gd name="T47" fmla="*/ 380 h 549"/>
                <a:gd name="T48" fmla="*/ 441 w 572"/>
                <a:gd name="T49" fmla="*/ 346 h 549"/>
                <a:gd name="T50" fmla="*/ 498 w 572"/>
                <a:gd name="T51" fmla="*/ 286 h 549"/>
                <a:gd name="T52" fmla="*/ 519 w 572"/>
                <a:gd name="T53" fmla="*/ 272 h 549"/>
                <a:gd name="T54" fmla="*/ 531 w 572"/>
                <a:gd name="T55" fmla="*/ 248 h 549"/>
                <a:gd name="T56" fmla="*/ 533 w 572"/>
                <a:gd name="T57" fmla="*/ 239 h 549"/>
                <a:gd name="T58" fmla="*/ 569 w 572"/>
                <a:gd name="T59" fmla="*/ 194 h 549"/>
                <a:gd name="T60" fmla="*/ 572 w 572"/>
                <a:gd name="T61" fmla="*/ 176 h 549"/>
                <a:gd name="T62" fmla="*/ 540 w 572"/>
                <a:gd name="T63" fmla="*/ 153 h 549"/>
                <a:gd name="T64" fmla="*/ 535 w 572"/>
                <a:gd name="T65" fmla="*/ 126 h 549"/>
                <a:gd name="T66" fmla="*/ 510 w 572"/>
                <a:gd name="T67" fmla="*/ 112 h 549"/>
                <a:gd name="T68" fmla="*/ 493 w 572"/>
                <a:gd name="T69" fmla="*/ 101 h 549"/>
                <a:gd name="T70" fmla="*/ 467 w 572"/>
                <a:gd name="T71" fmla="*/ 87 h 549"/>
                <a:gd name="T72" fmla="*/ 453 w 572"/>
                <a:gd name="T73" fmla="*/ 67 h 549"/>
                <a:gd name="T74" fmla="*/ 448 w 572"/>
                <a:gd name="T75" fmla="*/ 56 h 549"/>
                <a:gd name="T76" fmla="*/ 437 w 572"/>
                <a:gd name="T77" fmla="*/ 56 h 549"/>
                <a:gd name="T78" fmla="*/ 428 w 572"/>
                <a:gd name="T79" fmla="*/ 55 h 549"/>
                <a:gd name="T80" fmla="*/ 383 w 572"/>
                <a:gd name="T81" fmla="*/ 89 h 549"/>
                <a:gd name="T82" fmla="*/ 329 w 572"/>
                <a:gd name="T83" fmla="*/ 87 h 549"/>
                <a:gd name="T84" fmla="*/ 255 w 572"/>
                <a:gd name="T85" fmla="*/ 76 h 549"/>
                <a:gd name="T86" fmla="*/ 211 w 572"/>
                <a:gd name="T87" fmla="*/ 15 h 549"/>
                <a:gd name="T88" fmla="*/ 213 w 572"/>
                <a:gd name="T89" fmla="*/ 7 h 549"/>
                <a:gd name="T90" fmla="*/ 186 w 572"/>
                <a:gd name="T91" fmla="*/ 0 h 549"/>
                <a:gd name="T92" fmla="*/ 149 w 572"/>
                <a:gd name="T93" fmla="*/ 5 h 549"/>
                <a:gd name="T94" fmla="*/ 153 w 572"/>
                <a:gd name="T95" fmla="*/ 84 h 549"/>
                <a:gd name="T96" fmla="*/ 147 w 572"/>
                <a:gd name="T97" fmla="*/ 142 h 549"/>
                <a:gd name="T98" fmla="*/ 144 w 572"/>
                <a:gd name="T99" fmla="*/ 192 h 549"/>
                <a:gd name="T100" fmla="*/ 173 w 572"/>
                <a:gd name="T101" fmla="*/ 246 h 549"/>
                <a:gd name="T102" fmla="*/ 251 w 572"/>
                <a:gd name="T103" fmla="*/ 313 h 549"/>
                <a:gd name="T104" fmla="*/ 250 w 572"/>
                <a:gd name="T105" fmla="*/ 320 h 549"/>
                <a:gd name="T106" fmla="*/ 217 w 572"/>
                <a:gd name="T107" fmla="*/ 359 h 549"/>
                <a:gd name="T108" fmla="*/ 210 w 572"/>
                <a:gd name="T109" fmla="*/ 393 h 549"/>
                <a:gd name="T110" fmla="*/ 209 w 572"/>
                <a:gd name="T111" fmla="*/ 401 h 549"/>
                <a:gd name="T112" fmla="*/ 190 w 572"/>
                <a:gd name="T113" fmla="*/ 397 h 549"/>
                <a:gd name="T114" fmla="*/ 153 w 572"/>
                <a:gd name="T115" fmla="*/ 393 h 549"/>
                <a:gd name="T116" fmla="*/ 0 w 572"/>
                <a:gd name="T117" fmla="*/ 425 h 549"/>
                <a:gd name="T118" fmla="*/ 9 w 572"/>
                <a:gd name="T119" fmla="*/ 471 h 549"/>
                <a:gd name="T120" fmla="*/ 25 w 572"/>
                <a:gd name="T121" fmla="*/ 491 h 549"/>
                <a:gd name="T122" fmla="*/ 57 w 572"/>
                <a:gd name="T123" fmla="*/ 522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2"/>
                <a:gd name="T187" fmla="*/ 0 h 549"/>
                <a:gd name="T188" fmla="*/ 572 w 572"/>
                <a:gd name="T189" fmla="*/ 549 h 5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2" h="549">
                  <a:moveTo>
                    <a:pt x="57" y="522"/>
                  </a:moveTo>
                  <a:lnTo>
                    <a:pt x="69" y="512"/>
                  </a:lnTo>
                  <a:lnTo>
                    <a:pt x="83" y="501"/>
                  </a:lnTo>
                  <a:lnTo>
                    <a:pt x="96" y="492"/>
                  </a:lnTo>
                  <a:lnTo>
                    <a:pt x="116" y="499"/>
                  </a:lnTo>
                  <a:lnTo>
                    <a:pt x="164" y="521"/>
                  </a:lnTo>
                  <a:lnTo>
                    <a:pt x="184" y="528"/>
                  </a:lnTo>
                  <a:lnTo>
                    <a:pt x="232" y="536"/>
                  </a:lnTo>
                  <a:lnTo>
                    <a:pt x="247" y="529"/>
                  </a:lnTo>
                  <a:lnTo>
                    <a:pt x="275" y="533"/>
                  </a:lnTo>
                  <a:lnTo>
                    <a:pt x="308" y="540"/>
                  </a:lnTo>
                  <a:lnTo>
                    <a:pt x="333" y="534"/>
                  </a:lnTo>
                  <a:lnTo>
                    <a:pt x="349" y="549"/>
                  </a:lnTo>
                  <a:lnTo>
                    <a:pt x="360" y="533"/>
                  </a:lnTo>
                  <a:lnTo>
                    <a:pt x="363" y="517"/>
                  </a:lnTo>
                  <a:lnTo>
                    <a:pt x="347" y="504"/>
                  </a:lnTo>
                  <a:lnTo>
                    <a:pt x="339" y="501"/>
                  </a:lnTo>
                  <a:lnTo>
                    <a:pt x="333" y="483"/>
                  </a:lnTo>
                  <a:lnTo>
                    <a:pt x="329" y="456"/>
                  </a:lnTo>
                  <a:lnTo>
                    <a:pt x="350" y="443"/>
                  </a:lnTo>
                  <a:lnTo>
                    <a:pt x="374" y="456"/>
                  </a:lnTo>
                  <a:lnTo>
                    <a:pt x="386" y="450"/>
                  </a:lnTo>
                  <a:lnTo>
                    <a:pt x="419" y="413"/>
                  </a:lnTo>
                  <a:lnTo>
                    <a:pt x="434" y="380"/>
                  </a:lnTo>
                  <a:lnTo>
                    <a:pt x="441" y="346"/>
                  </a:lnTo>
                  <a:lnTo>
                    <a:pt x="498" y="286"/>
                  </a:lnTo>
                  <a:lnTo>
                    <a:pt x="519" y="272"/>
                  </a:lnTo>
                  <a:lnTo>
                    <a:pt x="531" y="248"/>
                  </a:lnTo>
                  <a:lnTo>
                    <a:pt x="533" y="239"/>
                  </a:lnTo>
                  <a:lnTo>
                    <a:pt x="569" y="194"/>
                  </a:lnTo>
                  <a:lnTo>
                    <a:pt x="572" y="176"/>
                  </a:lnTo>
                  <a:lnTo>
                    <a:pt x="540" y="153"/>
                  </a:lnTo>
                  <a:lnTo>
                    <a:pt x="535" y="126"/>
                  </a:lnTo>
                  <a:lnTo>
                    <a:pt x="510" y="112"/>
                  </a:lnTo>
                  <a:lnTo>
                    <a:pt x="493" y="101"/>
                  </a:lnTo>
                  <a:lnTo>
                    <a:pt x="467" y="87"/>
                  </a:lnTo>
                  <a:lnTo>
                    <a:pt x="453" y="67"/>
                  </a:lnTo>
                  <a:lnTo>
                    <a:pt x="448" y="56"/>
                  </a:lnTo>
                  <a:lnTo>
                    <a:pt x="437" y="56"/>
                  </a:lnTo>
                  <a:lnTo>
                    <a:pt x="428" y="55"/>
                  </a:lnTo>
                  <a:lnTo>
                    <a:pt x="383" y="89"/>
                  </a:lnTo>
                  <a:lnTo>
                    <a:pt x="329" y="87"/>
                  </a:lnTo>
                  <a:lnTo>
                    <a:pt x="255" y="76"/>
                  </a:lnTo>
                  <a:lnTo>
                    <a:pt x="211" y="15"/>
                  </a:lnTo>
                  <a:lnTo>
                    <a:pt x="213" y="7"/>
                  </a:lnTo>
                  <a:lnTo>
                    <a:pt x="186" y="0"/>
                  </a:lnTo>
                  <a:lnTo>
                    <a:pt x="149" y="5"/>
                  </a:lnTo>
                  <a:lnTo>
                    <a:pt x="153" y="84"/>
                  </a:lnTo>
                  <a:lnTo>
                    <a:pt x="147" y="142"/>
                  </a:lnTo>
                  <a:lnTo>
                    <a:pt x="144" y="192"/>
                  </a:lnTo>
                  <a:lnTo>
                    <a:pt x="173" y="246"/>
                  </a:lnTo>
                  <a:lnTo>
                    <a:pt x="251" y="313"/>
                  </a:lnTo>
                  <a:lnTo>
                    <a:pt x="250" y="320"/>
                  </a:lnTo>
                  <a:lnTo>
                    <a:pt x="217" y="359"/>
                  </a:lnTo>
                  <a:lnTo>
                    <a:pt x="210" y="393"/>
                  </a:lnTo>
                  <a:lnTo>
                    <a:pt x="209" y="401"/>
                  </a:lnTo>
                  <a:lnTo>
                    <a:pt x="190" y="397"/>
                  </a:lnTo>
                  <a:lnTo>
                    <a:pt x="153" y="393"/>
                  </a:lnTo>
                  <a:lnTo>
                    <a:pt x="0" y="425"/>
                  </a:lnTo>
                  <a:lnTo>
                    <a:pt x="9" y="471"/>
                  </a:lnTo>
                  <a:lnTo>
                    <a:pt x="25" y="491"/>
                  </a:lnTo>
                  <a:lnTo>
                    <a:pt x="57" y="522"/>
                  </a:lnTo>
                  <a:close/>
                </a:path>
              </a:pathLst>
            </a:custGeom>
            <a:solidFill>
              <a:srgbClr val="FFFF00"/>
            </a:solidFill>
            <a:ln w="6350">
              <a:solidFill>
                <a:srgbClr val="000000"/>
              </a:solidFill>
              <a:round/>
              <a:headEnd/>
              <a:tailEnd/>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93" name="Freeform 342"/>
            <p:cNvSpPr>
              <a:spLocks/>
            </p:cNvSpPr>
            <p:nvPr/>
          </p:nvSpPr>
          <p:spPr bwMode="auto">
            <a:xfrm>
              <a:off x="7632700" y="4679950"/>
              <a:ext cx="290513" cy="650875"/>
            </a:xfrm>
            <a:custGeom>
              <a:avLst/>
              <a:gdLst>
                <a:gd name="T0" fmla="*/ 184 w 217"/>
                <a:gd name="T1" fmla="*/ 8 h 519"/>
                <a:gd name="T2" fmla="*/ 194 w 217"/>
                <a:gd name="T3" fmla="*/ 0 h 519"/>
                <a:gd name="T4" fmla="*/ 209 w 217"/>
                <a:gd name="T5" fmla="*/ 20 h 519"/>
                <a:gd name="T6" fmla="*/ 217 w 217"/>
                <a:gd name="T7" fmla="*/ 30 h 519"/>
                <a:gd name="T8" fmla="*/ 193 w 217"/>
                <a:gd name="T9" fmla="*/ 62 h 519"/>
                <a:gd name="T10" fmla="*/ 191 w 217"/>
                <a:gd name="T11" fmla="*/ 70 h 519"/>
                <a:gd name="T12" fmla="*/ 197 w 217"/>
                <a:gd name="T13" fmla="*/ 88 h 519"/>
                <a:gd name="T14" fmla="*/ 193 w 217"/>
                <a:gd name="T15" fmla="*/ 105 h 519"/>
                <a:gd name="T16" fmla="*/ 176 w 217"/>
                <a:gd name="T17" fmla="*/ 101 h 519"/>
                <a:gd name="T18" fmla="*/ 160 w 217"/>
                <a:gd name="T19" fmla="*/ 142 h 519"/>
                <a:gd name="T20" fmla="*/ 176 w 217"/>
                <a:gd name="T21" fmla="*/ 154 h 519"/>
                <a:gd name="T22" fmla="*/ 181 w 217"/>
                <a:gd name="T23" fmla="*/ 174 h 519"/>
                <a:gd name="T24" fmla="*/ 185 w 217"/>
                <a:gd name="T25" fmla="*/ 210 h 519"/>
                <a:gd name="T26" fmla="*/ 172 w 217"/>
                <a:gd name="T27" fmla="*/ 224 h 519"/>
                <a:gd name="T28" fmla="*/ 169 w 217"/>
                <a:gd name="T29" fmla="*/ 241 h 519"/>
                <a:gd name="T30" fmla="*/ 162 w 217"/>
                <a:gd name="T31" fmla="*/ 276 h 519"/>
                <a:gd name="T32" fmla="*/ 158 w 217"/>
                <a:gd name="T33" fmla="*/ 301 h 519"/>
                <a:gd name="T34" fmla="*/ 148 w 217"/>
                <a:gd name="T35" fmla="*/ 317 h 519"/>
                <a:gd name="T36" fmla="*/ 145 w 217"/>
                <a:gd name="T37" fmla="*/ 325 h 519"/>
                <a:gd name="T38" fmla="*/ 154 w 217"/>
                <a:gd name="T39" fmla="*/ 379 h 519"/>
                <a:gd name="T40" fmla="*/ 152 w 217"/>
                <a:gd name="T41" fmla="*/ 396 h 519"/>
                <a:gd name="T42" fmla="*/ 137 w 217"/>
                <a:gd name="T43" fmla="*/ 420 h 519"/>
                <a:gd name="T44" fmla="*/ 107 w 217"/>
                <a:gd name="T45" fmla="*/ 486 h 519"/>
                <a:gd name="T46" fmla="*/ 102 w 217"/>
                <a:gd name="T47" fmla="*/ 519 h 519"/>
                <a:gd name="T48" fmla="*/ 59 w 217"/>
                <a:gd name="T49" fmla="*/ 503 h 519"/>
                <a:gd name="T50" fmla="*/ 42 w 217"/>
                <a:gd name="T51" fmla="*/ 491 h 519"/>
                <a:gd name="T52" fmla="*/ 24 w 217"/>
                <a:gd name="T53" fmla="*/ 488 h 519"/>
                <a:gd name="T54" fmla="*/ 17 w 217"/>
                <a:gd name="T55" fmla="*/ 478 h 519"/>
                <a:gd name="T56" fmla="*/ 12 w 217"/>
                <a:gd name="T57" fmla="*/ 451 h 519"/>
                <a:gd name="T58" fmla="*/ 17 w 217"/>
                <a:gd name="T59" fmla="*/ 424 h 519"/>
                <a:gd name="T60" fmla="*/ 53 w 217"/>
                <a:gd name="T61" fmla="*/ 379 h 519"/>
                <a:gd name="T62" fmla="*/ 55 w 217"/>
                <a:gd name="T63" fmla="*/ 362 h 519"/>
                <a:gd name="T64" fmla="*/ 61 w 217"/>
                <a:gd name="T65" fmla="*/ 335 h 519"/>
                <a:gd name="T66" fmla="*/ 53 w 217"/>
                <a:gd name="T67" fmla="*/ 325 h 519"/>
                <a:gd name="T68" fmla="*/ 29 w 217"/>
                <a:gd name="T69" fmla="*/ 303 h 519"/>
                <a:gd name="T70" fmla="*/ 15 w 217"/>
                <a:gd name="T71" fmla="*/ 301 h 519"/>
                <a:gd name="T72" fmla="*/ 3 w 217"/>
                <a:gd name="T73" fmla="*/ 298 h 519"/>
                <a:gd name="T74" fmla="*/ 5 w 217"/>
                <a:gd name="T75" fmla="*/ 257 h 519"/>
                <a:gd name="T76" fmla="*/ 12 w 217"/>
                <a:gd name="T77" fmla="*/ 226 h 519"/>
                <a:gd name="T78" fmla="*/ 12 w 217"/>
                <a:gd name="T79" fmla="*/ 181 h 519"/>
                <a:gd name="T80" fmla="*/ 7 w 217"/>
                <a:gd name="T81" fmla="*/ 169 h 519"/>
                <a:gd name="T82" fmla="*/ 0 w 217"/>
                <a:gd name="T83" fmla="*/ 160 h 519"/>
                <a:gd name="T84" fmla="*/ 12 w 217"/>
                <a:gd name="T85" fmla="*/ 144 h 519"/>
                <a:gd name="T86" fmla="*/ 8 w 217"/>
                <a:gd name="T87" fmla="*/ 115 h 519"/>
                <a:gd name="T88" fmla="*/ 29 w 217"/>
                <a:gd name="T89" fmla="*/ 116 h 519"/>
                <a:gd name="T90" fmla="*/ 71 w 217"/>
                <a:gd name="T91" fmla="*/ 119 h 519"/>
                <a:gd name="T92" fmla="*/ 92 w 217"/>
                <a:gd name="T93" fmla="*/ 104 h 519"/>
                <a:gd name="T94" fmla="*/ 95 w 217"/>
                <a:gd name="T95" fmla="*/ 34 h 519"/>
                <a:gd name="T96" fmla="*/ 110 w 217"/>
                <a:gd name="T97" fmla="*/ 22 h 519"/>
                <a:gd name="T98" fmla="*/ 127 w 217"/>
                <a:gd name="T99" fmla="*/ 17 h 519"/>
                <a:gd name="T100" fmla="*/ 147 w 217"/>
                <a:gd name="T101" fmla="*/ 13 h 519"/>
                <a:gd name="T102" fmla="*/ 165 w 217"/>
                <a:gd name="T103" fmla="*/ 12 h 519"/>
                <a:gd name="T104" fmla="*/ 184 w 217"/>
                <a:gd name="T105" fmla="*/ 8 h 5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7"/>
                <a:gd name="T160" fmla="*/ 0 h 519"/>
                <a:gd name="T161" fmla="*/ 217 w 217"/>
                <a:gd name="T162" fmla="*/ 519 h 51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7" h="519">
                  <a:moveTo>
                    <a:pt x="184" y="8"/>
                  </a:moveTo>
                  <a:lnTo>
                    <a:pt x="194" y="0"/>
                  </a:lnTo>
                  <a:lnTo>
                    <a:pt x="209" y="20"/>
                  </a:lnTo>
                  <a:lnTo>
                    <a:pt x="217" y="30"/>
                  </a:lnTo>
                  <a:lnTo>
                    <a:pt x="193" y="62"/>
                  </a:lnTo>
                  <a:lnTo>
                    <a:pt x="191" y="70"/>
                  </a:lnTo>
                  <a:lnTo>
                    <a:pt x="197" y="88"/>
                  </a:lnTo>
                  <a:lnTo>
                    <a:pt x="193" y="105"/>
                  </a:lnTo>
                  <a:lnTo>
                    <a:pt x="176" y="101"/>
                  </a:lnTo>
                  <a:lnTo>
                    <a:pt x="160" y="142"/>
                  </a:lnTo>
                  <a:lnTo>
                    <a:pt x="176" y="154"/>
                  </a:lnTo>
                  <a:lnTo>
                    <a:pt x="181" y="174"/>
                  </a:lnTo>
                  <a:lnTo>
                    <a:pt x="185" y="210"/>
                  </a:lnTo>
                  <a:lnTo>
                    <a:pt x="172" y="224"/>
                  </a:lnTo>
                  <a:lnTo>
                    <a:pt x="169" y="241"/>
                  </a:lnTo>
                  <a:lnTo>
                    <a:pt x="162" y="276"/>
                  </a:lnTo>
                  <a:lnTo>
                    <a:pt x="158" y="301"/>
                  </a:lnTo>
                  <a:lnTo>
                    <a:pt x="148" y="317"/>
                  </a:lnTo>
                  <a:lnTo>
                    <a:pt x="145" y="325"/>
                  </a:lnTo>
                  <a:lnTo>
                    <a:pt x="154" y="379"/>
                  </a:lnTo>
                  <a:lnTo>
                    <a:pt x="152" y="396"/>
                  </a:lnTo>
                  <a:lnTo>
                    <a:pt x="137" y="420"/>
                  </a:lnTo>
                  <a:lnTo>
                    <a:pt x="107" y="486"/>
                  </a:lnTo>
                  <a:lnTo>
                    <a:pt x="102" y="519"/>
                  </a:lnTo>
                  <a:lnTo>
                    <a:pt x="59" y="503"/>
                  </a:lnTo>
                  <a:lnTo>
                    <a:pt x="42" y="491"/>
                  </a:lnTo>
                  <a:lnTo>
                    <a:pt x="24" y="488"/>
                  </a:lnTo>
                  <a:lnTo>
                    <a:pt x="17" y="478"/>
                  </a:lnTo>
                  <a:lnTo>
                    <a:pt x="12" y="451"/>
                  </a:lnTo>
                  <a:lnTo>
                    <a:pt x="17" y="424"/>
                  </a:lnTo>
                  <a:lnTo>
                    <a:pt x="53" y="379"/>
                  </a:lnTo>
                  <a:lnTo>
                    <a:pt x="55" y="362"/>
                  </a:lnTo>
                  <a:lnTo>
                    <a:pt x="61" y="335"/>
                  </a:lnTo>
                  <a:lnTo>
                    <a:pt x="53" y="325"/>
                  </a:lnTo>
                  <a:lnTo>
                    <a:pt x="29" y="303"/>
                  </a:lnTo>
                  <a:lnTo>
                    <a:pt x="15" y="301"/>
                  </a:lnTo>
                  <a:lnTo>
                    <a:pt x="3" y="298"/>
                  </a:lnTo>
                  <a:lnTo>
                    <a:pt x="5" y="257"/>
                  </a:lnTo>
                  <a:lnTo>
                    <a:pt x="12" y="226"/>
                  </a:lnTo>
                  <a:lnTo>
                    <a:pt x="12" y="181"/>
                  </a:lnTo>
                  <a:lnTo>
                    <a:pt x="7" y="169"/>
                  </a:lnTo>
                  <a:lnTo>
                    <a:pt x="0" y="160"/>
                  </a:lnTo>
                  <a:lnTo>
                    <a:pt x="12" y="144"/>
                  </a:lnTo>
                  <a:lnTo>
                    <a:pt x="8" y="115"/>
                  </a:lnTo>
                  <a:lnTo>
                    <a:pt x="29" y="116"/>
                  </a:lnTo>
                  <a:lnTo>
                    <a:pt x="71" y="119"/>
                  </a:lnTo>
                  <a:lnTo>
                    <a:pt x="92" y="104"/>
                  </a:lnTo>
                  <a:lnTo>
                    <a:pt x="95" y="34"/>
                  </a:lnTo>
                  <a:lnTo>
                    <a:pt x="110" y="22"/>
                  </a:lnTo>
                  <a:lnTo>
                    <a:pt x="127" y="17"/>
                  </a:lnTo>
                  <a:lnTo>
                    <a:pt x="147" y="13"/>
                  </a:lnTo>
                  <a:lnTo>
                    <a:pt x="165" y="12"/>
                  </a:lnTo>
                  <a:lnTo>
                    <a:pt x="184" y="8"/>
                  </a:lnTo>
                  <a:close/>
                </a:path>
              </a:pathLst>
            </a:custGeom>
            <a:solidFill>
              <a:srgbClr val="FFFF00"/>
            </a:solidFill>
            <a:ln w="63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94" name="Freeform 323"/>
            <p:cNvSpPr>
              <a:spLocks/>
            </p:cNvSpPr>
            <p:nvPr/>
          </p:nvSpPr>
          <p:spPr bwMode="auto">
            <a:xfrm>
              <a:off x="7029450" y="3770313"/>
              <a:ext cx="485775" cy="682625"/>
            </a:xfrm>
            <a:custGeom>
              <a:avLst/>
              <a:gdLst>
                <a:gd name="T0" fmla="*/ 116 w 388"/>
                <a:gd name="T1" fmla="*/ 4 h 545"/>
                <a:gd name="T2" fmla="*/ 94 w 388"/>
                <a:gd name="T3" fmla="*/ 15 h 545"/>
                <a:gd name="T4" fmla="*/ 88 w 388"/>
                <a:gd name="T5" fmla="*/ 54 h 545"/>
                <a:gd name="T6" fmla="*/ 116 w 388"/>
                <a:gd name="T7" fmla="*/ 115 h 545"/>
                <a:gd name="T8" fmla="*/ 128 w 388"/>
                <a:gd name="T9" fmla="*/ 147 h 545"/>
                <a:gd name="T10" fmla="*/ 112 w 388"/>
                <a:gd name="T11" fmla="*/ 223 h 545"/>
                <a:gd name="T12" fmla="*/ 66 w 388"/>
                <a:gd name="T13" fmla="*/ 280 h 545"/>
                <a:gd name="T14" fmla="*/ 36 w 388"/>
                <a:gd name="T15" fmla="*/ 302 h 545"/>
                <a:gd name="T16" fmla="*/ 7 w 388"/>
                <a:gd name="T17" fmla="*/ 305 h 545"/>
                <a:gd name="T18" fmla="*/ 0 w 388"/>
                <a:gd name="T19" fmla="*/ 380 h 545"/>
                <a:gd name="T20" fmla="*/ 4 w 388"/>
                <a:gd name="T21" fmla="*/ 464 h 545"/>
                <a:gd name="T22" fmla="*/ 34 w 388"/>
                <a:gd name="T23" fmla="*/ 462 h 545"/>
                <a:gd name="T24" fmla="*/ 83 w 388"/>
                <a:gd name="T25" fmla="*/ 493 h 545"/>
                <a:gd name="T26" fmla="*/ 125 w 388"/>
                <a:gd name="T27" fmla="*/ 520 h 545"/>
                <a:gd name="T28" fmla="*/ 156 w 388"/>
                <a:gd name="T29" fmla="*/ 519 h 545"/>
                <a:gd name="T30" fmla="*/ 178 w 388"/>
                <a:gd name="T31" fmla="*/ 540 h 545"/>
                <a:gd name="T32" fmla="*/ 190 w 388"/>
                <a:gd name="T33" fmla="*/ 534 h 545"/>
                <a:gd name="T34" fmla="*/ 183 w 388"/>
                <a:gd name="T35" fmla="*/ 515 h 545"/>
                <a:gd name="T36" fmla="*/ 168 w 388"/>
                <a:gd name="T37" fmla="*/ 485 h 545"/>
                <a:gd name="T38" fmla="*/ 185 w 388"/>
                <a:gd name="T39" fmla="*/ 471 h 545"/>
                <a:gd name="T40" fmla="*/ 201 w 388"/>
                <a:gd name="T41" fmla="*/ 456 h 545"/>
                <a:gd name="T42" fmla="*/ 230 w 388"/>
                <a:gd name="T43" fmla="*/ 461 h 545"/>
                <a:gd name="T44" fmla="*/ 252 w 388"/>
                <a:gd name="T45" fmla="*/ 440 h 545"/>
                <a:gd name="T46" fmla="*/ 268 w 388"/>
                <a:gd name="T47" fmla="*/ 452 h 545"/>
                <a:gd name="T48" fmla="*/ 304 w 388"/>
                <a:gd name="T49" fmla="*/ 466 h 545"/>
                <a:gd name="T50" fmla="*/ 301 w 388"/>
                <a:gd name="T51" fmla="*/ 483 h 545"/>
                <a:gd name="T52" fmla="*/ 286 w 388"/>
                <a:gd name="T53" fmla="*/ 520 h 545"/>
                <a:gd name="T54" fmla="*/ 319 w 388"/>
                <a:gd name="T55" fmla="*/ 539 h 545"/>
                <a:gd name="T56" fmla="*/ 378 w 388"/>
                <a:gd name="T57" fmla="*/ 545 h 545"/>
                <a:gd name="T58" fmla="*/ 345 w 388"/>
                <a:gd name="T59" fmla="*/ 499 h 545"/>
                <a:gd name="T60" fmla="*/ 334 w 388"/>
                <a:gd name="T61" fmla="*/ 454 h 545"/>
                <a:gd name="T62" fmla="*/ 388 w 388"/>
                <a:gd name="T63" fmla="*/ 403 h 545"/>
                <a:gd name="T64" fmla="*/ 376 w 388"/>
                <a:gd name="T65" fmla="*/ 367 h 545"/>
                <a:gd name="T66" fmla="*/ 375 w 388"/>
                <a:gd name="T67" fmla="*/ 330 h 545"/>
                <a:gd name="T68" fmla="*/ 334 w 388"/>
                <a:gd name="T69" fmla="*/ 244 h 545"/>
                <a:gd name="T70" fmla="*/ 269 w 388"/>
                <a:gd name="T71" fmla="*/ 189 h 545"/>
                <a:gd name="T72" fmla="*/ 257 w 388"/>
                <a:gd name="T73" fmla="*/ 152 h 545"/>
                <a:gd name="T74" fmla="*/ 194 w 388"/>
                <a:gd name="T75" fmla="*/ 88 h 545"/>
                <a:gd name="T76" fmla="*/ 152 w 388"/>
                <a:gd name="T77" fmla="*/ 18 h 5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88"/>
                <a:gd name="T118" fmla="*/ 0 h 545"/>
                <a:gd name="T119" fmla="*/ 388 w 388"/>
                <a:gd name="T120" fmla="*/ 545 h 5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88" h="545">
                  <a:moveTo>
                    <a:pt x="136" y="0"/>
                  </a:moveTo>
                  <a:lnTo>
                    <a:pt x="116" y="4"/>
                  </a:lnTo>
                  <a:lnTo>
                    <a:pt x="106" y="3"/>
                  </a:lnTo>
                  <a:lnTo>
                    <a:pt x="94" y="15"/>
                  </a:lnTo>
                  <a:lnTo>
                    <a:pt x="92" y="34"/>
                  </a:lnTo>
                  <a:lnTo>
                    <a:pt x="88" y="54"/>
                  </a:lnTo>
                  <a:lnTo>
                    <a:pt x="100" y="82"/>
                  </a:lnTo>
                  <a:lnTo>
                    <a:pt x="116" y="115"/>
                  </a:lnTo>
                  <a:lnTo>
                    <a:pt x="132" y="137"/>
                  </a:lnTo>
                  <a:lnTo>
                    <a:pt x="128" y="147"/>
                  </a:lnTo>
                  <a:lnTo>
                    <a:pt x="120" y="182"/>
                  </a:lnTo>
                  <a:lnTo>
                    <a:pt x="112" y="223"/>
                  </a:lnTo>
                  <a:lnTo>
                    <a:pt x="80" y="272"/>
                  </a:lnTo>
                  <a:lnTo>
                    <a:pt x="66" y="280"/>
                  </a:lnTo>
                  <a:lnTo>
                    <a:pt x="61" y="293"/>
                  </a:lnTo>
                  <a:lnTo>
                    <a:pt x="36" y="302"/>
                  </a:lnTo>
                  <a:lnTo>
                    <a:pt x="14" y="300"/>
                  </a:lnTo>
                  <a:lnTo>
                    <a:pt x="7" y="305"/>
                  </a:lnTo>
                  <a:lnTo>
                    <a:pt x="7" y="345"/>
                  </a:lnTo>
                  <a:lnTo>
                    <a:pt x="0" y="380"/>
                  </a:lnTo>
                  <a:lnTo>
                    <a:pt x="18" y="400"/>
                  </a:lnTo>
                  <a:lnTo>
                    <a:pt x="4" y="464"/>
                  </a:lnTo>
                  <a:lnTo>
                    <a:pt x="12" y="467"/>
                  </a:lnTo>
                  <a:lnTo>
                    <a:pt x="34" y="462"/>
                  </a:lnTo>
                  <a:lnTo>
                    <a:pt x="73" y="482"/>
                  </a:lnTo>
                  <a:lnTo>
                    <a:pt x="83" y="493"/>
                  </a:lnTo>
                  <a:lnTo>
                    <a:pt x="127" y="514"/>
                  </a:lnTo>
                  <a:lnTo>
                    <a:pt x="125" y="520"/>
                  </a:lnTo>
                  <a:lnTo>
                    <a:pt x="144" y="526"/>
                  </a:lnTo>
                  <a:lnTo>
                    <a:pt x="156" y="519"/>
                  </a:lnTo>
                  <a:lnTo>
                    <a:pt x="162" y="528"/>
                  </a:lnTo>
                  <a:lnTo>
                    <a:pt x="178" y="540"/>
                  </a:lnTo>
                  <a:lnTo>
                    <a:pt x="189" y="543"/>
                  </a:lnTo>
                  <a:lnTo>
                    <a:pt x="190" y="534"/>
                  </a:lnTo>
                  <a:lnTo>
                    <a:pt x="191" y="526"/>
                  </a:lnTo>
                  <a:lnTo>
                    <a:pt x="183" y="515"/>
                  </a:lnTo>
                  <a:lnTo>
                    <a:pt x="181" y="497"/>
                  </a:lnTo>
                  <a:lnTo>
                    <a:pt x="168" y="485"/>
                  </a:lnTo>
                  <a:lnTo>
                    <a:pt x="170" y="473"/>
                  </a:lnTo>
                  <a:lnTo>
                    <a:pt x="185" y="471"/>
                  </a:lnTo>
                  <a:lnTo>
                    <a:pt x="182" y="460"/>
                  </a:lnTo>
                  <a:lnTo>
                    <a:pt x="201" y="456"/>
                  </a:lnTo>
                  <a:lnTo>
                    <a:pt x="211" y="458"/>
                  </a:lnTo>
                  <a:lnTo>
                    <a:pt x="230" y="461"/>
                  </a:lnTo>
                  <a:lnTo>
                    <a:pt x="243" y="442"/>
                  </a:lnTo>
                  <a:lnTo>
                    <a:pt x="252" y="440"/>
                  </a:lnTo>
                  <a:lnTo>
                    <a:pt x="261" y="441"/>
                  </a:lnTo>
                  <a:lnTo>
                    <a:pt x="268" y="452"/>
                  </a:lnTo>
                  <a:lnTo>
                    <a:pt x="277" y="462"/>
                  </a:lnTo>
                  <a:lnTo>
                    <a:pt x="304" y="466"/>
                  </a:lnTo>
                  <a:lnTo>
                    <a:pt x="302" y="474"/>
                  </a:lnTo>
                  <a:lnTo>
                    <a:pt x="301" y="483"/>
                  </a:lnTo>
                  <a:lnTo>
                    <a:pt x="282" y="500"/>
                  </a:lnTo>
                  <a:lnTo>
                    <a:pt x="286" y="520"/>
                  </a:lnTo>
                  <a:lnTo>
                    <a:pt x="300" y="544"/>
                  </a:lnTo>
                  <a:lnTo>
                    <a:pt x="319" y="539"/>
                  </a:lnTo>
                  <a:lnTo>
                    <a:pt x="345" y="544"/>
                  </a:lnTo>
                  <a:lnTo>
                    <a:pt x="378" y="545"/>
                  </a:lnTo>
                  <a:lnTo>
                    <a:pt x="366" y="530"/>
                  </a:lnTo>
                  <a:lnTo>
                    <a:pt x="345" y="499"/>
                  </a:lnTo>
                  <a:lnTo>
                    <a:pt x="339" y="473"/>
                  </a:lnTo>
                  <a:lnTo>
                    <a:pt x="334" y="454"/>
                  </a:lnTo>
                  <a:lnTo>
                    <a:pt x="347" y="428"/>
                  </a:lnTo>
                  <a:lnTo>
                    <a:pt x="388" y="403"/>
                  </a:lnTo>
                  <a:lnTo>
                    <a:pt x="383" y="384"/>
                  </a:lnTo>
                  <a:lnTo>
                    <a:pt x="376" y="367"/>
                  </a:lnTo>
                  <a:lnTo>
                    <a:pt x="374" y="346"/>
                  </a:lnTo>
                  <a:lnTo>
                    <a:pt x="375" y="330"/>
                  </a:lnTo>
                  <a:lnTo>
                    <a:pt x="363" y="293"/>
                  </a:lnTo>
                  <a:lnTo>
                    <a:pt x="334" y="244"/>
                  </a:lnTo>
                  <a:lnTo>
                    <a:pt x="285" y="199"/>
                  </a:lnTo>
                  <a:lnTo>
                    <a:pt x="269" y="189"/>
                  </a:lnTo>
                  <a:lnTo>
                    <a:pt x="271" y="180"/>
                  </a:lnTo>
                  <a:lnTo>
                    <a:pt x="257" y="152"/>
                  </a:lnTo>
                  <a:lnTo>
                    <a:pt x="228" y="112"/>
                  </a:lnTo>
                  <a:lnTo>
                    <a:pt x="194" y="88"/>
                  </a:lnTo>
                  <a:lnTo>
                    <a:pt x="166" y="38"/>
                  </a:lnTo>
                  <a:lnTo>
                    <a:pt x="152" y="18"/>
                  </a:lnTo>
                  <a:lnTo>
                    <a:pt x="136" y="0"/>
                  </a:lnTo>
                  <a:close/>
                </a:path>
              </a:pathLst>
            </a:custGeom>
            <a:solidFill>
              <a:srgbClr val="FFFF00"/>
            </a:solidFill>
            <a:ln w="9525">
              <a:solidFill>
                <a:srgbClr val="000000"/>
              </a:solidFill>
              <a:round/>
              <a:headEnd/>
              <a:tailEnd/>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95" name="Freeform 312"/>
            <p:cNvSpPr>
              <a:spLocks/>
            </p:cNvSpPr>
            <p:nvPr/>
          </p:nvSpPr>
          <p:spPr bwMode="auto">
            <a:xfrm rot="60000">
              <a:off x="8023225" y="4384675"/>
              <a:ext cx="141288" cy="120650"/>
            </a:xfrm>
            <a:custGeom>
              <a:avLst/>
              <a:gdLst>
                <a:gd name="T0" fmla="*/ 9 w 113"/>
                <a:gd name="T1" fmla="*/ 9 h 95"/>
                <a:gd name="T2" fmla="*/ 4 w 113"/>
                <a:gd name="T3" fmla="*/ 0 h 95"/>
                <a:gd name="T4" fmla="*/ 18 w 113"/>
                <a:gd name="T5" fmla="*/ 3 h 95"/>
                <a:gd name="T6" fmla="*/ 23 w 113"/>
                <a:gd name="T7" fmla="*/ 7 h 95"/>
                <a:gd name="T8" fmla="*/ 51 w 113"/>
                <a:gd name="T9" fmla="*/ 12 h 95"/>
                <a:gd name="T10" fmla="*/ 60 w 113"/>
                <a:gd name="T11" fmla="*/ 4 h 95"/>
                <a:gd name="T12" fmla="*/ 71 w 113"/>
                <a:gd name="T13" fmla="*/ 5 h 95"/>
                <a:gd name="T14" fmla="*/ 79 w 113"/>
                <a:gd name="T15" fmla="*/ 16 h 95"/>
                <a:gd name="T16" fmla="*/ 95 w 113"/>
                <a:gd name="T17" fmla="*/ 28 h 95"/>
                <a:gd name="T18" fmla="*/ 113 w 113"/>
                <a:gd name="T19" fmla="*/ 30 h 95"/>
                <a:gd name="T20" fmla="*/ 112 w 113"/>
                <a:gd name="T21" fmla="*/ 40 h 95"/>
                <a:gd name="T22" fmla="*/ 101 w 113"/>
                <a:gd name="T23" fmla="*/ 46 h 95"/>
                <a:gd name="T24" fmla="*/ 100 w 113"/>
                <a:gd name="T25" fmla="*/ 54 h 95"/>
                <a:gd name="T26" fmla="*/ 80 w 113"/>
                <a:gd name="T27" fmla="*/ 61 h 95"/>
                <a:gd name="T28" fmla="*/ 70 w 113"/>
                <a:gd name="T29" fmla="*/ 67 h 95"/>
                <a:gd name="T30" fmla="*/ 58 w 113"/>
                <a:gd name="T31" fmla="*/ 74 h 95"/>
                <a:gd name="T32" fmla="*/ 48 w 113"/>
                <a:gd name="T33" fmla="*/ 73 h 95"/>
                <a:gd name="T34" fmla="*/ 46 w 113"/>
                <a:gd name="T35" fmla="*/ 89 h 95"/>
                <a:gd name="T36" fmla="*/ 26 w 113"/>
                <a:gd name="T37" fmla="*/ 95 h 95"/>
                <a:gd name="T38" fmla="*/ 19 w 113"/>
                <a:gd name="T39" fmla="*/ 85 h 95"/>
                <a:gd name="T40" fmla="*/ 22 w 113"/>
                <a:gd name="T41" fmla="*/ 67 h 95"/>
                <a:gd name="T42" fmla="*/ 13 w 113"/>
                <a:gd name="T43" fmla="*/ 66 h 95"/>
                <a:gd name="T44" fmla="*/ 5 w 113"/>
                <a:gd name="T45" fmla="*/ 65 h 95"/>
                <a:gd name="T46" fmla="*/ 0 w 113"/>
                <a:gd name="T47" fmla="*/ 37 h 95"/>
                <a:gd name="T48" fmla="*/ 0 w 113"/>
                <a:gd name="T49" fmla="*/ 24 h 95"/>
                <a:gd name="T50" fmla="*/ 9 w 113"/>
                <a:gd name="T51" fmla="*/ 9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3"/>
                <a:gd name="T79" fmla="*/ 0 h 95"/>
                <a:gd name="T80" fmla="*/ 113 w 113"/>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3" h="95">
                  <a:moveTo>
                    <a:pt x="9" y="9"/>
                  </a:moveTo>
                  <a:lnTo>
                    <a:pt x="4" y="0"/>
                  </a:lnTo>
                  <a:lnTo>
                    <a:pt x="18" y="3"/>
                  </a:lnTo>
                  <a:lnTo>
                    <a:pt x="23" y="7"/>
                  </a:lnTo>
                  <a:lnTo>
                    <a:pt x="51" y="12"/>
                  </a:lnTo>
                  <a:lnTo>
                    <a:pt x="60" y="4"/>
                  </a:lnTo>
                  <a:lnTo>
                    <a:pt x="71" y="5"/>
                  </a:lnTo>
                  <a:lnTo>
                    <a:pt x="79" y="16"/>
                  </a:lnTo>
                  <a:lnTo>
                    <a:pt x="95" y="28"/>
                  </a:lnTo>
                  <a:lnTo>
                    <a:pt x="113" y="30"/>
                  </a:lnTo>
                  <a:lnTo>
                    <a:pt x="112" y="40"/>
                  </a:lnTo>
                  <a:lnTo>
                    <a:pt x="101" y="46"/>
                  </a:lnTo>
                  <a:lnTo>
                    <a:pt x="100" y="54"/>
                  </a:lnTo>
                  <a:lnTo>
                    <a:pt x="80" y="61"/>
                  </a:lnTo>
                  <a:lnTo>
                    <a:pt x="70" y="67"/>
                  </a:lnTo>
                  <a:lnTo>
                    <a:pt x="58" y="74"/>
                  </a:lnTo>
                  <a:lnTo>
                    <a:pt x="48" y="73"/>
                  </a:lnTo>
                  <a:lnTo>
                    <a:pt x="46" y="89"/>
                  </a:lnTo>
                  <a:lnTo>
                    <a:pt x="26" y="95"/>
                  </a:lnTo>
                  <a:lnTo>
                    <a:pt x="19" y="85"/>
                  </a:lnTo>
                  <a:lnTo>
                    <a:pt x="22" y="67"/>
                  </a:lnTo>
                  <a:lnTo>
                    <a:pt x="13" y="66"/>
                  </a:lnTo>
                  <a:lnTo>
                    <a:pt x="5" y="65"/>
                  </a:lnTo>
                  <a:lnTo>
                    <a:pt x="0" y="37"/>
                  </a:lnTo>
                  <a:lnTo>
                    <a:pt x="0" y="24"/>
                  </a:lnTo>
                  <a:lnTo>
                    <a:pt x="9" y="9"/>
                  </a:lnTo>
                  <a:close/>
                </a:path>
              </a:pathLst>
            </a:custGeom>
            <a:solidFill>
              <a:srgbClr val="0070C0"/>
            </a:solidFill>
            <a:ln w="31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96" name="Freeform 327"/>
            <p:cNvSpPr>
              <a:spLocks/>
            </p:cNvSpPr>
            <p:nvPr/>
          </p:nvSpPr>
          <p:spPr bwMode="auto">
            <a:xfrm>
              <a:off x="7459663" y="4437063"/>
              <a:ext cx="409575" cy="439737"/>
            </a:xfrm>
            <a:custGeom>
              <a:avLst/>
              <a:gdLst>
                <a:gd name="T0" fmla="*/ 0 w 341"/>
                <a:gd name="T1" fmla="*/ 252 h 350"/>
                <a:gd name="T2" fmla="*/ 31 w 341"/>
                <a:gd name="T3" fmla="*/ 189 h 350"/>
                <a:gd name="T4" fmla="*/ 84 w 341"/>
                <a:gd name="T5" fmla="*/ 144 h 350"/>
                <a:gd name="T6" fmla="*/ 66 w 341"/>
                <a:gd name="T7" fmla="*/ 134 h 350"/>
                <a:gd name="T8" fmla="*/ 60 w 341"/>
                <a:gd name="T9" fmla="*/ 123 h 350"/>
                <a:gd name="T10" fmla="*/ 70 w 341"/>
                <a:gd name="T11" fmla="*/ 116 h 350"/>
                <a:gd name="T12" fmla="*/ 73 w 341"/>
                <a:gd name="T13" fmla="*/ 99 h 350"/>
                <a:gd name="T14" fmla="*/ 74 w 341"/>
                <a:gd name="T15" fmla="*/ 91 h 350"/>
                <a:gd name="T16" fmla="*/ 107 w 341"/>
                <a:gd name="T17" fmla="*/ 62 h 350"/>
                <a:gd name="T18" fmla="*/ 118 w 341"/>
                <a:gd name="T19" fmla="*/ 64 h 350"/>
                <a:gd name="T20" fmla="*/ 148 w 341"/>
                <a:gd name="T21" fmla="*/ 52 h 350"/>
                <a:gd name="T22" fmla="*/ 160 w 341"/>
                <a:gd name="T23" fmla="*/ 27 h 350"/>
                <a:gd name="T24" fmla="*/ 191 w 341"/>
                <a:gd name="T25" fmla="*/ 15 h 350"/>
                <a:gd name="T26" fmla="*/ 200 w 341"/>
                <a:gd name="T27" fmla="*/ 16 h 350"/>
                <a:gd name="T28" fmla="*/ 202 w 341"/>
                <a:gd name="T29" fmla="*/ 0 h 350"/>
                <a:gd name="T30" fmla="*/ 212 w 341"/>
                <a:gd name="T31" fmla="*/ 2 h 350"/>
                <a:gd name="T32" fmla="*/ 229 w 341"/>
                <a:gd name="T33" fmla="*/ 13 h 350"/>
                <a:gd name="T34" fmla="*/ 257 w 341"/>
                <a:gd name="T35" fmla="*/ 62 h 350"/>
                <a:gd name="T36" fmla="*/ 287 w 341"/>
                <a:gd name="T37" fmla="*/ 103 h 350"/>
                <a:gd name="T38" fmla="*/ 301 w 341"/>
                <a:gd name="T39" fmla="*/ 123 h 350"/>
                <a:gd name="T40" fmla="*/ 300 w 341"/>
                <a:gd name="T41" fmla="*/ 131 h 350"/>
                <a:gd name="T42" fmla="*/ 311 w 341"/>
                <a:gd name="T43" fmla="*/ 124 h 350"/>
                <a:gd name="T44" fmla="*/ 336 w 341"/>
                <a:gd name="T45" fmla="*/ 138 h 350"/>
                <a:gd name="T46" fmla="*/ 341 w 341"/>
                <a:gd name="T47" fmla="*/ 156 h 350"/>
                <a:gd name="T48" fmla="*/ 337 w 341"/>
                <a:gd name="T49" fmla="*/ 181 h 350"/>
                <a:gd name="T50" fmla="*/ 334 w 341"/>
                <a:gd name="T51" fmla="*/ 198 h 350"/>
                <a:gd name="T52" fmla="*/ 315 w 341"/>
                <a:gd name="T53" fmla="*/ 205 h 350"/>
                <a:gd name="T54" fmla="*/ 287 w 341"/>
                <a:gd name="T55" fmla="*/ 209 h 350"/>
                <a:gd name="T56" fmla="*/ 267 w 341"/>
                <a:gd name="T57" fmla="*/ 213 h 350"/>
                <a:gd name="T58" fmla="*/ 246 w 341"/>
                <a:gd name="T59" fmla="*/ 227 h 350"/>
                <a:gd name="T60" fmla="*/ 247 w 341"/>
                <a:gd name="T61" fmla="*/ 270 h 350"/>
                <a:gd name="T62" fmla="*/ 243 w 341"/>
                <a:gd name="T63" fmla="*/ 296 h 350"/>
                <a:gd name="T64" fmla="*/ 242 w 341"/>
                <a:gd name="T65" fmla="*/ 304 h 350"/>
                <a:gd name="T66" fmla="*/ 221 w 341"/>
                <a:gd name="T67" fmla="*/ 311 h 350"/>
                <a:gd name="T68" fmla="*/ 165 w 341"/>
                <a:gd name="T69" fmla="*/ 309 h 350"/>
                <a:gd name="T70" fmla="*/ 158 w 341"/>
                <a:gd name="T71" fmla="*/ 308 h 350"/>
                <a:gd name="T72" fmla="*/ 156 w 341"/>
                <a:gd name="T73" fmla="*/ 317 h 350"/>
                <a:gd name="T74" fmla="*/ 162 w 341"/>
                <a:gd name="T75" fmla="*/ 336 h 350"/>
                <a:gd name="T76" fmla="*/ 150 w 341"/>
                <a:gd name="T77" fmla="*/ 350 h 350"/>
                <a:gd name="T78" fmla="*/ 123 w 341"/>
                <a:gd name="T79" fmla="*/ 346 h 350"/>
                <a:gd name="T80" fmla="*/ 103 w 341"/>
                <a:gd name="T81" fmla="*/ 350 h 350"/>
                <a:gd name="T82" fmla="*/ 105 w 341"/>
                <a:gd name="T83" fmla="*/ 342 h 350"/>
                <a:gd name="T84" fmla="*/ 98 w 341"/>
                <a:gd name="T85" fmla="*/ 332 h 350"/>
                <a:gd name="T86" fmla="*/ 101 w 341"/>
                <a:gd name="T87" fmla="*/ 262 h 350"/>
                <a:gd name="T88" fmla="*/ 102 w 341"/>
                <a:gd name="T89" fmla="*/ 254 h 350"/>
                <a:gd name="T90" fmla="*/ 94 w 341"/>
                <a:gd name="T91" fmla="*/ 252 h 350"/>
                <a:gd name="T92" fmla="*/ 73 w 341"/>
                <a:gd name="T93" fmla="*/ 256 h 350"/>
                <a:gd name="T94" fmla="*/ 36 w 341"/>
                <a:gd name="T95" fmla="*/ 259 h 350"/>
                <a:gd name="T96" fmla="*/ 0 w 341"/>
                <a:gd name="T97" fmla="*/ 252 h 3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1"/>
                <a:gd name="T148" fmla="*/ 0 h 350"/>
                <a:gd name="T149" fmla="*/ 341 w 341"/>
                <a:gd name="T150" fmla="*/ 350 h 3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1" h="350">
                  <a:moveTo>
                    <a:pt x="0" y="252"/>
                  </a:moveTo>
                  <a:lnTo>
                    <a:pt x="31" y="189"/>
                  </a:lnTo>
                  <a:lnTo>
                    <a:pt x="84" y="144"/>
                  </a:lnTo>
                  <a:lnTo>
                    <a:pt x="66" y="134"/>
                  </a:lnTo>
                  <a:lnTo>
                    <a:pt x="60" y="123"/>
                  </a:lnTo>
                  <a:lnTo>
                    <a:pt x="70" y="116"/>
                  </a:lnTo>
                  <a:lnTo>
                    <a:pt x="73" y="99"/>
                  </a:lnTo>
                  <a:lnTo>
                    <a:pt x="74" y="91"/>
                  </a:lnTo>
                  <a:lnTo>
                    <a:pt x="107" y="62"/>
                  </a:lnTo>
                  <a:lnTo>
                    <a:pt x="118" y="64"/>
                  </a:lnTo>
                  <a:lnTo>
                    <a:pt x="148" y="52"/>
                  </a:lnTo>
                  <a:lnTo>
                    <a:pt x="160" y="27"/>
                  </a:lnTo>
                  <a:lnTo>
                    <a:pt x="191" y="15"/>
                  </a:lnTo>
                  <a:lnTo>
                    <a:pt x="200" y="16"/>
                  </a:lnTo>
                  <a:lnTo>
                    <a:pt x="202" y="0"/>
                  </a:lnTo>
                  <a:lnTo>
                    <a:pt x="212" y="2"/>
                  </a:lnTo>
                  <a:lnTo>
                    <a:pt x="229" y="13"/>
                  </a:lnTo>
                  <a:lnTo>
                    <a:pt x="257" y="62"/>
                  </a:lnTo>
                  <a:lnTo>
                    <a:pt x="287" y="103"/>
                  </a:lnTo>
                  <a:lnTo>
                    <a:pt x="301" y="123"/>
                  </a:lnTo>
                  <a:lnTo>
                    <a:pt x="300" y="131"/>
                  </a:lnTo>
                  <a:lnTo>
                    <a:pt x="311" y="124"/>
                  </a:lnTo>
                  <a:lnTo>
                    <a:pt x="336" y="138"/>
                  </a:lnTo>
                  <a:lnTo>
                    <a:pt x="341" y="156"/>
                  </a:lnTo>
                  <a:lnTo>
                    <a:pt x="337" y="181"/>
                  </a:lnTo>
                  <a:lnTo>
                    <a:pt x="334" y="198"/>
                  </a:lnTo>
                  <a:lnTo>
                    <a:pt x="315" y="205"/>
                  </a:lnTo>
                  <a:lnTo>
                    <a:pt x="287" y="209"/>
                  </a:lnTo>
                  <a:lnTo>
                    <a:pt x="267" y="213"/>
                  </a:lnTo>
                  <a:lnTo>
                    <a:pt x="246" y="227"/>
                  </a:lnTo>
                  <a:lnTo>
                    <a:pt x="247" y="270"/>
                  </a:lnTo>
                  <a:lnTo>
                    <a:pt x="243" y="296"/>
                  </a:lnTo>
                  <a:lnTo>
                    <a:pt x="242" y="304"/>
                  </a:lnTo>
                  <a:lnTo>
                    <a:pt x="221" y="311"/>
                  </a:lnTo>
                  <a:lnTo>
                    <a:pt x="165" y="309"/>
                  </a:lnTo>
                  <a:lnTo>
                    <a:pt x="158" y="308"/>
                  </a:lnTo>
                  <a:lnTo>
                    <a:pt x="156" y="317"/>
                  </a:lnTo>
                  <a:lnTo>
                    <a:pt x="162" y="336"/>
                  </a:lnTo>
                  <a:lnTo>
                    <a:pt x="150" y="350"/>
                  </a:lnTo>
                  <a:lnTo>
                    <a:pt x="123" y="346"/>
                  </a:lnTo>
                  <a:lnTo>
                    <a:pt x="103" y="350"/>
                  </a:lnTo>
                  <a:lnTo>
                    <a:pt x="105" y="342"/>
                  </a:lnTo>
                  <a:lnTo>
                    <a:pt x="98" y="332"/>
                  </a:lnTo>
                  <a:lnTo>
                    <a:pt x="101" y="262"/>
                  </a:lnTo>
                  <a:lnTo>
                    <a:pt x="102" y="254"/>
                  </a:lnTo>
                  <a:lnTo>
                    <a:pt x="94" y="252"/>
                  </a:lnTo>
                  <a:lnTo>
                    <a:pt x="73" y="256"/>
                  </a:lnTo>
                  <a:lnTo>
                    <a:pt x="36" y="259"/>
                  </a:lnTo>
                  <a:lnTo>
                    <a:pt x="0" y="252"/>
                  </a:lnTo>
                  <a:close/>
                </a:path>
              </a:pathLst>
            </a:custGeom>
            <a:solidFill>
              <a:srgbClr val="FFFF00"/>
            </a:solidFill>
            <a:ln w="3175">
              <a:solidFill>
                <a:srgbClr val="000000"/>
              </a:solidFill>
              <a:round/>
              <a:headEnd/>
              <a:tailEnd/>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97" name="Freeform 344"/>
            <p:cNvSpPr>
              <a:spLocks/>
            </p:cNvSpPr>
            <p:nvPr/>
          </p:nvSpPr>
          <p:spPr bwMode="auto">
            <a:xfrm>
              <a:off x="7219950" y="4751388"/>
              <a:ext cx="439738" cy="393700"/>
            </a:xfrm>
            <a:custGeom>
              <a:avLst/>
              <a:gdLst>
                <a:gd name="T0" fmla="*/ 114 w 351"/>
                <a:gd name="T1" fmla="*/ 58 h 314"/>
                <a:gd name="T2" fmla="*/ 112 w 351"/>
                <a:gd name="T3" fmla="*/ 66 h 314"/>
                <a:gd name="T4" fmla="*/ 99 w 351"/>
                <a:gd name="T5" fmla="*/ 90 h 314"/>
                <a:gd name="T6" fmla="*/ 75 w 351"/>
                <a:gd name="T7" fmla="*/ 111 h 314"/>
                <a:gd name="T8" fmla="*/ 63 w 351"/>
                <a:gd name="T9" fmla="*/ 127 h 314"/>
                <a:gd name="T10" fmla="*/ 58 w 351"/>
                <a:gd name="T11" fmla="*/ 162 h 314"/>
                <a:gd name="T12" fmla="*/ 34 w 351"/>
                <a:gd name="T13" fmla="*/ 193 h 314"/>
                <a:gd name="T14" fmla="*/ 11 w 351"/>
                <a:gd name="T15" fmla="*/ 223 h 314"/>
                <a:gd name="T16" fmla="*/ 0 w 351"/>
                <a:gd name="T17" fmla="*/ 222 h 314"/>
                <a:gd name="T18" fmla="*/ 12 w 351"/>
                <a:gd name="T19" fmla="*/ 259 h 314"/>
                <a:gd name="T20" fmla="*/ 8 w 351"/>
                <a:gd name="T21" fmla="*/ 284 h 314"/>
                <a:gd name="T22" fmla="*/ 22 w 351"/>
                <a:gd name="T23" fmla="*/ 304 h 314"/>
                <a:gd name="T24" fmla="*/ 53 w 351"/>
                <a:gd name="T25" fmla="*/ 301 h 314"/>
                <a:gd name="T26" fmla="*/ 69 w 351"/>
                <a:gd name="T27" fmla="*/ 313 h 314"/>
                <a:gd name="T28" fmla="*/ 77 w 351"/>
                <a:gd name="T29" fmla="*/ 314 h 314"/>
                <a:gd name="T30" fmla="*/ 96 w 351"/>
                <a:gd name="T31" fmla="*/ 309 h 314"/>
                <a:gd name="T32" fmla="*/ 111 w 351"/>
                <a:gd name="T33" fmla="*/ 285 h 314"/>
                <a:gd name="T34" fmla="*/ 119 w 351"/>
                <a:gd name="T35" fmla="*/ 287 h 314"/>
                <a:gd name="T36" fmla="*/ 121 w 351"/>
                <a:gd name="T37" fmla="*/ 269 h 314"/>
                <a:gd name="T38" fmla="*/ 137 w 351"/>
                <a:gd name="T39" fmla="*/ 281 h 314"/>
                <a:gd name="T40" fmla="*/ 157 w 351"/>
                <a:gd name="T41" fmla="*/ 276 h 314"/>
                <a:gd name="T42" fmla="*/ 166 w 351"/>
                <a:gd name="T43" fmla="*/ 277 h 314"/>
                <a:gd name="T44" fmla="*/ 170 w 351"/>
                <a:gd name="T45" fmla="*/ 260 h 314"/>
                <a:gd name="T46" fmla="*/ 172 w 351"/>
                <a:gd name="T47" fmla="*/ 252 h 314"/>
                <a:gd name="T48" fmla="*/ 181 w 351"/>
                <a:gd name="T49" fmla="*/ 254 h 314"/>
                <a:gd name="T50" fmla="*/ 191 w 351"/>
                <a:gd name="T51" fmla="*/ 246 h 314"/>
                <a:gd name="T52" fmla="*/ 202 w 351"/>
                <a:gd name="T53" fmla="*/ 240 h 314"/>
                <a:gd name="T54" fmla="*/ 219 w 351"/>
                <a:gd name="T55" fmla="*/ 243 h 314"/>
                <a:gd name="T56" fmla="*/ 228 w 351"/>
                <a:gd name="T57" fmla="*/ 244 h 314"/>
                <a:gd name="T58" fmla="*/ 255 w 351"/>
                <a:gd name="T59" fmla="*/ 250 h 314"/>
                <a:gd name="T60" fmla="*/ 264 w 351"/>
                <a:gd name="T61" fmla="*/ 251 h 314"/>
                <a:gd name="T62" fmla="*/ 273 w 351"/>
                <a:gd name="T63" fmla="*/ 252 h 314"/>
                <a:gd name="T64" fmla="*/ 276 w 351"/>
                <a:gd name="T65" fmla="*/ 235 h 314"/>
                <a:gd name="T66" fmla="*/ 305 w 351"/>
                <a:gd name="T67" fmla="*/ 231 h 314"/>
                <a:gd name="T68" fmla="*/ 322 w 351"/>
                <a:gd name="T69" fmla="*/ 235 h 314"/>
                <a:gd name="T70" fmla="*/ 333 w 351"/>
                <a:gd name="T71" fmla="*/ 236 h 314"/>
                <a:gd name="T72" fmla="*/ 341 w 351"/>
                <a:gd name="T73" fmla="*/ 238 h 314"/>
                <a:gd name="T74" fmla="*/ 351 w 351"/>
                <a:gd name="T75" fmla="*/ 126 h 314"/>
                <a:gd name="T76" fmla="*/ 343 w 351"/>
                <a:gd name="T77" fmla="*/ 116 h 314"/>
                <a:gd name="T78" fmla="*/ 345 w 351"/>
                <a:gd name="T79" fmla="*/ 107 h 314"/>
                <a:gd name="T80" fmla="*/ 338 w 351"/>
                <a:gd name="T81" fmla="*/ 98 h 314"/>
                <a:gd name="T82" fmla="*/ 329 w 351"/>
                <a:gd name="T83" fmla="*/ 96 h 314"/>
                <a:gd name="T84" fmla="*/ 312 w 351"/>
                <a:gd name="T85" fmla="*/ 93 h 314"/>
                <a:gd name="T86" fmla="*/ 300 w 351"/>
                <a:gd name="T87" fmla="*/ 99 h 314"/>
                <a:gd name="T88" fmla="*/ 292 w 351"/>
                <a:gd name="T89" fmla="*/ 90 h 314"/>
                <a:gd name="T90" fmla="*/ 285 w 351"/>
                <a:gd name="T91" fmla="*/ 79 h 314"/>
                <a:gd name="T92" fmla="*/ 286 w 351"/>
                <a:gd name="T93" fmla="*/ 71 h 314"/>
                <a:gd name="T94" fmla="*/ 286 w 351"/>
                <a:gd name="T95" fmla="*/ 19 h 314"/>
                <a:gd name="T96" fmla="*/ 288 w 351"/>
                <a:gd name="T97" fmla="*/ 9 h 314"/>
                <a:gd name="T98" fmla="*/ 281 w 351"/>
                <a:gd name="T99" fmla="*/ 0 h 314"/>
                <a:gd name="T100" fmla="*/ 271 w 351"/>
                <a:gd name="T101" fmla="*/ 5 h 314"/>
                <a:gd name="T102" fmla="*/ 261 w 351"/>
                <a:gd name="T103" fmla="*/ 4 h 314"/>
                <a:gd name="T104" fmla="*/ 224 w 351"/>
                <a:gd name="T105" fmla="*/ 7 h 314"/>
                <a:gd name="T106" fmla="*/ 206 w 351"/>
                <a:gd name="T107" fmla="*/ 4 h 314"/>
                <a:gd name="T108" fmla="*/ 197 w 351"/>
                <a:gd name="T109" fmla="*/ 1 h 314"/>
                <a:gd name="T110" fmla="*/ 187 w 351"/>
                <a:gd name="T111" fmla="*/ 0 h 314"/>
                <a:gd name="T112" fmla="*/ 161 w 351"/>
                <a:gd name="T113" fmla="*/ 49 h 314"/>
                <a:gd name="T114" fmla="*/ 141 w 351"/>
                <a:gd name="T115" fmla="*/ 54 h 314"/>
                <a:gd name="T116" fmla="*/ 132 w 351"/>
                <a:gd name="T117" fmla="*/ 61 h 314"/>
                <a:gd name="T118" fmla="*/ 114 w 351"/>
                <a:gd name="T119" fmla="*/ 58 h 3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1"/>
                <a:gd name="T181" fmla="*/ 0 h 314"/>
                <a:gd name="T182" fmla="*/ 351 w 351"/>
                <a:gd name="T183" fmla="*/ 314 h 31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1" h="314">
                  <a:moveTo>
                    <a:pt x="114" y="58"/>
                  </a:moveTo>
                  <a:lnTo>
                    <a:pt x="112" y="66"/>
                  </a:lnTo>
                  <a:lnTo>
                    <a:pt x="99" y="90"/>
                  </a:lnTo>
                  <a:lnTo>
                    <a:pt x="75" y="111"/>
                  </a:lnTo>
                  <a:lnTo>
                    <a:pt x="63" y="127"/>
                  </a:lnTo>
                  <a:lnTo>
                    <a:pt x="58" y="162"/>
                  </a:lnTo>
                  <a:lnTo>
                    <a:pt x="34" y="193"/>
                  </a:lnTo>
                  <a:lnTo>
                    <a:pt x="11" y="223"/>
                  </a:lnTo>
                  <a:lnTo>
                    <a:pt x="0" y="222"/>
                  </a:lnTo>
                  <a:lnTo>
                    <a:pt x="12" y="259"/>
                  </a:lnTo>
                  <a:lnTo>
                    <a:pt x="8" y="284"/>
                  </a:lnTo>
                  <a:lnTo>
                    <a:pt x="22" y="304"/>
                  </a:lnTo>
                  <a:lnTo>
                    <a:pt x="53" y="301"/>
                  </a:lnTo>
                  <a:lnTo>
                    <a:pt x="69" y="313"/>
                  </a:lnTo>
                  <a:lnTo>
                    <a:pt x="77" y="314"/>
                  </a:lnTo>
                  <a:lnTo>
                    <a:pt x="96" y="309"/>
                  </a:lnTo>
                  <a:lnTo>
                    <a:pt x="111" y="285"/>
                  </a:lnTo>
                  <a:lnTo>
                    <a:pt x="119" y="287"/>
                  </a:lnTo>
                  <a:lnTo>
                    <a:pt x="121" y="269"/>
                  </a:lnTo>
                  <a:lnTo>
                    <a:pt x="137" y="281"/>
                  </a:lnTo>
                  <a:lnTo>
                    <a:pt x="157" y="276"/>
                  </a:lnTo>
                  <a:lnTo>
                    <a:pt x="166" y="277"/>
                  </a:lnTo>
                  <a:lnTo>
                    <a:pt x="170" y="260"/>
                  </a:lnTo>
                  <a:lnTo>
                    <a:pt x="172" y="252"/>
                  </a:lnTo>
                  <a:lnTo>
                    <a:pt x="181" y="254"/>
                  </a:lnTo>
                  <a:lnTo>
                    <a:pt x="191" y="246"/>
                  </a:lnTo>
                  <a:lnTo>
                    <a:pt x="202" y="240"/>
                  </a:lnTo>
                  <a:lnTo>
                    <a:pt x="219" y="243"/>
                  </a:lnTo>
                  <a:lnTo>
                    <a:pt x="228" y="244"/>
                  </a:lnTo>
                  <a:lnTo>
                    <a:pt x="255" y="250"/>
                  </a:lnTo>
                  <a:lnTo>
                    <a:pt x="264" y="251"/>
                  </a:lnTo>
                  <a:lnTo>
                    <a:pt x="273" y="252"/>
                  </a:lnTo>
                  <a:lnTo>
                    <a:pt x="276" y="235"/>
                  </a:lnTo>
                  <a:lnTo>
                    <a:pt x="305" y="231"/>
                  </a:lnTo>
                  <a:lnTo>
                    <a:pt x="322" y="235"/>
                  </a:lnTo>
                  <a:lnTo>
                    <a:pt x="333" y="236"/>
                  </a:lnTo>
                  <a:lnTo>
                    <a:pt x="341" y="238"/>
                  </a:lnTo>
                  <a:lnTo>
                    <a:pt x="351" y="126"/>
                  </a:lnTo>
                  <a:lnTo>
                    <a:pt x="343" y="116"/>
                  </a:lnTo>
                  <a:lnTo>
                    <a:pt x="345" y="107"/>
                  </a:lnTo>
                  <a:lnTo>
                    <a:pt x="338" y="98"/>
                  </a:lnTo>
                  <a:lnTo>
                    <a:pt x="329" y="96"/>
                  </a:lnTo>
                  <a:lnTo>
                    <a:pt x="312" y="93"/>
                  </a:lnTo>
                  <a:lnTo>
                    <a:pt x="300" y="99"/>
                  </a:lnTo>
                  <a:lnTo>
                    <a:pt x="292" y="90"/>
                  </a:lnTo>
                  <a:lnTo>
                    <a:pt x="285" y="79"/>
                  </a:lnTo>
                  <a:lnTo>
                    <a:pt x="286" y="71"/>
                  </a:lnTo>
                  <a:lnTo>
                    <a:pt x="286" y="19"/>
                  </a:lnTo>
                  <a:lnTo>
                    <a:pt x="288" y="9"/>
                  </a:lnTo>
                  <a:lnTo>
                    <a:pt x="281" y="0"/>
                  </a:lnTo>
                  <a:lnTo>
                    <a:pt x="271" y="5"/>
                  </a:lnTo>
                  <a:lnTo>
                    <a:pt x="261" y="4"/>
                  </a:lnTo>
                  <a:lnTo>
                    <a:pt x="224" y="7"/>
                  </a:lnTo>
                  <a:lnTo>
                    <a:pt x="206" y="4"/>
                  </a:lnTo>
                  <a:lnTo>
                    <a:pt x="197" y="1"/>
                  </a:lnTo>
                  <a:lnTo>
                    <a:pt x="187" y="0"/>
                  </a:lnTo>
                  <a:lnTo>
                    <a:pt x="161" y="49"/>
                  </a:lnTo>
                  <a:lnTo>
                    <a:pt x="141" y="54"/>
                  </a:lnTo>
                  <a:lnTo>
                    <a:pt x="132" y="61"/>
                  </a:lnTo>
                  <a:lnTo>
                    <a:pt x="114" y="58"/>
                  </a:lnTo>
                  <a:close/>
                </a:path>
              </a:pathLst>
            </a:custGeom>
            <a:solidFill>
              <a:srgbClr val="FFFF00"/>
            </a:solidFill>
            <a:ln w="6350">
              <a:solidFill>
                <a:srgbClr val="000000"/>
              </a:solidFill>
              <a:round/>
              <a:headEnd/>
              <a:tailEnd/>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98" name="Freeform 331"/>
            <p:cNvSpPr>
              <a:spLocks/>
            </p:cNvSpPr>
            <p:nvPr/>
          </p:nvSpPr>
          <p:spPr bwMode="auto">
            <a:xfrm rot="21540000">
              <a:off x="6980238" y="4337050"/>
              <a:ext cx="185737" cy="284163"/>
            </a:xfrm>
            <a:custGeom>
              <a:avLst/>
              <a:gdLst>
                <a:gd name="T0" fmla="*/ 50 w 163"/>
                <a:gd name="T1" fmla="*/ 5 h 226"/>
                <a:gd name="T2" fmla="*/ 47 w 163"/>
                <a:gd name="T3" fmla="*/ 31 h 226"/>
                <a:gd name="T4" fmla="*/ 37 w 163"/>
                <a:gd name="T5" fmla="*/ 37 h 226"/>
                <a:gd name="T6" fmla="*/ 25 w 163"/>
                <a:gd name="T7" fmla="*/ 44 h 226"/>
                <a:gd name="T8" fmla="*/ 14 w 163"/>
                <a:gd name="T9" fmla="*/ 61 h 226"/>
                <a:gd name="T10" fmla="*/ 11 w 163"/>
                <a:gd name="T11" fmla="*/ 78 h 226"/>
                <a:gd name="T12" fmla="*/ 0 w 163"/>
                <a:gd name="T13" fmla="*/ 83 h 226"/>
                <a:gd name="T14" fmla="*/ 12 w 163"/>
                <a:gd name="T15" fmla="*/ 120 h 226"/>
                <a:gd name="T16" fmla="*/ 33 w 163"/>
                <a:gd name="T17" fmla="*/ 161 h 226"/>
                <a:gd name="T18" fmla="*/ 40 w 163"/>
                <a:gd name="T19" fmla="*/ 171 h 226"/>
                <a:gd name="T20" fmla="*/ 44 w 163"/>
                <a:gd name="T21" fmla="*/ 197 h 226"/>
                <a:gd name="T22" fmla="*/ 43 w 163"/>
                <a:gd name="T23" fmla="*/ 206 h 226"/>
                <a:gd name="T24" fmla="*/ 61 w 163"/>
                <a:gd name="T25" fmla="*/ 218 h 226"/>
                <a:gd name="T26" fmla="*/ 105 w 163"/>
                <a:gd name="T27" fmla="*/ 226 h 226"/>
                <a:gd name="T28" fmla="*/ 116 w 163"/>
                <a:gd name="T29" fmla="*/ 210 h 226"/>
                <a:gd name="T30" fmla="*/ 119 w 163"/>
                <a:gd name="T31" fmla="*/ 193 h 226"/>
                <a:gd name="T32" fmla="*/ 142 w 163"/>
                <a:gd name="T33" fmla="*/ 171 h 226"/>
                <a:gd name="T34" fmla="*/ 143 w 163"/>
                <a:gd name="T35" fmla="*/ 161 h 226"/>
                <a:gd name="T36" fmla="*/ 136 w 163"/>
                <a:gd name="T37" fmla="*/ 152 h 226"/>
                <a:gd name="T38" fmla="*/ 128 w 163"/>
                <a:gd name="T39" fmla="*/ 142 h 226"/>
                <a:gd name="T40" fmla="*/ 122 w 163"/>
                <a:gd name="T41" fmla="*/ 132 h 226"/>
                <a:gd name="T42" fmla="*/ 132 w 163"/>
                <a:gd name="T43" fmla="*/ 116 h 226"/>
                <a:gd name="T44" fmla="*/ 148 w 163"/>
                <a:gd name="T45" fmla="*/ 85 h 226"/>
                <a:gd name="T46" fmla="*/ 160 w 163"/>
                <a:gd name="T47" fmla="*/ 69 h 226"/>
                <a:gd name="T48" fmla="*/ 163 w 163"/>
                <a:gd name="T49" fmla="*/ 52 h 226"/>
                <a:gd name="T50" fmla="*/ 120 w 163"/>
                <a:gd name="T51" fmla="*/ 35 h 226"/>
                <a:gd name="T52" fmla="*/ 113 w 163"/>
                <a:gd name="T53" fmla="*/ 25 h 226"/>
                <a:gd name="T54" fmla="*/ 70 w 163"/>
                <a:gd name="T55" fmla="*/ 0 h 226"/>
                <a:gd name="T56" fmla="*/ 50 w 163"/>
                <a:gd name="T57" fmla="*/ 5 h 2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3"/>
                <a:gd name="T88" fmla="*/ 0 h 226"/>
                <a:gd name="T89" fmla="*/ 163 w 163"/>
                <a:gd name="T90" fmla="*/ 226 h 2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3" h="226">
                  <a:moveTo>
                    <a:pt x="50" y="5"/>
                  </a:moveTo>
                  <a:lnTo>
                    <a:pt x="47" y="31"/>
                  </a:lnTo>
                  <a:lnTo>
                    <a:pt x="37" y="37"/>
                  </a:lnTo>
                  <a:lnTo>
                    <a:pt x="25" y="44"/>
                  </a:lnTo>
                  <a:lnTo>
                    <a:pt x="14" y="61"/>
                  </a:lnTo>
                  <a:lnTo>
                    <a:pt x="11" y="78"/>
                  </a:lnTo>
                  <a:lnTo>
                    <a:pt x="0" y="83"/>
                  </a:lnTo>
                  <a:lnTo>
                    <a:pt x="12" y="120"/>
                  </a:lnTo>
                  <a:lnTo>
                    <a:pt x="33" y="161"/>
                  </a:lnTo>
                  <a:lnTo>
                    <a:pt x="40" y="171"/>
                  </a:lnTo>
                  <a:lnTo>
                    <a:pt x="44" y="197"/>
                  </a:lnTo>
                  <a:lnTo>
                    <a:pt x="43" y="206"/>
                  </a:lnTo>
                  <a:lnTo>
                    <a:pt x="61" y="218"/>
                  </a:lnTo>
                  <a:lnTo>
                    <a:pt x="105" y="226"/>
                  </a:lnTo>
                  <a:lnTo>
                    <a:pt x="116" y="210"/>
                  </a:lnTo>
                  <a:lnTo>
                    <a:pt x="119" y="193"/>
                  </a:lnTo>
                  <a:lnTo>
                    <a:pt x="142" y="171"/>
                  </a:lnTo>
                  <a:lnTo>
                    <a:pt x="143" y="161"/>
                  </a:lnTo>
                  <a:lnTo>
                    <a:pt x="136" y="152"/>
                  </a:lnTo>
                  <a:lnTo>
                    <a:pt x="128" y="142"/>
                  </a:lnTo>
                  <a:lnTo>
                    <a:pt x="122" y="132"/>
                  </a:lnTo>
                  <a:lnTo>
                    <a:pt x="132" y="116"/>
                  </a:lnTo>
                  <a:lnTo>
                    <a:pt x="148" y="85"/>
                  </a:lnTo>
                  <a:lnTo>
                    <a:pt x="160" y="69"/>
                  </a:lnTo>
                  <a:lnTo>
                    <a:pt x="163" y="52"/>
                  </a:lnTo>
                  <a:lnTo>
                    <a:pt x="120" y="35"/>
                  </a:lnTo>
                  <a:lnTo>
                    <a:pt x="113" y="25"/>
                  </a:lnTo>
                  <a:lnTo>
                    <a:pt x="70" y="0"/>
                  </a:lnTo>
                  <a:lnTo>
                    <a:pt x="50" y="5"/>
                  </a:lnTo>
                  <a:close/>
                </a:path>
              </a:pathLst>
            </a:custGeom>
            <a:solidFill>
              <a:srgbClr val="00B050"/>
            </a:solidFill>
            <a:ln w="6350">
              <a:solidFill>
                <a:srgbClr val="000000"/>
              </a:solidFill>
              <a:round/>
              <a:headEnd/>
              <a:tailEnd/>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99" name="Freeform 336"/>
            <p:cNvSpPr>
              <a:spLocks/>
            </p:cNvSpPr>
            <p:nvPr/>
          </p:nvSpPr>
          <p:spPr bwMode="auto">
            <a:xfrm rot="60000">
              <a:off x="6900863" y="4406900"/>
              <a:ext cx="165100" cy="452438"/>
            </a:xfrm>
            <a:custGeom>
              <a:avLst/>
              <a:gdLst>
                <a:gd name="T0" fmla="*/ 66 w 132"/>
                <a:gd name="T1" fmla="*/ 25 h 361"/>
                <a:gd name="T2" fmla="*/ 59 w 132"/>
                <a:gd name="T3" fmla="*/ 14 h 361"/>
                <a:gd name="T4" fmla="*/ 50 w 132"/>
                <a:gd name="T5" fmla="*/ 13 h 361"/>
                <a:gd name="T6" fmla="*/ 42 w 132"/>
                <a:gd name="T7" fmla="*/ 2 h 361"/>
                <a:gd name="T8" fmla="*/ 25 w 132"/>
                <a:gd name="T9" fmla="*/ 0 h 361"/>
                <a:gd name="T10" fmla="*/ 14 w 132"/>
                <a:gd name="T11" fmla="*/ 6 h 361"/>
                <a:gd name="T12" fmla="*/ 4 w 132"/>
                <a:gd name="T13" fmla="*/ 13 h 361"/>
                <a:gd name="T14" fmla="*/ 0 w 132"/>
                <a:gd name="T15" fmla="*/ 39 h 361"/>
                <a:gd name="T16" fmla="*/ 17 w 132"/>
                <a:gd name="T17" fmla="*/ 42 h 361"/>
                <a:gd name="T18" fmla="*/ 16 w 132"/>
                <a:gd name="T19" fmla="*/ 50 h 361"/>
                <a:gd name="T20" fmla="*/ 9 w 132"/>
                <a:gd name="T21" fmla="*/ 85 h 361"/>
                <a:gd name="T22" fmla="*/ 13 w 132"/>
                <a:gd name="T23" fmla="*/ 112 h 361"/>
                <a:gd name="T24" fmla="*/ 9 w 132"/>
                <a:gd name="T25" fmla="*/ 137 h 361"/>
                <a:gd name="T26" fmla="*/ 24 w 132"/>
                <a:gd name="T27" fmla="*/ 157 h 361"/>
                <a:gd name="T28" fmla="*/ 30 w 132"/>
                <a:gd name="T29" fmla="*/ 175 h 361"/>
                <a:gd name="T30" fmla="*/ 38 w 132"/>
                <a:gd name="T31" fmla="*/ 177 h 361"/>
                <a:gd name="T32" fmla="*/ 37 w 132"/>
                <a:gd name="T33" fmla="*/ 185 h 361"/>
                <a:gd name="T34" fmla="*/ 57 w 132"/>
                <a:gd name="T35" fmla="*/ 188 h 361"/>
                <a:gd name="T36" fmla="*/ 67 w 132"/>
                <a:gd name="T37" fmla="*/ 182 h 361"/>
                <a:gd name="T38" fmla="*/ 75 w 132"/>
                <a:gd name="T39" fmla="*/ 183 h 361"/>
                <a:gd name="T40" fmla="*/ 92 w 132"/>
                <a:gd name="T41" fmla="*/ 195 h 361"/>
                <a:gd name="T42" fmla="*/ 87 w 132"/>
                <a:gd name="T43" fmla="*/ 220 h 361"/>
                <a:gd name="T44" fmla="*/ 92 w 132"/>
                <a:gd name="T45" fmla="*/ 247 h 361"/>
                <a:gd name="T46" fmla="*/ 81 w 132"/>
                <a:gd name="T47" fmla="*/ 262 h 361"/>
                <a:gd name="T48" fmla="*/ 67 w 132"/>
                <a:gd name="T49" fmla="*/ 288 h 361"/>
                <a:gd name="T50" fmla="*/ 62 w 132"/>
                <a:gd name="T51" fmla="*/ 313 h 361"/>
                <a:gd name="T52" fmla="*/ 79 w 132"/>
                <a:gd name="T53" fmla="*/ 324 h 361"/>
                <a:gd name="T54" fmla="*/ 94 w 132"/>
                <a:gd name="T55" fmla="*/ 344 h 361"/>
                <a:gd name="T56" fmla="*/ 91 w 132"/>
                <a:gd name="T57" fmla="*/ 361 h 361"/>
                <a:gd name="T58" fmla="*/ 103 w 132"/>
                <a:gd name="T59" fmla="*/ 338 h 361"/>
                <a:gd name="T60" fmla="*/ 114 w 132"/>
                <a:gd name="T61" fmla="*/ 331 h 361"/>
                <a:gd name="T62" fmla="*/ 121 w 132"/>
                <a:gd name="T63" fmla="*/ 288 h 361"/>
                <a:gd name="T64" fmla="*/ 117 w 132"/>
                <a:gd name="T65" fmla="*/ 208 h 361"/>
                <a:gd name="T66" fmla="*/ 123 w 132"/>
                <a:gd name="T67" fmla="*/ 183 h 361"/>
                <a:gd name="T68" fmla="*/ 132 w 132"/>
                <a:gd name="T69" fmla="*/ 165 h 361"/>
                <a:gd name="T70" fmla="*/ 119 w 132"/>
                <a:gd name="T71" fmla="*/ 149 h 361"/>
                <a:gd name="T72" fmla="*/ 112 w 132"/>
                <a:gd name="T73" fmla="*/ 138 h 361"/>
                <a:gd name="T74" fmla="*/ 107 w 132"/>
                <a:gd name="T75" fmla="*/ 112 h 361"/>
                <a:gd name="T76" fmla="*/ 77 w 132"/>
                <a:gd name="T77" fmla="*/ 59 h 361"/>
                <a:gd name="T78" fmla="*/ 74 w 132"/>
                <a:gd name="T79" fmla="*/ 35 h 361"/>
                <a:gd name="T80" fmla="*/ 66 w 132"/>
                <a:gd name="T81" fmla="*/ 25 h 3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2"/>
                <a:gd name="T124" fmla="*/ 0 h 361"/>
                <a:gd name="T125" fmla="*/ 132 w 132"/>
                <a:gd name="T126" fmla="*/ 361 h 3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2" h="361">
                  <a:moveTo>
                    <a:pt x="66" y="25"/>
                  </a:moveTo>
                  <a:lnTo>
                    <a:pt x="59" y="14"/>
                  </a:lnTo>
                  <a:lnTo>
                    <a:pt x="50" y="13"/>
                  </a:lnTo>
                  <a:lnTo>
                    <a:pt x="42" y="2"/>
                  </a:lnTo>
                  <a:lnTo>
                    <a:pt x="25" y="0"/>
                  </a:lnTo>
                  <a:lnTo>
                    <a:pt x="14" y="6"/>
                  </a:lnTo>
                  <a:lnTo>
                    <a:pt x="4" y="13"/>
                  </a:lnTo>
                  <a:lnTo>
                    <a:pt x="0" y="39"/>
                  </a:lnTo>
                  <a:lnTo>
                    <a:pt x="17" y="42"/>
                  </a:lnTo>
                  <a:lnTo>
                    <a:pt x="16" y="50"/>
                  </a:lnTo>
                  <a:lnTo>
                    <a:pt x="9" y="85"/>
                  </a:lnTo>
                  <a:lnTo>
                    <a:pt x="13" y="112"/>
                  </a:lnTo>
                  <a:lnTo>
                    <a:pt x="9" y="137"/>
                  </a:lnTo>
                  <a:lnTo>
                    <a:pt x="24" y="157"/>
                  </a:lnTo>
                  <a:lnTo>
                    <a:pt x="30" y="175"/>
                  </a:lnTo>
                  <a:lnTo>
                    <a:pt x="38" y="177"/>
                  </a:lnTo>
                  <a:lnTo>
                    <a:pt x="37" y="185"/>
                  </a:lnTo>
                  <a:lnTo>
                    <a:pt x="57" y="188"/>
                  </a:lnTo>
                  <a:lnTo>
                    <a:pt x="67" y="182"/>
                  </a:lnTo>
                  <a:lnTo>
                    <a:pt x="75" y="183"/>
                  </a:lnTo>
                  <a:lnTo>
                    <a:pt x="92" y="195"/>
                  </a:lnTo>
                  <a:lnTo>
                    <a:pt x="87" y="220"/>
                  </a:lnTo>
                  <a:lnTo>
                    <a:pt x="92" y="247"/>
                  </a:lnTo>
                  <a:lnTo>
                    <a:pt x="81" y="262"/>
                  </a:lnTo>
                  <a:lnTo>
                    <a:pt x="67" y="288"/>
                  </a:lnTo>
                  <a:lnTo>
                    <a:pt x="62" y="313"/>
                  </a:lnTo>
                  <a:lnTo>
                    <a:pt x="79" y="324"/>
                  </a:lnTo>
                  <a:lnTo>
                    <a:pt x="94" y="344"/>
                  </a:lnTo>
                  <a:lnTo>
                    <a:pt x="91" y="361"/>
                  </a:lnTo>
                  <a:lnTo>
                    <a:pt x="103" y="338"/>
                  </a:lnTo>
                  <a:lnTo>
                    <a:pt x="114" y="331"/>
                  </a:lnTo>
                  <a:lnTo>
                    <a:pt x="121" y="288"/>
                  </a:lnTo>
                  <a:lnTo>
                    <a:pt x="117" y="208"/>
                  </a:lnTo>
                  <a:lnTo>
                    <a:pt x="123" y="183"/>
                  </a:lnTo>
                  <a:lnTo>
                    <a:pt x="132" y="165"/>
                  </a:lnTo>
                  <a:lnTo>
                    <a:pt x="119" y="149"/>
                  </a:lnTo>
                  <a:lnTo>
                    <a:pt x="112" y="138"/>
                  </a:lnTo>
                  <a:lnTo>
                    <a:pt x="107" y="112"/>
                  </a:lnTo>
                  <a:lnTo>
                    <a:pt x="77" y="59"/>
                  </a:lnTo>
                  <a:lnTo>
                    <a:pt x="74" y="35"/>
                  </a:lnTo>
                  <a:lnTo>
                    <a:pt x="66" y="25"/>
                  </a:lnTo>
                  <a:close/>
                </a:path>
              </a:pathLst>
            </a:custGeom>
            <a:solidFill>
              <a:srgbClr val="00B050"/>
            </a:solidFill>
            <a:ln w="11113">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grpSp>
      <p:grpSp>
        <p:nvGrpSpPr>
          <p:cNvPr id="39940" name="Grupp 1"/>
          <p:cNvGrpSpPr>
            <a:grpSpLocks/>
          </p:cNvGrpSpPr>
          <p:nvPr/>
        </p:nvGrpSpPr>
        <p:grpSpPr bwMode="auto">
          <a:xfrm>
            <a:off x="6173789" y="1519238"/>
            <a:ext cx="2060575" cy="4514850"/>
            <a:chOff x="4679950" y="1154113"/>
            <a:chExt cx="2060575" cy="4514850"/>
          </a:xfrm>
        </p:grpSpPr>
        <p:sp>
          <p:nvSpPr>
            <p:cNvPr id="6" name="Freeform 294"/>
            <p:cNvSpPr>
              <a:spLocks/>
            </p:cNvSpPr>
            <p:nvPr/>
          </p:nvSpPr>
          <p:spPr bwMode="auto">
            <a:xfrm>
              <a:off x="5264150" y="2092325"/>
              <a:ext cx="1085850" cy="925513"/>
            </a:xfrm>
            <a:custGeom>
              <a:avLst/>
              <a:gdLst>
                <a:gd name="T0" fmla="*/ 16 w 868"/>
                <a:gd name="T1" fmla="*/ 283 h 740"/>
                <a:gd name="T2" fmla="*/ 0 w 868"/>
                <a:gd name="T3" fmla="*/ 250 h 740"/>
                <a:gd name="T4" fmla="*/ 4 w 868"/>
                <a:gd name="T5" fmla="*/ 195 h 740"/>
                <a:gd name="T6" fmla="*/ 21 w 868"/>
                <a:gd name="T7" fmla="*/ 131 h 740"/>
                <a:gd name="T8" fmla="*/ 15 w 868"/>
                <a:gd name="T9" fmla="*/ 88 h 740"/>
                <a:gd name="T10" fmla="*/ 49 w 868"/>
                <a:gd name="T11" fmla="*/ 44 h 740"/>
                <a:gd name="T12" fmla="*/ 106 w 868"/>
                <a:gd name="T13" fmla="*/ 0 h 740"/>
                <a:gd name="T14" fmla="*/ 176 w 868"/>
                <a:gd name="T15" fmla="*/ 15 h 740"/>
                <a:gd name="T16" fmla="*/ 229 w 868"/>
                <a:gd name="T17" fmla="*/ 56 h 740"/>
                <a:gd name="T18" fmla="*/ 275 w 868"/>
                <a:gd name="T19" fmla="*/ 53 h 740"/>
                <a:gd name="T20" fmla="*/ 400 w 868"/>
                <a:gd name="T21" fmla="*/ 156 h 740"/>
                <a:gd name="T22" fmla="*/ 490 w 868"/>
                <a:gd name="T23" fmla="*/ 220 h 740"/>
                <a:gd name="T24" fmla="*/ 586 w 868"/>
                <a:gd name="T25" fmla="*/ 274 h 740"/>
                <a:gd name="T26" fmla="*/ 626 w 868"/>
                <a:gd name="T27" fmla="*/ 287 h 740"/>
                <a:gd name="T28" fmla="*/ 663 w 868"/>
                <a:gd name="T29" fmla="*/ 233 h 740"/>
                <a:gd name="T30" fmla="*/ 721 w 868"/>
                <a:gd name="T31" fmla="*/ 247 h 740"/>
                <a:gd name="T32" fmla="*/ 804 w 868"/>
                <a:gd name="T33" fmla="*/ 270 h 740"/>
                <a:gd name="T34" fmla="*/ 868 w 868"/>
                <a:gd name="T35" fmla="*/ 286 h 740"/>
                <a:gd name="T36" fmla="*/ 815 w 868"/>
                <a:gd name="T37" fmla="*/ 374 h 740"/>
                <a:gd name="T38" fmla="*/ 836 w 868"/>
                <a:gd name="T39" fmla="*/ 412 h 740"/>
                <a:gd name="T40" fmla="*/ 856 w 868"/>
                <a:gd name="T41" fmla="*/ 459 h 740"/>
                <a:gd name="T42" fmla="*/ 854 w 868"/>
                <a:gd name="T43" fmla="*/ 513 h 740"/>
                <a:gd name="T44" fmla="*/ 799 w 868"/>
                <a:gd name="T45" fmla="*/ 616 h 740"/>
                <a:gd name="T46" fmla="*/ 758 w 868"/>
                <a:gd name="T47" fmla="*/ 644 h 740"/>
                <a:gd name="T48" fmla="*/ 710 w 868"/>
                <a:gd name="T49" fmla="*/ 696 h 740"/>
                <a:gd name="T50" fmla="*/ 658 w 868"/>
                <a:gd name="T51" fmla="*/ 740 h 740"/>
                <a:gd name="T52" fmla="*/ 622 w 868"/>
                <a:gd name="T53" fmla="*/ 733 h 740"/>
                <a:gd name="T54" fmla="*/ 590 w 868"/>
                <a:gd name="T55" fmla="*/ 692 h 740"/>
                <a:gd name="T56" fmla="*/ 561 w 868"/>
                <a:gd name="T57" fmla="*/ 651 h 740"/>
                <a:gd name="T58" fmla="*/ 506 w 868"/>
                <a:gd name="T59" fmla="*/ 607 h 740"/>
                <a:gd name="T60" fmla="*/ 479 w 868"/>
                <a:gd name="T61" fmla="*/ 595 h 740"/>
                <a:gd name="T62" fmla="*/ 436 w 868"/>
                <a:gd name="T63" fmla="*/ 629 h 740"/>
                <a:gd name="T64" fmla="*/ 309 w 868"/>
                <a:gd name="T65" fmla="*/ 616 h 740"/>
                <a:gd name="T66" fmla="*/ 264 w 868"/>
                <a:gd name="T67" fmla="*/ 548 h 740"/>
                <a:gd name="T68" fmla="*/ 202 w 868"/>
                <a:gd name="T69" fmla="*/ 545 h 740"/>
                <a:gd name="T70" fmla="*/ 173 w 868"/>
                <a:gd name="T71" fmla="*/ 497 h 740"/>
                <a:gd name="T72" fmla="*/ 124 w 868"/>
                <a:gd name="T73" fmla="*/ 452 h 740"/>
                <a:gd name="T74" fmla="*/ 82 w 868"/>
                <a:gd name="T75" fmla="*/ 383 h 740"/>
                <a:gd name="T76" fmla="*/ 46 w 868"/>
                <a:gd name="T77" fmla="*/ 324 h 7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68"/>
                <a:gd name="T118" fmla="*/ 0 h 740"/>
                <a:gd name="T119" fmla="*/ 868 w 868"/>
                <a:gd name="T120" fmla="*/ 740 h 74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68" h="740">
                  <a:moveTo>
                    <a:pt x="16" y="283"/>
                  </a:moveTo>
                  <a:lnTo>
                    <a:pt x="16" y="283"/>
                  </a:lnTo>
                  <a:lnTo>
                    <a:pt x="5" y="270"/>
                  </a:lnTo>
                  <a:lnTo>
                    <a:pt x="0" y="250"/>
                  </a:lnTo>
                  <a:lnTo>
                    <a:pt x="3" y="238"/>
                  </a:lnTo>
                  <a:lnTo>
                    <a:pt x="4" y="195"/>
                  </a:lnTo>
                  <a:lnTo>
                    <a:pt x="7" y="156"/>
                  </a:lnTo>
                  <a:lnTo>
                    <a:pt x="21" y="131"/>
                  </a:lnTo>
                  <a:lnTo>
                    <a:pt x="21" y="127"/>
                  </a:lnTo>
                  <a:lnTo>
                    <a:pt x="15" y="88"/>
                  </a:lnTo>
                  <a:lnTo>
                    <a:pt x="20" y="57"/>
                  </a:lnTo>
                  <a:lnTo>
                    <a:pt x="49" y="44"/>
                  </a:lnTo>
                  <a:lnTo>
                    <a:pt x="110" y="16"/>
                  </a:lnTo>
                  <a:lnTo>
                    <a:pt x="106" y="0"/>
                  </a:lnTo>
                  <a:lnTo>
                    <a:pt x="148" y="10"/>
                  </a:lnTo>
                  <a:lnTo>
                    <a:pt x="176" y="15"/>
                  </a:lnTo>
                  <a:lnTo>
                    <a:pt x="196" y="31"/>
                  </a:lnTo>
                  <a:lnTo>
                    <a:pt x="229" y="56"/>
                  </a:lnTo>
                  <a:lnTo>
                    <a:pt x="254" y="47"/>
                  </a:lnTo>
                  <a:lnTo>
                    <a:pt x="275" y="53"/>
                  </a:lnTo>
                  <a:lnTo>
                    <a:pt x="332" y="106"/>
                  </a:lnTo>
                  <a:lnTo>
                    <a:pt x="400" y="156"/>
                  </a:lnTo>
                  <a:lnTo>
                    <a:pt x="472" y="216"/>
                  </a:lnTo>
                  <a:lnTo>
                    <a:pt x="490" y="220"/>
                  </a:lnTo>
                  <a:lnTo>
                    <a:pt x="543" y="235"/>
                  </a:lnTo>
                  <a:lnTo>
                    <a:pt x="586" y="274"/>
                  </a:lnTo>
                  <a:lnTo>
                    <a:pt x="609" y="284"/>
                  </a:lnTo>
                  <a:lnTo>
                    <a:pt x="626" y="287"/>
                  </a:lnTo>
                  <a:lnTo>
                    <a:pt x="660" y="249"/>
                  </a:lnTo>
                  <a:lnTo>
                    <a:pt x="663" y="233"/>
                  </a:lnTo>
                  <a:lnTo>
                    <a:pt x="683" y="232"/>
                  </a:lnTo>
                  <a:lnTo>
                    <a:pt x="721" y="247"/>
                  </a:lnTo>
                  <a:lnTo>
                    <a:pt x="765" y="263"/>
                  </a:lnTo>
                  <a:lnTo>
                    <a:pt x="804" y="270"/>
                  </a:lnTo>
                  <a:lnTo>
                    <a:pt x="840" y="282"/>
                  </a:lnTo>
                  <a:lnTo>
                    <a:pt x="868" y="286"/>
                  </a:lnTo>
                  <a:lnTo>
                    <a:pt x="864" y="312"/>
                  </a:lnTo>
                  <a:lnTo>
                    <a:pt x="815" y="374"/>
                  </a:lnTo>
                  <a:lnTo>
                    <a:pt x="819" y="401"/>
                  </a:lnTo>
                  <a:lnTo>
                    <a:pt x="836" y="412"/>
                  </a:lnTo>
                  <a:lnTo>
                    <a:pt x="840" y="439"/>
                  </a:lnTo>
                  <a:lnTo>
                    <a:pt x="856" y="459"/>
                  </a:lnTo>
                  <a:lnTo>
                    <a:pt x="861" y="478"/>
                  </a:lnTo>
                  <a:lnTo>
                    <a:pt x="854" y="513"/>
                  </a:lnTo>
                  <a:lnTo>
                    <a:pt x="819" y="558"/>
                  </a:lnTo>
                  <a:lnTo>
                    <a:pt x="799" y="616"/>
                  </a:lnTo>
                  <a:lnTo>
                    <a:pt x="790" y="624"/>
                  </a:lnTo>
                  <a:lnTo>
                    <a:pt x="758" y="644"/>
                  </a:lnTo>
                  <a:lnTo>
                    <a:pt x="732" y="682"/>
                  </a:lnTo>
                  <a:lnTo>
                    <a:pt x="710" y="696"/>
                  </a:lnTo>
                  <a:lnTo>
                    <a:pt x="683" y="702"/>
                  </a:lnTo>
                  <a:lnTo>
                    <a:pt x="658" y="740"/>
                  </a:lnTo>
                  <a:lnTo>
                    <a:pt x="631" y="727"/>
                  </a:lnTo>
                  <a:lnTo>
                    <a:pt x="622" y="733"/>
                  </a:lnTo>
                  <a:lnTo>
                    <a:pt x="615" y="715"/>
                  </a:lnTo>
                  <a:lnTo>
                    <a:pt x="590" y="692"/>
                  </a:lnTo>
                  <a:lnTo>
                    <a:pt x="577" y="663"/>
                  </a:lnTo>
                  <a:lnTo>
                    <a:pt x="561" y="651"/>
                  </a:lnTo>
                  <a:lnTo>
                    <a:pt x="520" y="626"/>
                  </a:lnTo>
                  <a:lnTo>
                    <a:pt x="506" y="607"/>
                  </a:lnTo>
                  <a:lnTo>
                    <a:pt x="498" y="597"/>
                  </a:lnTo>
                  <a:lnTo>
                    <a:pt x="479" y="595"/>
                  </a:lnTo>
                  <a:lnTo>
                    <a:pt x="446" y="624"/>
                  </a:lnTo>
                  <a:lnTo>
                    <a:pt x="436" y="629"/>
                  </a:lnTo>
                  <a:lnTo>
                    <a:pt x="380" y="629"/>
                  </a:lnTo>
                  <a:lnTo>
                    <a:pt x="309" y="616"/>
                  </a:lnTo>
                  <a:lnTo>
                    <a:pt x="271" y="566"/>
                  </a:lnTo>
                  <a:lnTo>
                    <a:pt x="264" y="548"/>
                  </a:lnTo>
                  <a:lnTo>
                    <a:pt x="239" y="543"/>
                  </a:lnTo>
                  <a:lnTo>
                    <a:pt x="202" y="545"/>
                  </a:lnTo>
                  <a:lnTo>
                    <a:pt x="190" y="508"/>
                  </a:lnTo>
                  <a:lnTo>
                    <a:pt x="173" y="497"/>
                  </a:lnTo>
                  <a:lnTo>
                    <a:pt x="148" y="482"/>
                  </a:lnTo>
                  <a:lnTo>
                    <a:pt x="124" y="452"/>
                  </a:lnTo>
                  <a:lnTo>
                    <a:pt x="123" y="418"/>
                  </a:lnTo>
                  <a:lnTo>
                    <a:pt x="82" y="383"/>
                  </a:lnTo>
                  <a:lnTo>
                    <a:pt x="70" y="346"/>
                  </a:lnTo>
                  <a:lnTo>
                    <a:pt x="46" y="324"/>
                  </a:lnTo>
                  <a:lnTo>
                    <a:pt x="16" y="283"/>
                  </a:lnTo>
                  <a:close/>
                </a:path>
              </a:pathLst>
            </a:custGeom>
            <a:solidFill>
              <a:srgbClr val="FFFF00"/>
            </a:solidFill>
            <a:ln w="63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7" name="Freeform 226"/>
            <p:cNvSpPr>
              <a:spLocks/>
            </p:cNvSpPr>
            <p:nvPr/>
          </p:nvSpPr>
          <p:spPr bwMode="auto">
            <a:xfrm>
              <a:off x="4881562" y="2432050"/>
              <a:ext cx="757238" cy="1169988"/>
            </a:xfrm>
            <a:custGeom>
              <a:avLst/>
              <a:gdLst>
                <a:gd name="T0" fmla="*/ 338 w 610"/>
                <a:gd name="T1" fmla="*/ 37 h 935"/>
                <a:gd name="T2" fmla="*/ 379 w 610"/>
                <a:gd name="T3" fmla="*/ 82 h 935"/>
                <a:gd name="T4" fmla="*/ 412 w 610"/>
                <a:gd name="T5" fmla="*/ 134 h 935"/>
                <a:gd name="T6" fmla="*/ 429 w 610"/>
                <a:gd name="T7" fmla="*/ 169 h 935"/>
                <a:gd name="T8" fmla="*/ 440 w 610"/>
                <a:gd name="T9" fmla="*/ 197 h 935"/>
                <a:gd name="T10" fmla="*/ 495 w 610"/>
                <a:gd name="T11" fmla="*/ 238 h 935"/>
                <a:gd name="T12" fmla="*/ 511 w 610"/>
                <a:gd name="T13" fmla="*/ 354 h 935"/>
                <a:gd name="T14" fmla="*/ 509 w 610"/>
                <a:gd name="T15" fmla="*/ 477 h 935"/>
                <a:gd name="T16" fmla="*/ 573 w 610"/>
                <a:gd name="T17" fmla="*/ 552 h 935"/>
                <a:gd name="T18" fmla="*/ 601 w 610"/>
                <a:gd name="T19" fmla="*/ 596 h 935"/>
                <a:gd name="T20" fmla="*/ 568 w 610"/>
                <a:gd name="T21" fmla="*/ 662 h 935"/>
                <a:gd name="T22" fmla="*/ 511 w 610"/>
                <a:gd name="T23" fmla="*/ 664 h 935"/>
                <a:gd name="T24" fmla="*/ 370 w 610"/>
                <a:gd name="T25" fmla="*/ 741 h 935"/>
                <a:gd name="T26" fmla="*/ 399 w 610"/>
                <a:gd name="T27" fmla="*/ 779 h 935"/>
                <a:gd name="T28" fmla="*/ 411 w 610"/>
                <a:gd name="T29" fmla="*/ 819 h 935"/>
                <a:gd name="T30" fmla="*/ 384 w 610"/>
                <a:gd name="T31" fmla="*/ 861 h 935"/>
                <a:gd name="T32" fmla="*/ 379 w 610"/>
                <a:gd name="T33" fmla="*/ 892 h 935"/>
                <a:gd name="T34" fmla="*/ 362 w 610"/>
                <a:gd name="T35" fmla="*/ 888 h 935"/>
                <a:gd name="T36" fmla="*/ 330 w 610"/>
                <a:gd name="T37" fmla="*/ 882 h 935"/>
                <a:gd name="T38" fmla="*/ 316 w 610"/>
                <a:gd name="T39" fmla="*/ 931 h 935"/>
                <a:gd name="T40" fmla="*/ 251 w 610"/>
                <a:gd name="T41" fmla="*/ 923 h 935"/>
                <a:gd name="T42" fmla="*/ 198 w 610"/>
                <a:gd name="T43" fmla="*/ 932 h 935"/>
                <a:gd name="T44" fmla="*/ 188 w 610"/>
                <a:gd name="T45" fmla="*/ 927 h 935"/>
                <a:gd name="T46" fmla="*/ 168 w 610"/>
                <a:gd name="T47" fmla="*/ 880 h 935"/>
                <a:gd name="T48" fmla="*/ 124 w 610"/>
                <a:gd name="T49" fmla="*/ 814 h 935"/>
                <a:gd name="T50" fmla="*/ 94 w 610"/>
                <a:gd name="T51" fmla="*/ 779 h 935"/>
                <a:gd name="T52" fmla="*/ 60 w 610"/>
                <a:gd name="T53" fmla="*/ 762 h 935"/>
                <a:gd name="T54" fmla="*/ 4 w 610"/>
                <a:gd name="T55" fmla="*/ 697 h 935"/>
                <a:gd name="T56" fmla="*/ 6 w 610"/>
                <a:gd name="T57" fmla="*/ 637 h 935"/>
                <a:gd name="T58" fmla="*/ 17 w 610"/>
                <a:gd name="T59" fmla="*/ 600 h 935"/>
                <a:gd name="T60" fmla="*/ 7 w 610"/>
                <a:gd name="T61" fmla="*/ 543 h 935"/>
                <a:gd name="T62" fmla="*/ 3 w 610"/>
                <a:gd name="T63" fmla="*/ 502 h 935"/>
                <a:gd name="T64" fmla="*/ 13 w 610"/>
                <a:gd name="T65" fmla="*/ 477 h 935"/>
                <a:gd name="T66" fmla="*/ 15 w 610"/>
                <a:gd name="T67" fmla="*/ 445 h 935"/>
                <a:gd name="T68" fmla="*/ 70 w 610"/>
                <a:gd name="T69" fmla="*/ 367 h 935"/>
                <a:gd name="T70" fmla="*/ 102 w 610"/>
                <a:gd name="T71" fmla="*/ 328 h 935"/>
                <a:gd name="T72" fmla="*/ 140 w 610"/>
                <a:gd name="T73" fmla="*/ 305 h 935"/>
                <a:gd name="T74" fmla="*/ 213 w 610"/>
                <a:gd name="T75" fmla="*/ 318 h 935"/>
                <a:gd name="T76" fmla="*/ 260 w 610"/>
                <a:gd name="T77" fmla="*/ 304 h 935"/>
                <a:gd name="T78" fmla="*/ 271 w 610"/>
                <a:gd name="T79" fmla="*/ 248 h 935"/>
                <a:gd name="T80" fmla="*/ 241 w 610"/>
                <a:gd name="T81" fmla="*/ 198 h 935"/>
                <a:gd name="T82" fmla="*/ 242 w 610"/>
                <a:gd name="T83" fmla="*/ 141 h 935"/>
                <a:gd name="T84" fmla="*/ 288 w 610"/>
                <a:gd name="T85" fmla="*/ 46 h 9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0"/>
                <a:gd name="T130" fmla="*/ 0 h 935"/>
                <a:gd name="T131" fmla="*/ 610 w 610"/>
                <a:gd name="T132" fmla="*/ 935 h 9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0" h="935">
                  <a:moveTo>
                    <a:pt x="313" y="0"/>
                  </a:moveTo>
                  <a:lnTo>
                    <a:pt x="338" y="37"/>
                  </a:lnTo>
                  <a:lnTo>
                    <a:pt x="367" y="64"/>
                  </a:lnTo>
                  <a:lnTo>
                    <a:pt x="379" y="82"/>
                  </a:lnTo>
                  <a:lnTo>
                    <a:pt x="386" y="110"/>
                  </a:lnTo>
                  <a:lnTo>
                    <a:pt x="412" y="134"/>
                  </a:lnTo>
                  <a:lnTo>
                    <a:pt x="428" y="147"/>
                  </a:lnTo>
                  <a:lnTo>
                    <a:pt x="429" y="169"/>
                  </a:lnTo>
                  <a:lnTo>
                    <a:pt x="431" y="184"/>
                  </a:lnTo>
                  <a:lnTo>
                    <a:pt x="440" y="197"/>
                  </a:lnTo>
                  <a:lnTo>
                    <a:pt x="462" y="214"/>
                  </a:lnTo>
                  <a:lnTo>
                    <a:pt x="495" y="238"/>
                  </a:lnTo>
                  <a:lnTo>
                    <a:pt x="507" y="275"/>
                  </a:lnTo>
                  <a:lnTo>
                    <a:pt x="511" y="354"/>
                  </a:lnTo>
                  <a:lnTo>
                    <a:pt x="505" y="450"/>
                  </a:lnTo>
                  <a:lnTo>
                    <a:pt x="509" y="477"/>
                  </a:lnTo>
                  <a:lnTo>
                    <a:pt x="528" y="513"/>
                  </a:lnTo>
                  <a:lnTo>
                    <a:pt x="573" y="552"/>
                  </a:lnTo>
                  <a:lnTo>
                    <a:pt x="610" y="583"/>
                  </a:lnTo>
                  <a:lnTo>
                    <a:pt x="601" y="596"/>
                  </a:lnTo>
                  <a:lnTo>
                    <a:pt x="576" y="623"/>
                  </a:lnTo>
                  <a:lnTo>
                    <a:pt x="568" y="662"/>
                  </a:lnTo>
                  <a:lnTo>
                    <a:pt x="576" y="672"/>
                  </a:lnTo>
                  <a:lnTo>
                    <a:pt x="511" y="664"/>
                  </a:lnTo>
                  <a:lnTo>
                    <a:pt x="358" y="692"/>
                  </a:lnTo>
                  <a:lnTo>
                    <a:pt x="370" y="741"/>
                  </a:lnTo>
                  <a:lnTo>
                    <a:pt x="380" y="757"/>
                  </a:lnTo>
                  <a:lnTo>
                    <a:pt x="399" y="779"/>
                  </a:lnTo>
                  <a:lnTo>
                    <a:pt x="416" y="791"/>
                  </a:lnTo>
                  <a:lnTo>
                    <a:pt x="411" y="819"/>
                  </a:lnTo>
                  <a:lnTo>
                    <a:pt x="406" y="835"/>
                  </a:lnTo>
                  <a:lnTo>
                    <a:pt x="384" y="861"/>
                  </a:lnTo>
                  <a:lnTo>
                    <a:pt x="395" y="874"/>
                  </a:lnTo>
                  <a:lnTo>
                    <a:pt x="379" y="892"/>
                  </a:lnTo>
                  <a:lnTo>
                    <a:pt x="370" y="898"/>
                  </a:lnTo>
                  <a:lnTo>
                    <a:pt x="362" y="888"/>
                  </a:lnTo>
                  <a:lnTo>
                    <a:pt x="355" y="878"/>
                  </a:lnTo>
                  <a:lnTo>
                    <a:pt x="330" y="882"/>
                  </a:lnTo>
                  <a:lnTo>
                    <a:pt x="322" y="898"/>
                  </a:lnTo>
                  <a:lnTo>
                    <a:pt x="316" y="931"/>
                  </a:lnTo>
                  <a:lnTo>
                    <a:pt x="280" y="927"/>
                  </a:lnTo>
                  <a:lnTo>
                    <a:pt x="251" y="923"/>
                  </a:lnTo>
                  <a:lnTo>
                    <a:pt x="218" y="923"/>
                  </a:lnTo>
                  <a:lnTo>
                    <a:pt x="198" y="932"/>
                  </a:lnTo>
                  <a:lnTo>
                    <a:pt x="194" y="935"/>
                  </a:lnTo>
                  <a:lnTo>
                    <a:pt x="188" y="927"/>
                  </a:lnTo>
                  <a:lnTo>
                    <a:pt x="182" y="901"/>
                  </a:lnTo>
                  <a:lnTo>
                    <a:pt x="168" y="880"/>
                  </a:lnTo>
                  <a:lnTo>
                    <a:pt x="147" y="841"/>
                  </a:lnTo>
                  <a:lnTo>
                    <a:pt x="124" y="814"/>
                  </a:lnTo>
                  <a:lnTo>
                    <a:pt x="109" y="800"/>
                  </a:lnTo>
                  <a:lnTo>
                    <a:pt x="94" y="779"/>
                  </a:lnTo>
                  <a:lnTo>
                    <a:pt x="87" y="769"/>
                  </a:lnTo>
                  <a:lnTo>
                    <a:pt x="60" y="762"/>
                  </a:lnTo>
                  <a:lnTo>
                    <a:pt x="15" y="757"/>
                  </a:lnTo>
                  <a:lnTo>
                    <a:pt x="4" y="697"/>
                  </a:lnTo>
                  <a:lnTo>
                    <a:pt x="9" y="646"/>
                  </a:lnTo>
                  <a:lnTo>
                    <a:pt x="6" y="637"/>
                  </a:lnTo>
                  <a:lnTo>
                    <a:pt x="9" y="613"/>
                  </a:lnTo>
                  <a:lnTo>
                    <a:pt x="17" y="600"/>
                  </a:lnTo>
                  <a:lnTo>
                    <a:pt x="27" y="584"/>
                  </a:lnTo>
                  <a:lnTo>
                    <a:pt x="7" y="543"/>
                  </a:lnTo>
                  <a:lnTo>
                    <a:pt x="0" y="528"/>
                  </a:lnTo>
                  <a:lnTo>
                    <a:pt x="3" y="502"/>
                  </a:lnTo>
                  <a:lnTo>
                    <a:pt x="13" y="490"/>
                  </a:lnTo>
                  <a:lnTo>
                    <a:pt x="13" y="477"/>
                  </a:lnTo>
                  <a:lnTo>
                    <a:pt x="15" y="458"/>
                  </a:lnTo>
                  <a:lnTo>
                    <a:pt x="15" y="445"/>
                  </a:lnTo>
                  <a:lnTo>
                    <a:pt x="44" y="403"/>
                  </a:lnTo>
                  <a:lnTo>
                    <a:pt x="70" y="367"/>
                  </a:lnTo>
                  <a:lnTo>
                    <a:pt x="86" y="340"/>
                  </a:lnTo>
                  <a:lnTo>
                    <a:pt x="102" y="328"/>
                  </a:lnTo>
                  <a:lnTo>
                    <a:pt x="126" y="314"/>
                  </a:lnTo>
                  <a:lnTo>
                    <a:pt x="140" y="305"/>
                  </a:lnTo>
                  <a:lnTo>
                    <a:pt x="169" y="310"/>
                  </a:lnTo>
                  <a:lnTo>
                    <a:pt x="213" y="318"/>
                  </a:lnTo>
                  <a:lnTo>
                    <a:pt x="246" y="322"/>
                  </a:lnTo>
                  <a:lnTo>
                    <a:pt x="260" y="304"/>
                  </a:lnTo>
                  <a:lnTo>
                    <a:pt x="275" y="275"/>
                  </a:lnTo>
                  <a:lnTo>
                    <a:pt x="271" y="248"/>
                  </a:lnTo>
                  <a:lnTo>
                    <a:pt x="263" y="227"/>
                  </a:lnTo>
                  <a:lnTo>
                    <a:pt x="241" y="198"/>
                  </a:lnTo>
                  <a:lnTo>
                    <a:pt x="215" y="185"/>
                  </a:lnTo>
                  <a:lnTo>
                    <a:pt x="242" y="141"/>
                  </a:lnTo>
                  <a:lnTo>
                    <a:pt x="260" y="104"/>
                  </a:lnTo>
                  <a:lnTo>
                    <a:pt x="288" y="46"/>
                  </a:lnTo>
                  <a:lnTo>
                    <a:pt x="313" y="0"/>
                  </a:lnTo>
                  <a:close/>
                </a:path>
              </a:pathLst>
            </a:custGeom>
            <a:solidFill>
              <a:srgbClr val="00B0F0"/>
            </a:solidFill>
            <a:ln w="11113">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8" name="Freeform 234"/>
            <p:cNvSpPr>
              <a:spLocks/>
            </p:cNvSpPr>
            <p:nvPr/>
          </p:nvSpPr>
          <p:spPr bwMode="auto">
            <a:xfrm>
              <a:off x="5676900" y="3971925"/>
              <a:ext cx="258762" cy="366713"/>
            </a:xfrm>
            <a:custGeom>
              <a:avLst/>
              <a:gdLst>
                <a:gd name="T0" fmla="*/ 81 w 207"/>
                <a:gd name="T1" fmla="*/ 5 h 292"/>
                <a:gd name="T2" fmla="*/ 100 w 207"/>
                <a:gd name="T3" fmla="*/ 0 h 292"/>
                <a:gd name="T4" fmla="*/ 125 w 207"/>
                <a:gd name="T5" fmla="*/ 13 h 292"/>
                <a:gd name="T6" fmla="*/ 136 w 207"/>
                <a:gd name="T7" fmla="*/ 6 h 292"/>
                <a:gd name="T8" fmla="*/ 150 w 207"/>
                <a:gd name="T9" fmla="*/ 26 h 292"/>
                <a:gd name="T10" fmla="*/ 182 w 207"/>
                <a:gd name="T11" fmla="*/ 58 h 292"/>
                <a:gd name="T12" fmla="*/ 200 w 207"/>
                <a:gd name="T13" fmla="*/ 72 h 292"/>
                <a:gd name="T14" fmla="*/ 202 w 207"/>
                <a:gd name="T15" fmla="*/ 104 h 292"/>
                <a:gd name="T16" fmla="*/ 207 w 207"/>
                <a:gd name="T17" fmla="*/ 124 h 292"/>
                <a:gd name="T18" fmla="*/ 190 w 207"/>
                <a:gd name="T19" fmla="*/ 132 h 292"/>
                <a:gd name="T20" fmla="*/ 159 w 207"/>
                <a:gd name="T21" fmla="*/ 152 h 292"/>
                <a:gd name="T22" fmla="*/ 132 w 207"/>
                <a:gd name="T23" fmla="*/ 186 h 292"/>
                <a:gd name="T24" fmla="*/ 113 w 207"/>
                <a:gd name="T25" fmla="*/ 219 h 292"/>
                <a:gd name="T26" fmla="*/ 104 w 207"/>
                <a:gd name="T27" fmla="*/ 225 h 292"/>
                <a:gd name="T28" fmla="*/ 104 w 207"/>
                <a:gd name="T29" fmla="*/ 237 h 292"/>
                <a:gd name="T30" fmla="*/ 118 w 207"/>
                <a:gd name="T31" fmla="*/ 257 h 292"/>
                <a:gd name="T32" fmla="*/ 115 w 207"/>
                <a:gd name="T33" fmla="*/ 282 h 292"/>
                <a:gd name="T34" fmla="*/ 113 w 207"/>
                <a:gd name="T35" fmla="*/ 292 h 292"/>
                <a:gd name="T36" fmla="*/ 80 w 207"/>
                <a:gd name="T37" fmla="*/ 268 h 292"/>
                <a:gd name="T38" fmla="*/ 51 w 207"/>
                <a:gd name="T39" fmla="*/ 270 h 292"/>
                <a:gd name="T40" fmla="*/ 33 w 207"/>
                <a:gd name="T41" fmla="*/ 277 h 292"/>
                <a:gd name="T42" fmla="*/ 15 w 207"/>
                <a:gd name="T43" fmla="*/ 274 h 292"/>
                <a:gd name="T44" fmla="*/ 0 w 207"/>
                <a:gd name="T45" fmla="*/ 261 h 292"/>
                <a:gd name="T46" fmla="*/ 2 w 207"/>
                <a:gd name="T47" fmla="*/ 225 h 292"/>
                <a:gd name="T48" fmla="*/ 25 w 207"/>
                <a:gd name="T49" fmla="*/ 223 h 292"/>
                <a:gd name="T50" fmla="*/ 21 w 207"/>
                <a:gd name="T51" fmla="*/ 187 h 292"/>
                <a:gd name="T52" fmla="*/ 23 w 207"/>
                <a:gd name="T53" fmla="*/ 170 h 292"/>
                <a:gd name="T54" fmla="*/ 34 w 207"/>
                <a:gd name="T55" fmla="*/ 137 h 292"/>
                <a:gd name="T56" fmla="*/ 50 w 207"/>
                <a:gd name="T57" fmla="*/ 132 h 292"/>
                <a:gd name="T58" fmla="*/ 47 w 207"/>
                <a:gd name="T59" fmla="*/ 96 h 292"/>
                <a:gd name="T60" fmla="*/ 50 w 207"/>
                <a:gd name="T61" fmla="*/ 26 h 292"/>
                <a:gd name="T62" fmla="*/ 62 w 207"/>
                <a:gd name="T63" fmla="*/ 16 h 292"/>
                <a:gd name="T64" fmla="*/ 72 w 207"/>
                <a:gd name="T65" fmla="*/ 14 h 292"/>
                <a:gd name="T66" fmla="*/ 81 w 207"/>
                <a:gd name="T67" fmla="*/ 5 h 29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7"/>
                <a:gd name="T103" fmla="*/ 0 h 292"/>
                <a:gd name="T104" fmla="*/ 207 w 207"/>
                <a:gd name="T105" fmla="*/ 292 h 29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7" h="292">
                  <a:moveTo>
                    <a:pt x="81" y="5"/>
                  </a:moveTo>
                  <a:lnTo>
                    <a:pt x="100" y="0"/>
                  </a:lnTo>
                  <a:lnTo>
                    <a:pt x="125" y="13"/>
                  </a:lnTo>
                  <a:lnTo>
                    <a:pt x="136" y="6"/>
                  </a:lnTo>
                  <a:lnTo>
                    <a:pt x="150" y="26"/>
                  </a:lnTo>
                  <a:lnTo>
                    <a:pt x="182" y="58"/>
                  </a:lnTo>
                  <a:lnTo>
                    <a:pt x="200" y="72"/>
                  </a:lnTo>
                  <a:lnTo>
                    <a:pt x="202" y="104"/>
                  </a:lnTo>
                  <a:lnTo>
                    <a:pt x="207" y="124"/>
                  </a:lnTo>
                  <a:lnTo>
                    <a:pt x="190" y="132"/>
                  </a:lnTo>
                  <a:lnTo>
                    <a:pt x="159" y="152"/>
                  </a:lnTo>
                  <a:lnTo>
                    <a:pt x="132" y="186"/>
                  </a:lnTo>
                  <a:lnTo>
                    <a:pt x="113" y="219"/>
                  </a:lnTo>
                  <a:lnTo>
                    <a:pt x="104" y="225"/>
                  </a:lnTo>
                  <a:lnTo>
                    <a:pt x="104" y="237"/>
                  </a:lnTo>
                  <a:lnTo>
                    <a:pt x="118" y="257"/>
                  </a:lnTo>
                  <a:lnTo>
                    <a:pt x="115" y="282"/>
                  </a:lnTo>
                  <a:lnTo>
                    <a:pt x="113" y="292"/>
                  </a:lnTo>
                  <a:lnTo>
                    <a:pt x="80" y="268"/>
                  </a:lnTo>
                  <a:lnTo>
                    <a:pt x="51" y="270"/>
                  </a:lnTo>
                  <a:lnTo>
                    <a:pt x="33" y="277"/>
                  </a:lnTo>
                  <a:lnTo>
                    <a:pt x="15" y="274"/>
                  </a:lnTo>
                  <a:lnTo>
                    <a:pt x="0" y="261"/>
                  </a:lnTo>
                  <a:lnTo>
                    <a:pt x="2" y="225"/>
                  </a:lnTo>
                  <a:lnTo>
                    <a:pt x="25" y="223"/>
                  </a:lnTo>
                  <a:lnTo>
                    <a:pt x="21" y="187"/>
                  </a:lnTo>
                  <a:lnTo>
                    <a:pt x="23" y="170"/>
                  </a:lnTo>
                  <a:lnTo>
                    <a:pt x="34" y="137"/>
                  </a:lnTo>
                  <a:lnTo>
                    <a:pt x="50" y="132"/>
                  </a:lnTo>
                  <a:lnTo>
                    <a:pt x="47" y="96"/>
                  </a:lnTo>
                  <a:lnTo>
                    <a:pt x="50" y="26"/>
                  </a:lnTo>
                  <a:lnTo>
                    <a:pt x="62" y="16"/>
                  </a:lnTo>
                  <a:lnTo>
                    <a:pt x="72" y="14"/>
                  </a:lnTo>
                  <a:lnTo>
                    <a:pt x="81" y="5"/>
                  </a:lnTo>
                  <a:close/>
                </a:path>
              </a:pathLst>
            </a:custGeom>
            <a:solidFill>
              <a:srgbClr val="00B0F0"/>
            </a:solidFill>
            <a:ln w="11113">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9" name="Freeform 239"/>
            <p:cNvSpPr>
              <a:spLocks/>
            </p:cNvSpPr>
            <p:nvPr/>
          </p:nvSpPr>
          <p:spPr bwMode="auto">
            <a:xfrm>
              <a:off x="5921375" y="3976688"/>
              <a:ext cx="47625" cy="77787"/>
            </a:xfrm>
            <a:custGeom>
              <a:avLst/>
              <a:gdLst>
                <a:gd name="T0" fmla="*/ 10 w 38"/>
                <a:gd name="T1" fmla="*/ 3 h 59"/>
                <a:gd name="T2" fmla="*/ 0 w 38"/>
                <a:gd name="T3" fmla="*/ 0 h 59"/>
                <a:gd name="T4" fmla="*/ 6 w 38"/>
                <a:gd name="T5" fmla="*/ 18 h 59"/>
                <a:gd name="T6" fmla="*/ 13 w 38"/>
                <a:gd name="T7" fmla="*/ 30 h 59"/>
                <a:gd name="T8" fmla="*/ 10 w 38"/>
                <a:gd name="T9" fmla="*/ 47 h 59"/>
                <a:gd name="T10" fmla="*/ 37 w 38"/>
                <a:gd name="T11" fmla="*/ 59 h 59"/>
                <a:gd name="T12" fmla="*/ 38 w 38"/>
                <a:gd name="T13" fmla="*/ 51 h 59"/>
                <a:gd name="T14" fmla="*/ 31 w 38"/>
                <a:gd name="T15" fmla="*/ 33 h 59"/>
                <a:gd name="T16" fmla="*/ 33 w 38"/>
                <a:gd name="T17" fmla="*/ 24 h 59"/>
                <a:gd name="T18" fmla="*/ 25 w 38"/>
                <a:gd name="T19" fmla="*/ 22 h 59"/>
                <a:gd name="T20" fmla="*/ 10 w 38"/>
                <a:gd name="T21" fmla="*/ 3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59"/>
                <a:gd name="T35" fmla="*/ 38 w 38"/>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59">
                  <a:moveTo>
                    <a:pt x="10" y="3"/>
                  </a:moveTo>
                  <a:lnTo>
                    <a:pt x="0" y="0"/>
                  </a:lnTo>
                  <a:lnTo>
                    <a:pt x="6" y="18"/>
                  </a:lnTo>
                  <a:lnTo>
                    <a:pt x="13" y="30"/>
                  </a:lnTo>
                  <a:lnTo>
                    <a:pt x="10" y="47"/>
                  </a:lnTo>
                  <a:lnTo>
                    <a:pt x="37" y="59"/>
                  </a:lnTo>
                  <a:lnTo>
                    <a:pt x="38" y="51"/>
                  </a:lnTo>
                  <a:lnTo>
                    <a:pt x="31" y="33"/>
                  </a:lnTo>
                  <a:lnTo>
                    <a:pt x="33" y="24"/>
                  </a:lnTo>
                  <a:lnTo>
                    <a:pt x="25" y="22"/>
                  </a:lnTo>
                  <a:lnTo>
                    <a:pt x="10" y="3"/>
                  </a:lnTo>
                  <a:close/>
                </a:path>
              </a:pathLst>
            </a:custGeom>
            <a:blipFill dpi="0" rotWithShape="0">
              <a:blip r:embed="rId2"/>
              <a:srcRect/>
              <a:tile tx="0" ty="0" sx="100000" sy="100000" flip="none" algn="tl"/>
            </a:blip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10" name="Freeform 240"/>
            <p:cNvSpPr>
              <a:spLocks/>
            </p:cNvSpPr>
            <p:nvPr/>
          </p:nvSpPr>
          <p:spPr bwMode="auto">
            <a:xfrm>
              <a:off x="5921375" y="3976688"/>
              <a:ext cx="47625" cy="77787"/>
            </a:xfrm>
            <a:custGeom>
              <a:avLst/>
              <a:gdLst>
                <a:gd name="T0" fmla="*/ 10 w 38"/>
                <a:gd name="T1" fmla="*/ 3 h 59"/>
                <a:gd name="T2" fmla="*/ 0 w 38"/>
                <a:gd name="T3" fmla="*/ 0 h 59"/>
                <a:gd name="T4" fmla="*/ 6 w 38"/>
                <a:gd name="T5" fmla="*/ 18 h 59"/>
                <a:gd name="T6" fmla="*/ 13 w 38"/>
                <a:gd name="T7" fmla="*/ 30 h 59"/>
                <a:gd name="T8" fmla="*/ 10 w 38"/>
                <a:gd name="T9" fmla="*/ 47 h 59"/>
                <a:gd name="T10" fmla="*/ 37 w 38"/>
                <a:gd name="T11" fmla="*/ 59 h 59"/>
                <a:gd name="T12" fmla="*/ 38 w 38"/>
                <a:gd name="T13" fmla="*/ 51 h 59"/>
                <a:gd name="T14" fmla="*/ 31 w 38"/>
                <a:gd name="T15" fmla="*/ 33 h 59"/>
                <a:gd name="T16" fmla="*/ 33 w 38"/>
                <a:gd name="T17" fmla="*/ 24 h 59"/>
                <a:gd name="T18" fmla="*/ 25 w 38"/>
                <a:gd name="T19" fmla="*/ 22 h 59"/>
                <a:gd name="T20" fmla="*/ 10 w 38"/>
                <a:gd name="T21" fmla="*/ 3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59"/>
                <a:gd name="T35" fmla="*/ 38 w 38"/>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59">
                  <a:moveTo>
                    <a:pt x="10" y="3"/>
                  </a:moveTo>
                  <a:lnTo>
                    <a:pt x="0" y="0"/>
                  </a:lnTo>
                  <a:lnTo>
                    <a:pt x="6" y="18"/>
                  </a:lnTo>
                  <a:lnTo>
                    <a:pt x="13" y="30"/>
                  </a:lnTo>
                  <a:lnTo>
                    <a:pt x="10" y="47"/>
                  </a:lnTo>
                  <a:lnTo>
                    <a:pt x="37" y="59"/>
                  </a:lnTo>
                  <a:lnTo>
                    <a:pt x="38" y="51"/>
                  </a:lnTo>
                  <a:lnTo>
                    <a:pt x="31" y="33"/>
                  </a:lnTo>
                  <a:lnTo>
                    <a:pt x="33" y="24"/>
                  </a:lnTo>
                  <a:lnTo>
                    <a:pt x="25" y="22"/>
                  </a:lnTo>
                  <a:lnTo>
                    <a:pt x="10" y="3"/>
                  </a:lnTo>
                  <a:close/>
                </a:path>
              </a:pathLst>
            </a:custGeom>
            <a:noFill/>
            <a:ln w="6350">
              <a:solidFill>
                <a:srgbClr val="000000"/>
              </a:solidFill>
              <a:round/>
              <a:headEnd/>
              <a:tailEnd/>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11" name="Freeform 241"/>
            <p:cNvSpPr>
              <a:spLocks/>
            </p:cNvSpPr>
            <p:nvPr/>
          </p:nvSpPr>
          <p:spPr bwMode="auto">
            <a:xfrm>
              <a:off x="5810250" y="4054475"/>
              <a:ext cx="239712" cy="293688"/>
            </a:xfrm>
            <a:custGeom>
              <a:avLst/>
              <a:gdLst>
                <a:gd name="T0" fmla="*/ 95 w 192"/>
                <a:gd name="T1" fmla="*/ 0 h 234"/>
                <a:gd name="T2" fmla="*/ 116 w 192"/>
                <a:gd name="T3" fmla="*/ 29 h 234"/>
                <a:gd name="T4" fmla="*/ 152 w 192"/>
                <a:gd name="T5" fmla="*/ 45 h 234"/>
                <a:gd name="T6" fmla="*/ 161 w 192"/>
                <a:gd name="T7" fmla="*/ 37 h 234"/>
                <a:gd name="T8" fmla="*/ 159 w 192"/>
                <a:gd name="T9" fmla="*/ 54 h 234"/>
                <a:gd name="T10" fmla="*/ 159 w 192"/>
                <a:gd name="T11" fmla="*/ 109 h 234"/>
                <a:gd name="T12" fmla="*/ 192 w 192"/>
                <a:gd name="T13" fmla="*/ 131 h 234"/>
                <a:gd name="T14" fmla="*/ 189 w 192"/>
                <a:gd name="T15" fmla="*/ 148 h 234"/>
                <a:gd name="T16" fmla="*/ 186 w 192"/>
                <a:gd name="T17" fmla="*/ 157 h 234"/>
                <a:gd name="T18" fmla="*/ 175 w 192"/>
                <a:gd name="T19" fmla="*/ 171 h 234"/>
                <a:gd name="T20" fmla="*/ 168 w 192"/>
                <a:gd name="T21" fmla="*/ 161 h 234"/>
                <a:gd name="T22" fmla="*/ 157 w 192"/>
                <a:gd name="T23" fmla="*/ 168 h 234"/>
                <a:gd name="T24" fmla="*/ 147 w 192"/>
                <a:gd name="T25" fmla="*/ 176 h 234"/>
                <a:gd name="T26" fmla="*/ 132 w 192"/>
                <a:gd name="T27" fmla="*/ 200 h 234"/>
                <a:gd name="T28" fmla="*/ 124 w 192"/>
                <a:gd name="T29" fmla="*/ 198 h 234"/>
                <a:gd name="T30" fmla="*/ 107 w 192"/>
                <a:gd name="T31" fmla="*/ 194 h 234"/>
                <a:gd name="T32" fmla="*/ 85 w 192"/>
                <a:gd name="T33" fmla="*/ 209 h 234"/>
                <a:gd name="T34" fmla="*/ 83 w 192"/>
                <a:gd name="T35" fmla="*/ 217 h 234"/>
                <a:gd name="T36" fmla="*/ 79 w 192"/>
                <a:gd name="T37" fmla="*/ 234 h 234"/>
                <a:gd name="T38" fmla="*/ 70 w 192"/>
                <a:gd name="T39" fmla="*/ 233 h 234"/>
                <a:gd name="T40" fmla="*/ 54 w 192"/>
                <a:gd name="T41" fmla="*/ 221 h 234"/>
                <a:gd name="T42" fmla="*/ 35 w 192"/>
                <a:gd name="T43" fmla="*/ 226 h 234"/>
                <a:gd name="T44" fmla="*/ 8 w 192"/>
                <a:gd name="T45" fmla="*/ 222 h 234"/>
                <a:gd name="T46" fmla="*/ 11 w 192"/>
                <a:gd name="T47" fmla="*/ 213 h 234"/>
                <a:gd name="T48" fmla="*/ 15 w 192"/>
                <a:gd name="T49" fmla="*/ 188 h 234"/>
                <a:gd name="T50" fmla="*/ 0 w 192"/>
                <a:gd name="T51" fmla="*/ 168 h 234"/>
                <a:gd name="T52" fmla="*/ 0 w 192"/>
                <a:gd name="T53" fmla="*/ 152 h 234"/>
                <a:gd name="T54" fmla="*/ 12 w 192"/>
                <a:gd name="T55" fmla="*/ 146 h 234"/>
                <a:gd name="T56" fmla="*/ 28 w 192"/>
                <a:gd name="T57" fmla="*/ 114 h 234"/>
                <a:gd name="T58" fmla="*/ 54 w 192"/>
                <a:gd name="T59" fmla="*/ 81 h 234"/>
                <a:gd name="T60" fmla="*/ 78 w 192"/>
                <a:gd name="T61" fmla="*/ 68 h 234"/>
                <a:gd name="T62" fmla="*/ 102 w 192"/>
                <a:gd name="T63" fmla="*/ 54 h 234"/>
                <a:gd name="T64" fmla="*/ 95 w 192"/>
                <a:gd name="T65" fmla="*/ 25 h 234"/>
                <a:gd name="T66" fmla="*/ 95 w 192"/>
                <a:gd name="T67" fmla="*/ 0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2"/>
                <a:gd name="T103" fmla="*/ 0 h 234"/>
                <a:gd name="T104" fmla="*/ 192 w 192"/>
                <a:gd name="T105" fmla="*/ 234 h 2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2" h="234">
                  <a:moveTo>
                    <a:pt x="95" y="0"/>
                  </a:moveTo>
                  <a:lnTo>
                    <a:pt x="116" y="29"/>
                  </a:lnTo>
                  <a:lnTo>
                    <a:pt x="152" y="45"/>
                  </a:lnTo>
                  <a:lnTo>
                    <a:pt x="161" y="37"/>
                  </a:lnTo>
                  <a:lnTo>
                    <a:pt x="159" y="54"/>
                  </a:lnTo>
                  <a:lnTo>
                    <a:pt x="159" y="109"/>
                  </a:lnTo>
                  <a:lnTo>
                    <a:pt x="192" y="131"/>
                  </a:lnTo>
                  <a:lnTo>
                    <a:pt x="189" y="148"/>
                  </a:lnTo>
                  <a:lnTo>
                    <a:pt x="186" y="157"/>
                  </a:lnTo>
                  <a:lnTo>
                    <a:pt x="175" y="171"/>
                  </a:lnTo>
                  <a:lnTo>
                    <a:pt x="168" y="161"/>
                  </a:lnTo>
                  <a:lnTo>
                    <a:pt x="157" y="168"/>
                  </a:lnTo>
                  <a:lnTo>
                    <a:pt x="147" y="176"/>
                  </a:lnTo>
                  <a:lnTo>
                    <a:pt x="132" y="200"/>
                  </a:lnTo>
                  <a:lnTo>
                    <a:pt x="124" y="198"/>
                  </a:lnTo>
                  <a:lnTo>
                    <a:pt x="107" y="194"/>
                  </a:lnTo>
                  <a:lnTo>
                    <a:pt x="85" y="209"/>
                  </a:lnTo>
                  <a:lnTo>
                    <a:pt x="83" y="217"/>
                  </a:lnTo>
                  <a:lnTo>
                    <a:pt x="79" y="234"/>
                  </a:lnTo>
                  <a:lnTo>
                    <a:pt x="70" y="233"/>
                  </a:lnTo>
                  <a:lnTo>
                    <a:pt x="54" y="221"/>
                  </a:lnTo>
                  <a:lnTo>
                    <a:pt x="35" y="226"/>
                  </a:lnTo>
                  <a:lnTo>
                    <a:pt x="8" y="222"/>
                  </a:lnTo>
                  <a:lnTo>
                    <a:pt x="11" y="213"/>
                  </a:lnTo>
                  <a:lnTo>
                    <a:pt x="15" y="188"/>
                  </a:lnTo>
                  <a:lnTo>
                    <a:pt x="0" y="168"/>
                  </a:lnTo>
                  <a:lnTo>
                    <a:pt x="0" y="152"/>
                  </a:lnTo>
                  <a:lnTo>
                    <a:pt x="12" y="146"/>
                  </a:lnTo>
                  <a:lnTo>
                    <a:pt x="28" y="114"/>
                  </a:lnTo>
                  <a:lnTo>
                    <a:pt x="54" y="81"/>
                  </a:lnTo>
                  <a:lnTo>
                    <a:pt x="78" y="68"/>
                  </a:lnTo>
                  <a:lnTo>
                    <a:pt x="102" y="54"/>
                  </a:lnTo>
                  <a:lnTo>
                    <a:pt x="95" y="25"/>
                  </a:lnTo>
                  <a:lnTo>
                    <a:pt x="95" y="0"/>
                  </a:lnTo>
                  <a:close/>
                </a:path>
              </a:pathLst>
            </a:custGeom>
            <a:blipFill dpi="0" rotWithShape="0">
              <a:blip r:embed="rId2"/>
              <a:srcRect/>
              <a:tile tx="0" ty="0" sx="100000" sy="100000" flip="none" algn="tl"/>
            </a:blip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12" name="Freeform 242"/>
            <p:cNvSpPr>
              <a:spLocks/>
            </p:cNvSpPr>
            <p:nvPr/>
          </p:nvSpPr>
          <p:spPr bwMode="auto">
            <a:xfrm>
              <a:off x="5810250" y="4054475"/>
              <a:ext cx="239712" cy="293688"/>
            </a:xfrm>
            <a:custGeom>
              <a:avLst/>
              <a:gdLst>
                <a:gd name="T0" fmla="*/ 95 w 192"/>
                <a:gd name="T1" fmla="*/ 0 h 234"/>
                <a:gd name="T2" fmla="*/ 116 w 192"/>
                <a:gd name="T3" fmla="*/ 29 h 234"/>
                <a:gd name="T4" fmla="*/ 152 w 192"/>
                <a:gd name="T5" fmla="*/ 45 h 234"/>
                <a:gd name="T6" fmla="*/ 161 w 192"/>
                <a:gd name="T7" fmla="*/ 37 h 234"/>
                <a:gd name="T8" fmla="*/ 159 w 192"/>
                <a:gd name="T9" fmla="*/ 54 h 234"/>
                <a:gd name="T10" fmla="*/ 159 w 192"/>
                <a:gd name="T11" fmla="*/ 109 h 234"/>
                <a:gd name="T12" fmla="*/ 192 w 192"/>
                <a:gd name="T13" fmla="*/ 131 h 234"/>
                <a:gd name="T14" fmla="*/ 189 w 192"/>
                <a:gd name="T15" fmla="*/ 148 h 234"/>
                <a:gd name="T16" fmla="*/ 186 w 192"/>
                <a:gd name="T17" fmla="*/ 157 h 234"/>
                <a:gd name="T18" fmla="*/ 175 w 192"/>
                <a:gd name="T19" fmla="*/ 171 h 234"/>
                <a:gd name="T20" fmla="*/ 168 w 192"/>
                <a:gd name="T21" fmla="*/ 161 h 234"/>
                <a:gd name="T22" fmla="*/ 157 w 192"/>
                <a:gd name="T23" fmla="*/ 168 h 234"/>
                <a:gd name="T24" fmla="*/ 147 w 192"/>
                <a:gd name="T25" fmla="*/ 176 h 234"/>
                <a:gd name="T26" fmla="*/ 132 w 192"/>
                <a:gd name="T27" fmla="*/ 200 h 234"/>
                <a:gd name="T28" fmla="*/ 124 w 192"/>
                <a:gd name="T29" fmla="*/ 198 h 234"/>
                <a:gd name="T30" fmla="*/ 107 w 192"/>
                <a:gd name="T31" fmla="*/ 194 h 234"/>
                <a:gd name="T32" fmla="*/ 85 w 192"/>
                <a:gd name="T33" fmla="*/ 209 h 234"/>
                <a:gd name="T34" fmla="*/ 83 w 192"/>
                <a:gd name="T35" fmla="*/ 217 h 234"/>
                <a:gd name="T36" fmla="*/ 79 w 192"/>
                <a:gd name="T37" fmla="*/ 234 h 234"/>
                <a:gd name="T38" fmla="*/ 70 w 192"/>
                <a:gd name="T39" fmla="*/ 233 h 234"/>
                <a:gd name="T40" fmla="*/ 54 w 192"/>
                <a:gd name="T41" fmla="*/ 221 h 234"/>
                <a:gd name="T42" fmla="*/ 35 w 192"/>
                <a:gd name="T43" fmla="*/ 226 h 234"/>
                <a:gd name="T44" fmla="*/ 8 w 192"/>
                <a:gd name="T45" fmla="*/ 222 h 234"/>
                <a:gd name="T46" fmla="*/ 11 w 192"/>
                <a:gd name="T47" fmla="*/ 213 h 234"/>
                <a:gd name="T48" fmla="*/ 15 w 192"/>
                <a:gd name="T49" fmla="*/ 188 h 234"/>
                <a:gd name="T50" fmla="*/ 0 w 192"/>
                <a:gd name="T51" fmla="*/ 168 h 234"/>
                <a:gd name="T52" fmla="*/ 0 w 192"/>
                <a:gd name="T53" fmla="*/ 152 h 234"/>
                <a:gd name="T54" fmla="*/ 12 w 192"/>
                <a:gd name="T55" fmla="*/ 146 h 234"/>
                <a:gd name="T56" fmla="*/ 28 w 192"/>
                <a:gd name="T57" fmla="*/ 114 h 234"/>
                <a:gd name="T58" fmla="*/ 54 w 192"/>
                <a:gd name="T59" fmla="*/ 81 h 234"/>
                <a:gd name="T60" fmla="*/ 78 w 192"/>
                <a:gd name="T61" fmla="*/ 68 h 234"/>
                <a:gd name="T62" fmla="*/ 102 w 192"/>
                <a:gd name="T63" fmla="*/ 54 h 234"/>
                <a:gd name="T64" fmla="*/ 95 w 192"/>
                <a:gd name="T65" fmla="*/ 25 h 234"/>
                <a:gd name="T66" fmla="*/ 95 w 192"/>
                <a:gd name="T67" fmla="*/ 0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2"/>
                <a:gd name="T103" fmla="*/ 0 h 234"/>
                <a:gd name="T104" fmla="*/ 192 w 192"/>
                <a:gd name="T105" fmla="*/ 234 h 2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2" h="234">
                  <a:moveTo>
                    <a:pt x="95" y="0"/>
                  </a:moveTo>
                  <a:lnTo>
                    <a:pt x="116" y="29"/>
                  </a:lnTo>
                  <a:lnTo>
                    <a:pt x="152" y="45"/>
                  </a:lnTo>
                  <a:lnTo>
                    <a:pt x="161" y="37"/>
                  </a:lnTo>
                  <a:lnTo>
                    <a:pt x="159" y="54"/>
                  </a:lnTo>
                  <a:lnTo>
                    <a:pt x="159" y="109"/>
                  </a:lnTo>
                  <a:lnTo>
                    <a:pt x="192" y="131"/>
                  </a:lnTo>
                  <a:lnTo>
                    <a:pt x="189" y="148"/>
                  </a:lnTo>
                  <a:lnTo>
                    <a:pt x="186" y="157"/>
                  </a:lnTo>
                  <a:lnTo>
                    <a:pt x="175" y="171"/>
                  </a:lnTo>
                  <a:lnTo>
                    <a:pt x="168" y="161"/>
                  </a:lnTo>
                  <a:lnTo>
                    <a:pt x="157" y="168"/>
                  </a:lnTo>
                  <a:lnTo>
                    <a:pt x="147" y="176"/>
                  </a:lnTo>
                  <a:lnTo>
                    <a:pt x="132" y="200"/>
                  </a:lnTo>
                  <a:lnTo>
                    <a:pt x="124" y="198"/>
                  </a:lnTo>
                  <a:lnTo>
                    <a:pt x="107" y="194"/>
                  </a:lnTo>
                  <a:lnTo>
                    <a:pt x="85" y="209"/>
                  </a:lnTo>
                  <a:lnTo>
                    <a:pt x="83" y="217"/>
                  </a:lnTo>
                  <a:lnTo>
                    <a:pt x="79" y="234"/>
                  </a:lnTo>
                  <a:lnTo>
                    <a:pt x="70" y="233"/>
                  </a:lnTo>
                  <a:lnTo>
                    <a:pt x="54" y="221"/>
                  </a:lnTo>
                  <a:lnTo>
                    <a:pt x="35" y="226"/>
                  </a:lnTo>
                  <a:lnTo>
                    <a:pt x="8" y="222"/>
                  </a:lnTo>
                  <a:lnTo>
                    <a:pt x="11" y="213"/>
                  </a:lnTo>
                  <a:lnTo>
                    <a:pt x="15" y="188"/>
                  </a:lnTo>
                  <a:lnTo>
                    <a:pt x="0" y="168"/>
                  </a:lnTo>
                  <a:lnTo>
                    <a:pt x="0" y="152"/>
                  </a:lnTo>
                  <a:lnTo>
                    <a:pt x="12" y="146"/>
                  </a:lnTo>
                  <a:lnTo>
                    <a:pt x="28" y="114"/>
                  </a:lnTo>
                  <a:lnTo>
                    <a:pt x="54" y="81"/>
                  </a:lnTo>
                  <a:lnTo>
                    <a:pt x="78" y="68"/>
                  </a:lnTo>
                  <a:lnTo>
                    <a:pt x="102" y="54"/>
                  </a:lnTo>
                  <a:lnTo>
                    <a:pt x="95" y="25"/>
                  </a:lnTo>
                  <a:lnTo>
                    <a:pt x="95" y="0"/>
                  </a:lnTo>
                  <a:close/>
                </a:path>
              </a:pathLst>
            </a:custGeom>
            <a:noFill/>
            <a:ln w="6350">
              <a:solidFill>
                <a:srgbClr val="000000"/>
              </a:solidFill>
              <a:round/>
              <a:headEnd/>
              <a:tailEnd/>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13" name="Freeform 254"/>
            <p:cNvSpPr>
              <a:spLocks/>
            </p:cNvSpPr>
            <p:nvPr/>
          </p:nvSpPr>
          <p:spPr bwMode="auto">
            <a:xfrm>
              <a:off x="5411787" y="4379913"/>
              <a:ext cx="117475" cy="53975"/>
            </a:xfrm>
            <a:custGeom>
              <a:avLst/>
              <a:gdLst>
                <a:gd name="T0" fmla="*/ 81 w 94"/>
                <a:gd name="T1" fmla="*/ 46 h 46"/>
                <a:gd name="T2" fmla="*/ 94 w 94"/>
                <a:gd name="T3" fmla="*/ 21 h 46"/>
                <a:gd name="T4" fmla="*/ 86 w 94"/>
                <a:gd name="T5" fmla="*/ 12 h 46"/>
                <a:gd name="T6" fmla="*/ 77 w 94"/>
                <a:gd name="T7" fmla="*/ 9 h 46"/>
                <a:gd name="T8" fmla="*/ 58 w 94"/>
                <a:gd name="T9" fmla="*/ 15 h 46"/>
                <a:gd name="T10" fmla="*/ 40 w 94"/>
                <a:gd name="T11" fmla="*/ 3 h 46"/>
                <a:gd name="T12" fmla="*/ 23 w 94"/>
                <a:gd name="T13" fmla="*/ 0 h 46"/>
                <a:gd name="T14" fmla="*/ 1 w 94"/>
                <a:gd name="T15" fmla="*/ 15 h 46"/>
                <a:gd name="T16" fmla="*/ 0 w 94"/>
                <a:gd name="T17" fmla="*/ 23 h 46"/>
                <a:gd name="T18" fmla="*/ 19 w 94"/>
                <a:gd name="T19" fmla="*/ 17 h 46"/>
                <a:gd name="T20" fmla="*/ 29 w 94"/>
                <a:gd name="T21" fmla="*/ 20 h 46"/>
                <a:gd name="T22" fmla="*/ 45 w 94"/>
                <a:gd name="T23" fmla="*/ 40 h 46"/>
                <a:gd name="T24" fmla="*/ 62 w 94"/>
                <a:gd name="T25" fmla="*/ 42 h 46"/>
                <a:gd name="T26" fmla="*/ 81 w 94"/>
                <a:gd name="T27" fmla="*/ 46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46"/>
                <a:gd name="T44" fmla="*/ 94 w 94"/>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46">
                  <a:moveTo>
                    <a:pt x="81" y="46"/>
                  </a:moveTo>
                  <a:lnTo>
                    <a:pt x="94" y="21"/>
                  </a:lnTo>
                  <a:lnTo>
                    <a:pt x="86" y="12"/>
                  </a:lnTo>
                  <a:lnTo>
                    <a:pt x="77" y="9"/>
                  </a:lnTo>
                  <a:lnTo>
                    <a:pt x="58" y="15"/>
                  </a:lnTo>
                  <a:lnTo>
                    <a:pt x="40" y="3"/>
                  </a:lnTo>
                  <a:lnTo>
                    <a:pt x="23" y="0"/>
                  </a:lnTo>
                  <a:lnTo>
                    <a:pt x="1" y="15"/>
                  </a:lnTo>
                  <a:lnTo>
                    <a:pt x="0" y="23"/>
                  </a:lnTo>
                  <a:lnTo>
                    <a:pt x="19" y="17"/>
                  </a:lnTo>
                  <a:lnTo>
                    <a:pt x="29" y="20"/>
                  </a:lnTo>
                  <a:lnTo>
                    <a:pt x="45" y="40"/>
                  </a:lnTo>
                  <a:lnTo>
                    <a:pt x="62" y="42"/>
                  </a:lnTo>
                  <a:lnTo>
                    <a:pt x="81" y="46"/>
                  </a:lnTo>
                  <a:close/>
                </a:path>
              </a:pathLst>
            </a:custGeom>
            <a:noFill/>
            <a:ln w="11113">
              <a:solidFill>
                <a:srgbClr val="000000"/>
              </a:solidFill>
              <a:round/>
              <a:headEnd/>
              <a:tailEnd/>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14" name="Freeform 265"/>
            <p:cNvSpPr>
              <a:spLocks/>
            </p:cNvSpPr>
            <p:nvPr/>
          </p:nvSpPr>
          <p:spPr bwMode="auto">
            <a:xfrm>
              <a:off x="5024437" y="5072063"/>
              <a:ext cx="473075" cy="260350"/>
            </a:xfrm>
            <a:custGeom>
              <a:avLst/>
              <a:gdLst>
                <a:gd name="T0" fmla="*/ 317 w 376"/>
                <a:gd name="T1" fmla="*/ 7 h 208"/>
                <a:gd name="T2" fmla="*/ 309 w 376"/>
                <a:gd name="T3" fmla="*/ 4 h 208"/>
                <a:gd name="T4" fmla="*/ 281 w 376"/>
                <a:gd name="T5" fmla="*/ 0 h 208"/>
                <a:gd name="T6" fmla="*/ 250 w 376"/>
                <a:gd name="T7" fmla="*/ 2 h 208"/>
                <a:gd name="T8" fmla="*/ 251 w 376"/>
                <a:gd name="T9" fmla="*/ 22 h 208"/>
                <a:gd name="T10" fmla="*/ 214 w 376"/>
                <a:gd name="T11" fmla="*/ 15 h 208"/>
                <a:gd name="T12" fmla="*/ 197 w 376"/>
                <a:gd name="T13" fmla="*/ 11 h 208"/>
                <a:gd name="T14" fmla="*/ 188 w 376"/>
                <a:gd name="T15" fmla="*/ 10 h 208"/>
                <a:gd name="T16" fmla="*/ 176 w 376"/>
                <a:gd name="T17" fmla="*/ 8 h 208"/>
                <a:gd name="T18" fmla="*/ 151 w 376"/>
                <a:gd name="T19" fmla="*/ 20 h 208"/>
                <a:gd name="T20" fmla="*/ 148 w 376"/>
                <a:gd name="T21" fmla="*/ 35 h 208"/>
                <a:gd name="T22" fmla="*/ 144 w 376"/>
                <a:gd name="T23" fmla="*/ 47 h 208"/>
                <a:gd name="T24" fmla="*/ 135 w 376"/>
                <a:gd name="T25" fmla="*/ 44 h 208"/>
                <a:gd name="T26" fmla="*/ 115 w 376"/>
                <a:gd name="T27" fmla="*/ 51 h 208"/>
                <a:gd name="T28" fmla="*/ 99 w 376"/>
                <a:gd name="T29" fmla="*/ 33 h 208"/>
                <a:gd name="T30" fmla="*/ 96 w 376"/>
                <a:gd name="T31" fmla="*/ 51 h 208"/>
                <a:gd name="T32" fmla="*/ 83 w 376"/>
                <a:gd name="T33" fmla="*/ 53 h 208"/>
                <a:gd name="T34" fmla="*/ 73 w 376"/>
                <a:gd name="T35" fmla="*/ 77 h 208"/>
                <a:gd name="T36" fmla="*/ 54 w 376"/>
                <a:gd name="T37" fmla="*/ 82 h 208"/>
                <a:gd name="T38" fmla="*/ 46 w 376"/>
                <a:gd name="T39" fmla="*/ 81 h 208"/>
                <a:gd name="T40" fmla="*/ 29 w 376"/>
                <a:gd name="T41" fmla="*/ 68 h 208"/>
                <a:gd name="T42" fmla="*/ 9 w 376"/>
                <a:gd name="T43" fmla="*/ 74 h 208"/>
                <a:gd name="T44" fmla="*/ 0 w 376"/>
                <a:gd name="T45" fmla="*/ 73 h 208"/>
                <a:gd name="T46" fmla="*/ 0 w 376"/>
                <a:gd name="T47" fmla="*/ 100 h 208"/>
                <a:gd name="T48" fmla="*/ 9 w 376"/>
                <a:gd name="T49" fmla="*/ 123 h 208"/>
                <a:gd name="T50" fmla="*/ 21 w 376"/>
                <a:gd name="T51" fmla="*/ 155 h 208"/>
                <a:gd name="T52" fmla="*/ 32 w 376"/>
                <a:gd name="T53" fmla="*/ 177 h 208"/>
                <a:gd name="T54" fmla="*/ 27 w 376"/>
                <a:gd name="T55" fmla="*/ 191 h 208"/>
                <a:gd name="T56" fmla="*/ 53 w 376"/>
                <a:gd name="T57" fmla="*/ 196 h 208"/>
                <a:gd name="T58" fmla="*/ 71 w 376"/>
                <a:gd name="T59" fmla="*/ 191 h 208"/>
                <a:gd name="T60" fmla="*/ 112 w 376"/>
                <a:gd name="T61" fmla="*/ 171 h 208"/>
                <a:gd name="T62" fmla="*/ 131 w 376"/>
                <a:gd name="T63" fmla="*/ 175 h 208"/>
                <a:gd name="T64" fmla="*/ 165 w 376"/>
                <a:gd name="T65" fmla="*/ 191 h 208"/>
                <a:gd name="T66" fmla="*/ 182 w 376"/>
                <a:gd name="T67" fmla="*/ 193 h 208"/>
                <a:gd name="T68" fmla="*/ 189 w 376"/>
                <a:gd name="T69" fmla="*/ 203 h 208"/>
                <a:gd name="T70" fmla="*/ 218 w 376"/>
                <a:gd name="T71" fmla="*/ 208 h 208"/>
                <a:gd name="T72" fmla="*/ 246 w 376"/>
                <a:gd name="T73" fmla="*/ 204 h 208"/>
                <a:gd name="T74" fmla="*/ 276 w 376"/>
                <a:gd name="T75" fmla="*/ 192 h 208"/>
                <a:gd name="T76" fmla="*/ 295 w 376"/>
                <a:gd name="T77" fmla="*/ 188 h 208"/>
                <a:gd name="T78" fmla="*/ 334 w 376"/>
                <a:gd name="T79" fmla="*/ 184 h 208"/>
                <a:gd name="T80" fmla="*/ 325 w 376"/>
                <a:gd name="T81" fmla="*/ 175 h 208"/>
                <a:gd name="T82" fmla="*/ 330 w 376"/>
                <a:gd name="T83" fmla="*/ 148 h 208"/>
                <a:gd name="T84" fmla="*/ 333 w 376"/>
                <a:gd name="T85" fmla="*/ 133 h 208"/>
                <a:gd name="T86" fmla="*/ 357 w 376"/>
                <a:gd name="T87" fmla="*/ 101 h 208"/>
                <a:gd name="T88" fmla="*/ 370 w 376"/>
                <a:gd name="T89" fmla="*/ 86 h 208"/>
                <a:gd name="T90" fmla="*/ 375 w 376"/>
                <a:gd name="T91" fmla="*/ 52 h 208"/>
                <a:gd name="T92" fmla="*/ 376 w 376"/>
                <a:gd name="T93" fmla="*/ 44 h 208"/>
                <a:gd name="T94" fmla="*/ 362 w 376"/>
                <a:gd name="T95" fmla="*/ 24 h 208"/>
                <a:gd name="T96" fmla="*/ 346 w 376"/>
                <a:gd name="T97" fmla="*/ 11 h 208"/>
                <a:gd name="T98" fmla="*/ 317 w 376"/>
                <a:gd name="T99" fmla="*/ 7 h 2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6"/>
                <a:gd name="T151" fmla="*/ 0 h 208"/>
                <a:gd name="T152" fmla="*/ 376 w 376"/>
                <a:gd name="T153" fmla="*/ 208 h 2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6" h="208">
                  <a:moveTo>
                    <a:pt x="317" y="7"/>
                  </a:moveTo>
                  <a:lnTo>
                    <a:pt x="309" y="4"/>
                  </a:lnTo>
                  <a:lnTo>
                    <a:pt x="281" y="0"/>
                  </a:lnTo>
                  <a:lnTo>
                    <a:pt x="250" y="2"/>
                  </a:lnTo>
                  <a:lnTo>
                    <a:pt x="251" y="22"/>
                  </a:lnTo>
                  <a:lnTo>
                    <a:pt x="214" y="15"/>
                  </a:lnTo>
                  <a:lnTo>
                    <a:pt x="197" y="11"/>
                  </a:lnTo>
                  <a:lnTo>
                    <a:pt x="188" y="10"/>
                  </a:lnTo>
                  <a:lnTo>
                    <a:pt x="176" y="8"/>
                  </a:lnTo>
                  <a:lnTo>
                    <a:pt x="151" y="20"/>
                  </a:lnTo>
                  <a:lnTo>
                    <a:pt x="148" y="35"/>
                  </a:lnTo>
                  <a:lnTo>
                    <a:pt x="144" y="47"/>
                  </a:lnTo>
                  <a:lnTo>
                    <a:pt x="135" y="44"/>
                  </a:lnTo>
                  <a:lnTo>
                    <a:pt x="115" y="51"/>
                  </a:lnTo>
                  <a:lnTo>
                    <a:pt x="99" y="33"/>
                  </a:lnTo>
                  <a:lnTo>
                    <a:pt x="96" y="51"/>
                  </a:lnTo>
                  <a:lnTo>
                    <a:pt x="83" y="53"/>
                  </a:lnTo>
                  <a:lnTo>
                    <a:pt x="73" y="77"/>
                  </a:lnTo>
                  <a:lnTo>
                    <a:pt x="54" y="82"/>
                  </a:lnTo>
                  <a:lnTo>
                    <a:pt x="46" y="81"/>
                  </a:lnTo>
                  <a:lnTo>
                    <a:pt x="29" y="68"/>
                  </a:lnTo>
                  <a:lnTo>
                    <a:pt x="9" y="74"/>
                  </a:lnTo>
                  <a:lnTo>
                    <a:pt x="0" y="73"/>
                  </a:lnTo>
                  <a:lnTo>
                    <a:pt x="0" y="100"/>
                  </a:lnTo>
                  <a:lnTo>
                    <a:pt x="9" y="123"/>
                  </a:lnTo>
                  <a:lnTo>
                    <a:pt x="21" y="155"/>
                  </a:lnTo>
                  <a:lnTo>
                    <a:pt x="32" y="177"/>
                  </a:lnTo>
                  <a:lnTo>
                    <a:pt x="27" y="191"/>
                  </a:lnTo>
                  <a:lnTo>
                    <a:pt x="53" y="196"/>
                  </a:lnTo>
                  <a:lnTo>
                    <a:pt x="71" y="191"/>
                  </a:lnTo>
                  <a:lnTo>
                    <a:pt x="112" y="171"/>
                  </a:lnTo>
                  <a:lnTo>
                    <a:pt x="131" y="175"/>
                  </a:lnTo>
                  <a:lnTo>
                    <a:pt x="165" y="191"/>
                  </a:lnTo>
                  <a:lnTo>
                    <a:pt x="182" y="193"/>
                  </a:lnTo>
                  <a:lnTo>
                    <a:pt x="189" y="203"/>
                  </a:lnTo>
                  <a:lnTo>
                    <a:pt x="218" y="208"/>
                  </a:lnTo>
                  <a:lnTo>
                    <a:pt x="246" y="204"/>
                  </a:lnTo>
                  <a:lnTo>
                    <a:pt x="276" y="192"/>
                  </a:lnTo>
                  <a:lnTo>
                    <a:pt x="295" y="188"/>
                  </a:lnTo>
                  <a:lnTo>
                    <a:pt x="334" y="184"/>
                  </a:lnTo>
                  <a:lnTo>
                    <a:pt x="325" y="175"/>
                  </a:lnTo>
                  <a:lnTo>
                    <a:pt x="330" y="148"/>
                  </a:lnTo>
                  <a:lnTo>
                    <a:pt x="333" y="133"/>
                  </a:lnTo>
                  <a:lnTo>
                    <a:pt x="357" y="101"/>
                  </a:lnTo>
                  <a:lnTo>
                    <a:pt x="370" y="86"/>
                  </a:lnTo>
                  <a:lnTo>
                    <a:pt x="375" y="52"/>
                  </a:lnTo>
                  <a:lnTo>
                    <a:pt x="376" y="44"/>
                  </a:lnTo>
                  <a:lnTo>
                    <a:pt x="362" y="24"/>
                  </a:lnTo>
                  <a:lnTo>
                    <a:pt x="346" y="11"/>
                  </a:lnTo>
                  <a:lnTo>
                    <a:pt x="317" y="7"/>
                  </a:lnTo>
                  <a:close/>
                </a:path>
              </a:pathLst>
            </a:custGeom>
            <a:solidFill>
              <a:srgbClr val="00FF00"/>
            </a:soli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15" name="Freeform 266"/>
            <p:cNvSpPr>
              <a:spLocks/>
            </p:cNvSpPr>
            <p:nvPr/>
          </p:nvSpPr>
          <p:spPr bwMode="auto">
            <a:xfrm>
              <a:off x="5024437" y="5072063"/>
              <a:ext cx="473075" cy="260350"/>
            </a:xfrm>
            <a:custGeom>
              <a:avLst/>
              <a:gdLst>
                <a:gd name="T0" fmla="*/ 317 w 376"/>
                <a:gd name="T1" fmla="*/ 7 h 208"/>
                <a:gd name="T2" fmla="*/ 309 w 376"/>
                <a:gd name="T3" fmla="*/ 4 h 208"/>
                <a:gd name="T4" fmla="*/ 281 w 376"/>
                <a:gd name="T5" fmla="*/ 0 h 208"/>
                <a:gd name="T6" fmla="*/ 250 w 376"/>
                <a:gd name="T7" fmla="*/ 2 h 208"/>
                <a:gd name="T8" fmla="*/ 251 w 376"/>
                <a:gd name="T9" fmla="*/ 22 h 208"/>
                <a:gd name="T10" fmla="*/ 214 w 376"/>
                <a:gd name="T11" fmla="*/ 15 h 208"/>
                <a:gd name="T12" fmla="*/ 197 w 376"/>
                <a:gd name="T13" fmla="*/ 11 h 208"/>
                <a:gd name="T14" fmla="*/ 188 w 376"/>
                <a:gd name="T15" fmla="*/ 10 h 208"/>
                <a:gd name="T16" fmla="*/ 176 w 376"/>
                <a:gd name="T17" fmla="*/ 8 h 208"/>
                <a:gd name="T18" fmla="*/ 151 w 376"/>
                <a:gd name="T19" fmla="*/ 20 h 208"/>
                <a:gd name="T20" fmla="*/ 148 w 376"/>
                <a:gd name="T21" fmla="*/ 35 h 208"/>
                <a:gd name="T22" fmla="*/ 144 w 376"/>
                <a:gd name="T23" fmla="*/ 47 h 208"/>
                <a:gd name="T24" fmla="*/ 135 w 376"/>
                <a:gd name="T25" fmla="*/ 44 h 208"/>
                <a:gd name="T26" fmla="*/ 115 w 376"/>
                <a:gd name="T27" fmla="*/ 51 h 208"/>
                <a:gd name="T28" fmla="*/ 99 w 376"/>
                <a:gd name="T29" fmla="*/ 33 h 208"/>
                <a:gd name="T30" fmla="*/ 96 w 376"/>
                <a:gd name="T31" fmla="*/ 51 h 208"/>
                <a:gd name="T32" fmla="*/ 83 w 376"/>
                <a:gd name="T33" fmla="*/ 53 h 208"/>
                <a:gd name="T34" fmla="*/ 73 w 376"/>
                <a:gd name="T35" fmla="*/ 77 h 208"/>
                <a:gd name="T36" fmla="*/ 54 w 376"/>
                <a:gd name="T37" fmla="*/ 82 h 208"/>
                <a:gd name="T38" fmla="*/ 46 w 376"/>
                <a:gd name="T39" fmla="*/ 81 h 208"/>
                <a:gd name="T40" fmla="*/ 29 w 376"/>
                <a:gd name="T41" fmla="*/ 68 h 208"/>
                <a:gd name="T42" fmla="*/ 9 w 376"/>
                <a:gd name="T43" fmla="*/ 74 h 208"/>
                <a:gd name="T44" fmla="*/ 0 w 376"/>
                <a:gd name="T45" fmla="*/ 73 h 208"/>
                <a:gd name="T46" fmla="*/ 0 w 376"/>
                <a:gd name="T47" fmla="*/ 100 h 208"/>
                <a:gd name="T48" fmla="*/ 9 w 376"/>
                <a:gd name="T49" fmla="*/ 123 h 208"/>
                <a:gd name="T50" fmla="*/ 21 w 376"/>
                <a:gd name="T51" fmla="*/ 155 h 208"/>
                <a:gd name="T52" fmla="*/ 32 w 376"/>
                <a:gd name="T53" fmla="*/ 177 h 208"/>
                <a:gd name="T54" fmla="*/ 27 w 376"/>
                <a:gd name="T55" fmla="*/ 191 h 208"/>
                <a:gd name="T56" fmla="*/ 53 w 376"/>
                <a:gd name="T57" fmla="*/ 196 h 208"/>
                <a:gd name="T58" fmla="*/ 71 w 376"/>
                <a:gd name="T59" fmla="*/ 191 h 208"/>
                <a:gd name="T60" fmla="*/ 112 w 376"/>
                <a:gd name="T61" fmla="*/ 171 h 208"/>
                <a:gd name="T62" fmla="*/ 131 w 376"/>
                <a:gd name="T63" fmla="*/ 175 h 208"/>
                <a:gd name="T64" fmla="*/ 165 w 376"/>
                <a:gd name="T65" fmla="*/ 191 h 208"/>
                <a:gd name="T66" fmla="*/ 182 w 376"/>
                <a:gd name="T67" fmla="*/ 193 h 208"/>
                <a:gd name="T68" fmla="*/ 189 w 376"/>
                <a:gd name="T69" fmla="*/ 203 h 208"/>
                <a:gd name="T70" fmla="*/ 218 w 376"/>
                <a:gd name="T71" fmla="*/ 208 h 208"/>
                <a:gd name="T72" fmla="*/ 246 w 376"/>
                <a:gd name="T73" fmla="*/ 204 h 208"/>
                <a:gd name="T74" fmla="*/ 276 w 376"/>
                <a:gd name="T75" fmla="*/ 192 h 208"/>
                <a:gd name="T76" fmla="*/ 295 w 376"/>
                <a:gd name="T77" fmla="*/ 188 h 208"/>
                <a:gd name="T78" fmla="*/ 334 w 376"/>
                <a:gd name="T79" fmla="*/ 184 h 208"/>
                <a:gd name="T80" fmla="*/ 325 w 376"/>
                <a:gd name="T81" fmla="*/ 175 h 208"/>
                <a:gd name="T82" fmla="*/ 330 w 376"/>
                <a:gd name="T83" fmla="*/ 148 h 208"/>
                <a:gd name="T84" fmla="*/ 333 w 376"/>
                <a:gd name="T85" fmla="*/ 133 h 208"/>
                <a:gd name="T86" fmla="*/ 357 w 376"/>
                <a:gd name="T87" fmla="*/ 101 h 208"/>
                <a:gd name="T88" fmla="*/ 370 w 376"/>
                <a:gd name="T89" fmla="*/ 86 h 208"/>
                <a:gd name="T90" fmla="*/ 375 w 376"/>
                <a:gd name="T91" fmla="*/ 52 h 208"/>
                <a:gd name="T92" fmla="*/ 376 w 376"/>
                <a:gd name="T93" fmla="*/ 44 h 208"/>
                <a:gd name="T94" fmla="*/ 362 w 376"/>
                <a:gd name="T95" fmla="*/ 24 h 208"/>
                <a:gd name="T96" fmla="*/ 346 w 376"/>
                <a:gd name="T97" fmla="*/ 11 h 208"/>
                <a:gd name="T98" fmla="*/ 317 w 376"/>
                <a:gd name="T99" fmla="*/ 7 h 2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6"/>
                <a:gd name="T151" fmla="*/ 0 h 208"/>
                <a:gd name="T152" fmla="*/ 376 w 376"/>
                <a:gd name="T153" fmla="*/ 208 h 2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6" h="208">
                  <a:moveTo>
                    <a:pt x="317" y="7"/>
                  </a:moveTo>
                  <a:lnTo>
                    <a:pt x="309" y="4"/>
                  </a:lnTo>
                  <a:lnTo>
                    <a:pt x="281" y="0"/>
                  </a:lnTo>
                  <a:lnTo>
                    <a:pt x="250" y="2"/>
                  </a:lnTo>
                  <a:lnTo>
                    <a:pt x="251" y="22"/>
                  </a:lnTo>
                  <a:lnTo>
                    <a:pt x="214" y="15"/>
                  </a:lnTo>
                  <a:lnTo>
                    <a:pt x="197" y="11"/>
                  </a:lnTo>
                  <a:lnTo>
                    <a:pt x="188" y="10"/>
                  </a:lnTo>
                  <a:lnTo>
                    <a:pt x="176" y="8"/>
                  </a:lnTo>
                  <a:lnTo>
                    <a:pt x="151" y="20"/>
                  </a:lnTo>
                  <a:lnTo>
                    <a:pt x="148" y="35"/>
                  </a:lnTo>
                  <a:lnTo>
                    <a:pt x="144" y="47"/>
                  </a:lnTo>
                  <a:lnTo>
                    <a:pt x="135" y="44"/>
                  </a:lnTo>
                  <a:lnTo>
                    <a:pt x="115" y="51"/>
                  </a:lnTo>
                  <a:lnTo>
                    <a:pt x="99" y="33"/>
                  </a:lnTo>
                  <a:lnTo>
                    <a:pt x="96" y="51"/>
                  </a:lnTo>
                  <a:lnTo>
                    <a:pt x="83" y="53"/>
                  </a:lnTo>
                  <a:lnTo>
                    <a:pt x="73" y="77"/>
                  </a:lnTo>
                  <a:lnTo>
                    <a:pt x="54" y="82"/>
                  </a:lnTo>
                  <a:lnTo>
                    <a:pt x="46" y="81"/>
                  </a:lnTo>
                  <a:lnTo>
                    <a:pt x="29" y="68"/>
                  </a:lnTo>
                  <a:lnTo>
                    <a:pt x="9" y="74"/>
                  </a:lnTo>
                  <a:lnTo>
                    <a:pt x="0" y="73"/>
                  </a:lnTo>
                  <a:lnTo>
                    <a:pt x="0" y="100"/>
                  </a:lnTo>
                  <a:lnTo>
                    <a:pt x="9" y="123"/>
                  </a:lnTo>
                  <a:lnTo>
                    <a:pt x="21" y="155"/>
                  </a:lnTo>
                  <a:lnTo>
                    <a:pt x="32" y="177"/>
                  </a:lnTo>
                  <a:lnTo>
                    <a:pt x="27" y="191"/>
                  </a:lnTo>
                  <a:lnTo>
                    <a:pt x="53" y="196"/>
                  </a:lnTo>
                  <a:lnTo>
                    <a:pt x="71" y="191"/>
                  </a:lnTo>
                  <a:lnTo>
                    <a:pt x="112" y="171"/>
                  </a:lnTo>
                  <a:lnTo>
                    <a:pt x="131" y="175"/>
                  </a:lnTo>
                  <a:lnTo>
                    <a:pt x="165" y="191"/>
                  </a:lnTo>
                  <a:lnTo>
                    <a:pt x="182" y="193"/>
                  </a:lnTo>
                  <a:lnTo>
                    <a:pt x="189" y="203"/>
                  </a:lnTo>
                  <a:lnTo>
                    <a:pt x="218" y="208"/>
                  </a:lnTo>
                  <a:lnTo>
                    <a:pt x="246" y="204"/>
                  </a:lnTo>
                  <a:lnTo>
                    <a:pt x="276" y="192"/>
                  </a:lnTo>
                  <a:lnTo>
                    <a:pt x="295" y="188"/>
                  </a:lnTo>
                  <a:lnTo>
                    <a:pt x="334" y="184"/>
                  </a:lnTo>
                  <a:lnTo>
                    <a:pt x="325" y="175"/>
                  </a:lnTo>
                  <a:lnTo>
                    <a:pt x="330" y="148"/>
                  </a:lnTo>
                  <a:lnTo>
                    <a:pt x="333" y="133"/>
                  </a:lnTo>
                  <a:lnTo>
                    <a:pt x="357" y="101"/>
                  </a:lnTo>
                  <a:lnTo>
                    <a:pt x="370" y="86"/>
                  </a:lnTo>
                  <a:lnTo>
                    <a:pt x="375" y="52"/>
                  </a:lnTo>
                  <a:lnTo>
                    <a:pt x="376" y="44"/>
                  </a:lnTo>
                  <a:lnTo>
                    <a:pt x="362" y="24"/>
                  </a:lnTo>
                  <a:lnTo>
                    <a:pt x="346" y="11"/>
                  </a:lnTo>
                  <a:lnTo>
                    <a:pt x="317" y="7"/>
                  </a:lnTo>
                  <a:close/>
                </a:path>
              </a:pathLst>
            </a:custGeom>
            <a:noFill/>
            <a:ln w="11113">
              <a:solidFill>
                <a:srgbClr val="000000"/>
              </a:solidFill>
              <a:round/>
              <a:headEnd/>
              <a:tailEnd/>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16" name="Freeform 284"/>
            <p:cNvSpPr>
              <a:spLocks/>
            </p:cNvSpPr>
            <p:nvPr/>
          </p:nvSpPr>
          <p:spPr bwMode="auto">
            <a:xfrm>
              <a:off x="4891087" y="5405438"/>
              <a:ext cx="258763" cy="263525"/>
            </a:xfrm>
            <a:custGeom>
              <a:avLst/>
              <a:gdLst>
                <a:gd name="T0" fmla="*/ 0 w 207"/>
                <a:gd name="T1" fmla="*/ 0 h 210"/>
                <a:gd name="T2" fmla="*/ 22 w 207"/>
                <a:gd name="T3" fmla="*/ 30 h 210"/>
                <a:gd name="T4" fmla="*/ 26 w 207"/>
                <a:gd name="T5" fmla="*/ 57 h 210"/>
                <a:gd name="T6" fmla="*/ 50 w 207"/>
                <a:gd name="T7" fmla="*/ 88 h 210"/>
                <a:gd name="T8" fmla="*/ 49 w 207"/>
                <a:gd name="T9" fmla="*/ 96 h 210"/>
                <a:gd name="T10" fmla="*/ 46 w 207"/>
                <a:gd name="T11" fmla="*/ 107 h 210"/>
                <a:gd name="T12" fmla="*/ 53 w 207"/>
                <a:gd name="T13" fmla="*/ 124 h 210"/>
                <a:gd name="T14" fmla="*/ 30 w 207"/>
                <a:gd name="T15" fmla="*/ 146 h 210"/>
                <a:gd name="T16" fmla="*/ 29 w 207"/>
                <a:gd name="T17" fmla="*/ 154 h 210"/>
                <a:gd name="T18" fmla="*/ 54 w 207"/>
                <a:gd name="T19" fmla="*/ 168 h 210"/>
                <a:gd name="T20" fmla="*/ 59 w 207"/>
                <a:gd name="T21" fmla="*/ 186 h 210"/>
                <a:gd name="T22" fmla="*/ 67 w 207"/>
                <a:gd name="T23" fmla="*/ 195 h 210"/>
                <a:gd name="T24" fmla="*/ 92 w 207"/>
                <a:gd name="T25" fmla="*/ 210 h 210"/>
                <a:gd name="T26" fmla="*/ 112 w 207"/>
                <a:gd name="T27" fmla="*/ 203 h 210"/>
                <a:gd name="T28" fmla="*/ 123 w 207"/>
                <a:gd name="T29" fmla="*/ 198 h 210"/>
                <a:gd name="T30" fmla="*/ 133 w 207"/>
                <a:gd name="T31" fmla="*/ 190 h 210"/>
                <a:gd name="T32" fmla="*/ 154 w 207"/>
                <a:gd name="T33" fmla="*/ 177 h 210"/>
                <a:gd name="T34" fmla="*/ 174 w 207"/>
                <a:gd name="T35" fmla="*/ 172 h 210"/>
                <a:gd name="T36" fmla="*/ 182 w 207"/>
                <a:gd name="T37" fmla="*/ 173 h 210"/>
                <a:gd name="T38" fmla="*/ 195 w 207"/>
                <a:gd name="T39" fmla="*/ 158 h 210"/>
                <a:gd name="T40" fmla="*/ 189 w 207"/>
                <a:gd name="T41" fmla="*/ 140 h 210"/>
                <a:gd name="T42" fmla="*/ 193 w 207"/>
                <a:gd name="T43" fmla="*/ 113 h 210"/>
                <a:gd name="T44" fmla="*/ 206 w 207"/>
                <a:gd name="T45" fmla="*/ 99 h 210"/>
                <a:gd name="T46" fmla="*/ 207 w 207"/>
                <a:gd name="T47" fmla="*/ 90 h 210"/>
                <a:gd name="T48" fmla="*/ 201 w 207"/>
                <a:gd name="T49" fmla="*/ 71 h 210"/>
                <a:gd name="T50" fmla="*/ 202 w 207"/>
                <a:gd name="T51" fmla="*/ 63 h 210"/>
                <a:gd name="T52" fmla="*/ 195 w 207"/>
                <a:gd name="T53" fmla="*/ 53 h 210"/>
                <a:gd name="T54" fmla="*/ 186 w 207"/>
                <a:gd name="T55" fmla="*/ 51 h 210"/>
                <a:gd name="T56" fmla="*/ 177 w 207"/>
                <a:gd name="T57" fmla="*/ 49 h 210"/>
                <a:gd name="T58" fmla="*/ 170 w 207"/>
                <a:gd name="T59" fmla="*/ 39 h 210"/>
                <a:gd name="T60" fmla="*/ 154 w 207"/>
                <a:gd name="T61" fmla="*/ 20 h 210"/>
                <a:gd name="T62" fmla="*/ 144 w 207"/>
                <a:gd name="T63" fmla="*/ 26 h 210"/>
                <a:gd name="T64" fmla="*/ 135 w 207"/>
                <a:gd name="T65" fmla="*/ 24 h 210"/>
                <a:gd name="T66" fmla="*/ 117 w 207"/>
                <a:gd name="T67" fmla="*/ 21 h 210"/>
                <a:gd name="T68" fmla="*/ 108 w 207"/>
                <a:gd name="T69" fmla="*/ 20 h 210"/>
                <a:gd name="T70" fmla="*/ 82 w 207"/>
                <a:gd name="T71" fmla="*/ 14 h 210"/>
                <a:gd name="T72" fmla="*/ 73 w 207"/>
                <a:gd name="T73" fmla="*/ 13 h 210"/>
                <a:gd name="T74" fmla="*/ 46 w 207"/>
                <a:gd name="T75" fmla="*/ 0 h 210"/>
                <a:gd name="T76" fmla="*/ 26 w 207"/>
                <a:gd name="T77" fmla="*/ 5 h 210"/>
                <a:gd name="T78" fmla="*/ 0 w 207"/>
                <a:gd name="T79" fmla="*/ 0 h 2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7"/>
                <a:gd name="T121" fmla="*/ 0 h 210"/>
                <a:gd name="T122" fmla="*/ 207 w 207"/>
                <a:gd name="T123" fmla="*/ 210 h 2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7" h="210">
                  <a:moveTo>
                    <a:pt x="0" y="0"/>
                  </a:moveTo>
                  <a:lnTo>
                    <a:pt x="22" y="30"/>
                  </a:lnTo>
                  <a:lnTo>
                    <a:pt x="26" y="57"/>
                  </a:lnTo>
                  <a:lnTo>
                    <a:pt x="50" y="88"/>
                  </a:lnTo>
                  <a:lnTo>
                    <a:pt x="49" y="96"/>
                  </a:lnTo>
                  <a:lnTo>
                    <a:pt x="46" y="107"/>
                  </a:lnTo>
                  <a:lnTo>
                    <a:pt x="53" y="124"/>
                  </a:lnTo>
                  <a:lnTo>
                    <a:pt x="30" y="146"/>
                  </a:lnTo>
                  <a:lnTo>
                    <a:pt x="29" y="154"/>
                  </a:lnTo>
                  <a:lnTo>
                    <a:pt x="54" y="168"/>
                  </a:lnTo>
                  <a:lnTo>
                    <a:pt x="59" y="186"/>
                  </a:lnTo>
                  <a:lnTo>
                    <a:pt x="67" y="195"/>
                  </a:lnTo>
                  <a:lnTo>
                    <a:pt x="92" y="210"/>
                  </a:lnTo>
                  <a:lnTo>
                    <a:pt x="112" y="203"/>
                  </a:lnTo>
                  <a:lnTo>
                    <a:pt x="123" y="198"/>
                  </a:lnTo>
                  <a:lnTo>
                    <a:pt x="133" y="190"/>
                  </a:lnTo>
                  <a:lnTo>
                    <a:pt x="154" y="177"/>
                  </a:lnTo>
                  <a:lnTo>
                    <a:pt x="174" y="172"/>
                  </a:lnTo>
                  <a:lnTo>
                    <a:pt x="182" y="173"/>
                  </a:lnTo>
                  <a:lnTo>
                    <a:pt x="195" y="158"/>
                  </a:lnTo>
                  <a:lnTo>
                    <a:pt x="189" y="140"/>
                  </a:lnTo>
                  <a:lnTo>
                    <a:pt x="193" y="113"/>
                  </a:lnTo>
                  <a:lnTo>
                    <a:pt x="206" y="99"/>
                  </a:lnTo>
                  <a:lnTo>
                    <a:pt x="207" y="90"/>
                  </a:lnTo>
                  <a:lnTo>
                    <a:pt x="201" y="71"/>
                  </a:lnTo>
                  <a:lnTo>
                    <a:pt x="202" y="63"/>
                  </a:lnTo>
                  <a:lnTo>
                    <a:pt x="195" y="53"/>
                  </a:lnTo>
                  <a:lnTo>
                    <a:pt x="186" y="51"/>
                  </a:lnTo>
                  <a:lnTo>
                    <a:pt x="177" y="49"/>
                  </a:lnTo>
                  <a:lnTo>
                    <a:pt x="170" y="39"/>
                  </a:lnTo>
                  <a:lnTo>
                    <a:pt x="154" y="20"/>
                  </a:lnTo>
                  <a:lnTo>
                    <a:pt x="144" y="26"/>
                  </a:lnTo>
                  <a:lnTo>
                    <a:pt x="135" y="24"/>
                  </a:lnTo>
                  <a:lnTo>
                    <a:pt x="117" y="21"/>
                  </a:lnTo>
                  <a:lnTo>
                    <a:pt x="108" y="20"/>
                  </a:lnTo>
                  <a:lnTo>
                    <a:pt x="82" y="14"/>
                  </a:lnTo>
                  <a:lnTo>
                    <a:pt x="73" y="13"/>
                  </a:lnTo>
                  <a:lnTo>
                    <a:pt x="46" y="0"/>
                  </a:lnTo>
                  <a:lnTo>
                    <a:pt x="26" y="5"/>
                  </a:lnTo>
                  <a:lnTo>
                    <a:pt x="0" y="0"/>
                  </a:lnTo>
                  <a:close/>
                </a:path>
              </a:pathLst>
            </a:custGeom>
            <a:solidFill>
              <a:srgbClr val="00B050"/>
            </a:solidFill>
            <a:ln w="63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17" name="Freeform 285"/>
            <p:cNvSpPr>
              <a:spLocks/>
            </p:cNvSpPr>
            <p:nvPr/>
          </p:nvSpPr>
          <p:spPr bwMode="auto">
            <a:xfrm>
              <a:off x="5251450" y="5300663"/>
              <a:ext cx="290512" cy="128587"/>
            </a:xfrm>
            <a:custGeom>
              <a:avLst/>
              <a:gdLst>
                <a:gd name="T0" fmla="*/ 8 w 235"/>
                <a:gd name="T1" fmla="*/ 17 h 99"/>
                <a:gd name="T2" fmla="*/ 3 w 235"/>
                <a:gd name="T3" fmla="*/ 45 h 99"/>
                <a:gd name="T4" fmla="*/ 0 w 235"/>
                <a:gd name="T5" fmla="*/ 62 h 99"/>
                <a:gd name="T6" fmla="*/ 9 w 235"/>
                <a:gd name="T7" fmla="*/ 63 h 99"/>
                <a:gd name="T8" fmla="*/ 8 w 235"/>
                <a:gd name="T9" fmla="*/ 71 h 99"/>
                <a:gd name="T10" fmla="*/ 5 w 235"/>
                <a:gd name="T11" fmla="*/ 88 h 99"/>
                <a:gd name="T12" fmla="*/ 12 w 235"/>
                <a:gd name="T13" fmla="*/ 99 h 99"/>
                <a:gd name="T14" fmla="*/ 41 w 235"/>
                <a:gd name="T15" fmla="*/ 93 h 99"/>
                <a:gd name="T16" fmla="*/ 59 w 235"/>
                <a:gd name="T17" fmla="*/ 97 h 99"/>
                <a:gd name="T18" fmla="*/ 71 w 235"/>
                <a:gd name="T19" fmla="*/ 82 h 99"/>
                <a:gd name="T20" fmla="*/ 88 w 235"/>
                <a:gd name="T21" fmla="*/ 86 h 99"/>
                <a:gd name="T22" fmla="*/ 107 w 235"/>
                <a:gd name="T23" fmla="*/ 88 h 99"/>
                <a:gd name="T24" fmla="*/ 128 w 235"/>
                <a:gd name="T25" fmla="*/ 75 h 99"/>
                <a:gd name="T26" fmla="*/ 144 w 235"/>
                <a:gd name="T27" fmla="*/ 87 h 99"/>
                <a:gd name="T28" fmla="*/ 162 w 235"/>
                <a:gd name="T29" fmla="*/ 90 h 99"/>
                <a:gd name="T30" fmla="*/ 174 w 235"/>
                <a:gd name="T31" fmla="*/ 83 h 99"/>
                <a:gd name="T32" fmla="*/ 182 w 235"/>
                <a:gd name="T33" fmla="*/ 84 h 99"/>
                <a:gd name="T34" fmla="*/ 198 w 235"/>
                <a:gd name="T35" fmla="*/ 96 h 99"/>
                <a:gd name="T36" fmla="*/ 209 w 235"/>
                <a:gd name="T37" fmla="*/ 99 h 99"/>
                <a:gd name="T38" fmla="*/ 228 w 235"/>
                <a:gd name="T39" fmla="*/ 84 h 99"/>
                <a:gd name="T40" fmla="*/ 223 w 235"/>
                <a:gd name="T41" fmla="*/ 64 h 99"/>
                <a:gd name="T42" fmla="*/ 232 w 235"/>
                <a:gd name="T43" fmla="*/ 58 h 99"/>
                <a:gd name="T44" fmla="*/ 235 w 235"/>
                <a:gd name="T45" fmla="*/ 41 h 99"/>
                <a:gd name="T46" fmla="*/ 214 w 235"/>
                <a:gd name="T47" fmla="*/ 31 h 99"/>
                <a:gd name="T48" fmla="*/ 194 w 235"/>
                <a:gd name="T49" fmla="*/ 25 h 99"/>
                <a:gd name="T50" fmla="*/ 176 w 235"/>
                <a:gd name="T51" fmla="*/ 10 h 99"/>
                <a:gd name="T52" fmla="*/ 157 w 235"/>
                <a:gd name="T53" fmla="*/ 10 h 99"/>
                <a:gd name="T54" fmla="*/ 151 w 235"/>
                <a:gd name="T55" fmla="*/ 0 h 99"/>
                <a:gd name="T56" fmla="*/ 128 w 235"/>
                <a:gd name="T57" fmla="*/ 1 h 99"/>
                <a:gd name="T58" fmla="*/ 102 w 235"/>
                <a:gd name="T59" fmla="*/ 2 h 99"/>
                <a:gd name="T60" fmla="*/ 83 w 235"/>
                <a:gd name="T61" fmla="*/ 13 h 99"/>
                <a:gd name="T62" fmla="*/ 63 w 235"/>
                <a:gd name="T63" fmla="*/ 20 h 99"/>
                <a:gd name="T64" fmla="*/ 36 w 235"/>
                <a:gd name="T65" fmla="*/ 22 h 99"/>
                <a:gd name="T66" fmla="*/ 8 w 235"/>
                <a:gd name="T67" fmla="*/ 17 h 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5"/>
                <a:gd name="T103" fmla="*/ 0 h 99"/>
                <a:gd name="T104" fmla="*/ 235 w 235"/>
                <a:gd name="T105" fmla="*/ 99 h 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5" h="99">
                  <a:moveTo>
                    <a:pt x="8" y="17"/>
                  </a:moveTo>
                  <a:lnTo>
                    <a:pt x="3" y="45"/>
                  </a:lnTo>
                  <a:lnTo>
                    <a:pt x="0" y="62"/>
                  </a:lnTo>
                  <a:lnTo>
                    <a:pt x="9" y="63"/>
                  </a:lnTo>
                  <a:lnTo>
                    <a:pt x="8" y="71"/>
                  </a:lnTo>
                  <a:lnTo>
                    <a:pt x="5" y="88"/>
                  </a:lnTo>
                  <a:lnTo>
                    <a:pt x="12" y="99"/>
                  </a:lnTo>
                  <a:lnTo>
                    <a:pt x="41" y="93"/>
                  </a:lnTo>
                  <a:lnTo>
                    <a:pt x="59" y="97"/>
                  </a:lnTo>
                  <a:lnTo>
                    <a:pt x="71" y="82"/>
                  </a:lnTo>
                  <a:lnTo>
                    <a:pt x="88" y="86"/>
                  </a:lnTo>
                  <a:lnTo>
                    <a:pt x="107" y="88"/>
                  </a:lnTo>
                  <a:lnTo>
                    <a:pt x="128" y="75"/>
                  </a:lnTo>
                  <a:lnTo>
                    <a:pt x="144" y="87"/>
                  </a:lnTo>
                  <a:lnTo>
                    <a:pt x="162" y="90"/>
                  </a:lnTo>
                  <a:lnTo>
                    <a:pt x="174" y="83"/>
                  </a:lnTo>
                  <a:lnTo>
                    <a:pt x="182" y="84"/>
                  </a:lnTo>
                  <a:lnTo>
                    <a:pt x="198" y="96"/>
                  </a:lnTo>
                  <a:lnTo>
                    <a:pt x="209" y="99"/>
                  </a:lnTo>
                  <a:lnTo>
                    <a:pt x="228" y="84"/>
                  </a:lnTo>
                  <a:lnTo>
                    <a:pt x="223" y="64"/>
                  </a:lnTo>
                  <a:lnTo>
                    <a:pt x="232" y="58"/>
                  </a:lnTo>
                  <a:lnTo>
                    <a:pt x="235" y="41"/>
                  </a:lnTo>
                  <a:lnTo>
                    <a:pt x="214" y="31"/>
                  </a:lnTo>
                  <a:lnTo>
                    <a:pt x="194" y="25"/>
                  </a:lnTo>
                  <a:lnTo>
                    <a:pt x="176" y="10"/>
                  </a:lnTo>
                  <a:lnTo>
                    <a:pt x="157" y="10"/>
                  </a:lnTo>
                  <a:lnTo>
                    <a:pt x="151" y="0"/>
                  </a:lnTo>
                  <a:lnTo>
                    <a:pt x="128" y="1"/>
                  </a:lnTo>
                  <a:lnTo>
                    <a:pt x="102" y="2"/>
                  </a:lnTo>
                  <a:lnTo>
                    <a:pt x="83" y="13"/>
                  </a:lnTo>
                  <a:lnTo>
                    <a:pt x="63" y="20"/>
                  </a:lnTo>
                  <a:lnTo>
                    <a:pt x="36" y="22"/>
                  </a:lnTo>
                  <a:lnTo>
                    <a:pt x="8" y="17"/>
                  </a:lnTo>
                  <a:close/>
                </a:path>
              </a:pathLst>
            </a:custGeom>
            <a:solidFill>
              <a:srgbClr val="00FF00"/>
            </a:soli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18" name="Freeform 286"/>
            <p:cNvSpPr>
              <a:spLocks/>
            </p:cNvSpPr>
            <p:nvPr/>
          </p:nvSpPr>
          <p:spPr bwMode="auto">
            <a:xfrm>
              <a:off x="5251450" y="5300663"/>
              <a:ext cx="290512" cy="128587"/>
            </a:xfrm>
            <a:custGeom>
              <a:avLst/>
              <a:gdLst>
                <a:gd name="T0" fmla="*/ 8 w 235"/>
                <a:gd name="T1" fmla="*/ 17 h 99"/>
                <a:gd name="T2" fmla="*/ 3 w 235"/>
                <a:gd name="T3" fmla="*/ 45 h 99"/>
                <a:gd name="T4" fmla="*/ 0 w 235"/>
                <a:gd name="T5" fmla="*/ 62 h 99"/>
                <a:gd name="T6" fmla="*/ 9 w 235"/>
                <a:gd name="T7" fmla="*/ 63 h 99"/>
                <a:gd name="T8" fmla="*/ 8 w 235"/>
                <a:gd name="T9" fmla="*/ 71 h 99"/>
                <a:gd name="T10" fmla="*/ 5 w 235"/>
                <a:gd name="T11" fmla="*/ 88 h 99"/>
                <a:gd name="T12" fmla="*/ 12 w 235"/>
                <a:gd name="T13" fmla="*/ 99 h 99"/>
                <a:gd name="T14" fmla="*/ 41 w 235"/>
                <a:gd name="T15" fmla="*/ 93 h 99"/>
                <a:gd name="T16" fmla="*/ 59 w 235"/>
                <a:gd name="T17" fmla="*/ 97 h 99"/>
                <a:gd name="T18" fmla="*/ 71 w 235"/>
                <a:gd name="T19" fmla="*/ 82 h 99"/>
                <a:gd name="T20" fmla="*/ 88 w 235"/>
                <a:gd name="T21" fmla="*/ 86 h 99"/>
                <a:gd name="T22" fmla="*/ 107 w 235"/>
                <a:gd name="T23" fmla="*/ 88 h 99"/>
                <a:gd name="T24" fmla="*/ 128 w 235"/>
                <a:gd name="T25" fmla="*/ 75 h 99"/>
                <a:gd name="T26" fmla="*/ 144 w 235"/>
                <a:gd name="T27" fmla="*/ 87 h 99"/>
                <a:gd name="T28" fmla="*/ 162 w 235"/>
                <a:gd name="T29" fmla="*/ 90 h 99"/>
                <a:gd name="T30" fmla="*/ 174 w 235"/>
                <a:gd name="T31" fmla="*/ 83 h 99"/>
                <a:gd name="T32" fmla="*/ 182 w 235"/>
                <a:gd name="T33" fmla="*/ 84 h 99"/>
                <a:gd name="T34" fmla="*/ 198 w 235"/>
                <a:gd name="T35" fmla="*/ 96 h 99"/>
                <a:gd name="T36" fmla="*/ 209 w 235"/>
                <a:gd name="T37" fmla="*/ 99 h 99"/>
                <a:gd name="T38" fmla="*/ 228 w 235"/>
                <a:gd name="T39" fmla="*/ 84 h 99"/>
                <a:gd name="T40" fmla="*/ 223 w 235"/>
                <a:gd name="T41" fmla="*/ 64 h 99"/>
                <a:gd name="T42" fmla="*/ 232 w 235"/>
                <a:gd name="T43" fmla="*/ 58 h 99"/>
                <a:gd name="T44" fmla="*/ 235 w 235"/>
                <a:gd name="T45" fmla="*/ 41 h 99"/>
                <a:gd name="T46" fmla="*/ 214 w 235"/>
                <a:gd name="T47" fmla="*/ 31 h 99"/>
                <a:gd name="T48" fmla="*/ 194 w 235"/>
                <a:gd name="T49" fmla="*/ 25 h 99"/>
                <a:gd name="T50" fmla="*/ 176 w 235"/>
                <a:gd name="T51" fmla="*/ 10 h 99"/>
                <a:gd name="T52" fmla="*/ 157 w 235"/>
                <a:gd name="T53" fmla="*/ 10 h 99"/>
                <a:gd name="T54" fmla="*/ 151 w 235"/>
                <a:gd name="T55" fmla="*/ 0 h 99"/>
                <a:gd name="T56" fmla="*/ 128 w 235"/>
                <a:gd name="T57" fmla="*/ 1 h 99"/>
                <a:gd name="T58" fmla="*/ 102 w 235"/>
                <a:gd name="T59" fmla="*/ 2 h 99"/>
                <a:gd name="T60" fmla="*/ 83 w 235"/>
                <a:gd name="T61" fmla="*/ 13 h 99"/>
                <a:gd name="T62" fmla="*/ 63 w 235"/>
                <a:gd name="T63" fmla="*/ 20 h 99"/>
                <a:gd name="T64" fmla="*/ 36 w 235"/>
                <a:gd name="T65" fmla="*/ 22 h 99"/>
                <a:gd name="T66" fmla="*/ 8 w 235"/>
                <a:gd name="T67" fmla="*/ 17 h 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5"/>
                <a:gd name="T103" fmla="*/ 0 h 99"/>
                <a:gd name="T104" fmla="*/ 235 w 235"/>
                <a:gd name="T105" fmla="*/ 99 h 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5" h="99">
                  <a:moveTo>
                    <a:pt x="8" y="17"/>
                  </a:moveTo>
                  <a:lnTo>
                    <a:pt x="3" y="45"/>
                  </a:lnTo>
                  <a:lnTo>
                    <a:pt x="0" y="62"/>
                  </a:lnTo>
                  <a:lnTo>
                    <a:pt x="9" y="63"/>
                  </a:lnTo>
                  <a:lnTo>
                    <a:pt x="8" y="71"/>
                  </a:lnTo>
                  <a:lnTo>
                    <a:pt x="5" y="88"/>
                  </a:lnTo>
                  <a:lnTo>
                    <a:pt x="12" y="99"/>
                  </a:lnTo>
                  <a:lnTo>
                    <a:pt x="41" y="93"/>
                  </a:lnTo>
                  <a:lnTo>
                    <a:pt x="59" y="97"/>
                  </a:lnTo>
                  <a:lnTo>
                    <a:pt x="71" y="82"/>
                  </a:lnTo>
                  <a:lnTo>
                    <a:pt x="88" y="86"/>
                  </a:lnTo>
                  <a:lnTo>
                    <a:pt x="107" y="88"/>
                  </a:lnTo>
                  <a:lnTo>
                    <a:pt x="128" y="75"/>
                  </a:lnTo>
                  <a:lnTo>
                    <a:pt x="144" y="87"/>
                  </a:lnTo>
                  <a:lnTo>
                    <a:pt x="162" y="90"/>
                  </a:lnTo>
                  <a:lnTo>
                    <a:pt x="174" y="83"/>
                  </a:lnTo>
                  <a:lnTo>
                    <a:pt x="182" y="84"/>
                  </a:lnTo>
                  <a:lnTo>
                    <a:pt x="198" y="96"/>
                  </a:lnTo>
                  <a:lnTo>
                    <a:pt x="209" y="99"/>
                  </a:lnTo>
                  <a:lnTo>
                    <a:pt x="228" y="84"/>
                  </a:lnTo>
                  <a:lnTo>
                    <a:pt x="223" y="64"/>
                  </a:lnTo>
                  <a:lnTo>
                    <a:pt x="232" y="58"/>
                  </a:lnTo>
                  <a:lnTo>
                    <a:pt x="235" y="41"/>
                  </a:lnTo>
                  <a:lnTo>
                    <a:pt x="214" y="31"/>
                  </a:lnTo>
                  <a:lnTo>
                    <a:pt x="194" y="25"/>
                  </a:lnTo>
                  <a:lnTo>
                    <a:pt x="176" y="10"/>
                  </a:lnTo>
                  <a:lnTo>
                    <a:pt x="157" y="10"/>
                  </a:lnTo>
                  <a:lnTo>
                    <a:pt x="151" y="0"/>
                  </a:lnTo>
                  <a:lnTo>
                    <a:pt x="128" y="1"/>
                  </a:lnTo>
                  <a:lnTo>
                    <a:pt x="102" y="2"/>
                  </a:lnTo>
                  <a:lnTo>
                    <a:pt x="83" y="13"/>
                  </a:lnTo>
                  <a:lnTo>
                    <a:pt x="63" y="20"/>
                  </a:lnTo>
                  <a:lnTo>
                    <a:pt x="36" y="22"/>
                  </a:lnTo>
                  <a:lnTo>
                    <a:pt x="8" y="17"/>
                  </a:lnTo>
                  <a:close/>
                </a:path>
              </a:pathLst>
            </a:custGeom>
            <a:noFill/>
            <a:ln w="11113">
              <a:solidFill>
                <a:srgbClr val="000000"/>
              </a:solidFill>
              <a:round/>
              <a:headEnd/>
              <a:tailEnd/>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19" name="Freeform 288"/>
            <p:cNvSpPr>
              <a:spLocks/>
            </p:cNvSpPr>
            <p:nvPr/>
          </p:nvSpPr>
          <p:spPr bwMode="auto">
            <a:xfrm>
              <a:off x="5402262" y="1154113"/>
              <a:ext cx="1338263" cy="1301750"/>
            </a:xfrm>
            <a:custGeom>
              <a:avLst/>
              <a:gdLst>
                <a:gd name="T0" fmla="*/ 0 w 1056"/>
                <a:gd name="T1" fmla="*/ 696 h 1040"/>
                <a:gd name="T2" fmla="*/ 47 w 1056"/>
                <a:gd name="T3" fmla="*/ 668 h 1040"/>
                <a:gd name="T4" fmla="*/ 41 w 1056"/>
                <a:gd name="T5" fmla="*/ 628 h 1040"/>
                <a:gd name="T6" fmla="*/ 72 w 1056"/>
                <a:gd name="T7" fmla="*/ 598 h 1040"/>
                <a:gd name="T8" fmla="*/ 128 w 1056"/>
                <a:gd name="T9" fmla="*/ 548 h 1040"/>
                <a:gd name="T10" fmla="*/ 80 w 1056"/>
                <a:gd name="T11" fmla="*/ 455 h 1040"/>
                <a:gd name="T12" fmla="*/ 128 w 1056"/>
                <a:gd name="T13" fmla="*/ 372 h 1040"/>
                <a:gd name="T14" fmla="*/ 162 w 1056"/>
                <a:gd name="T15" fmla="*/ 330 h 1040"/>
                <a:gd name="T16" fmla="*/ 241 w 1056"/>
                <a:gd name="T17" fmla="*/ 322 h 1040"/>
                <a:gd name="T18" fmla="*/ 282 w 1056"/>
                <a:gd name="T19" fmla="*/ 260 h 1040"/>
                <a:gd name="T20" fmla="*/ 273 w 1056"/>
                <a:gd name="T21" fmla="*/ 228 h 1040"/>
                <a:gd name="T22" fmla="*/ 273 w 1056"/>
                <a:gd name="T23" fmla="*/ 183 h 1040"/>
                <a:gd name="T24" fmla="*/ 319 w 1056"/>
                <a:gd name="T25" fmla="*/ 174 h 1040"/>
                <a:gd name="T26" fmla="*/ 380 w 1056"/>
                <a:gd name="T27" fmla="*/ 175 h 1040"/>
                <a:gd name="T28" fmla="*/ 438 w 1056"/>
                <a:gd name="T29" fmla="*/ 183 h 1040"/>
                <a:gd name="T30" fmla="*/ 472 w 1056"/>
                <a:gd name="T31" fmla="*/ 179 h 1040"/>
                <a:gd name="T32" fmla="*/ 488 w 1056"/>
                <a:gd name="T33" fmla="*/ 169 h 1040"/>
                <a:gd name="T34" fmla="*/ 474 w 1056"/>
                <a:gd name="T35" fmla="*/ 141 h 1040"/>
                <a:gd name="T36" fmla="*/ 478 w 1056"/>
                <a:gd name="T37" fmla="*/ 101 h 1040"/>
                <a:gd name="T38" fmla="*/ 474 w 1056"/>
                <a:gd name="T39" fmla="*/ 35 h 1040"/>
                <a:gd name="T40" fmla="*/ 544 w 1056"/>
                <a:gd name="T41" fmla="*/ 13 h 1040"/>
                <a:gd name="T42" fmla="*/ 630 w 1056"/>
                <a:gd name="T43" fmla="*/ 108 h 1040"/>
                <a:gd name="T44" fmla="*/ 789 w 1056"/>
                <a:gd name="T45" fmla="*/ 193 h 1040"/>
                <a:gd name="T46" fmla="*/ 843 w 1056"/>
                <a:gd name="T47" fmla="*/ 203 h 1040"/>
                <a:gd name="T48" fmla="*/ 873 w 1056"/>
                <a:gd name="T49" fmla="*/ 251 h 1040"/>
                <a:gd name="T50" fmla="*/ 935 w 1056"/>
                <a:gd name="T51" fmla="*/ 314 h 1040"/>
                <a:gd name="T52" fmla="*/ 935 w 1056"/>
                <a:gd name="T53" fmla="*/ 420 h 1040"/>
                <a:gd name="T54" fmla="*/ 964 w 1056"/>
                <a:gd name="T55" fmla="*/ 416 h 1040"/>
                <a:gd name="T56" fmla="*/ 970 w 1056"/>
                <a:gd name="T57" fmla="*/ 532 h 1040"/>
                <a:gd name="T58" fmla="*/ 1026 w 1056"/>
                <a:gd name="T59" fmla="*/ 585 h 1040"/>
                <a:gd name="T60" fmla="*/ 1015 w 1056"/>
                <a:gd name="T61" fmla="*/ 688 h 1040"/>
                <a:gd name="T62" fmla="*/ 1027 w 1056"/>
                <a:gd name="T63" fmla="*/ 787 h 1040"/>
                <a:gd name="T64" fmla="*/ 1026 w 1056"/>
                <a:gd name="T65" fmla="*/ 846 h 1040"/>
                <a:gd name="T66" fmla="*/ 949 w 1056"/>
                <a:gd name="T67" fmla="*/ 850 h 1040"/>
                <a:gd name="T68" fmla="*/ 920 w 1056"/>
                <a:gd name="T69" fmla="*/ 863 h 1040"/>
                <a:gd name="T70" fmla="*/ 858 w 1056"/>
                <a:gd name="T71" fmla="*/ 852 h 1040"/>
                <a:gd name="T72" fmla="*/ 846 w 1056"/>
                <a:gd name="T73" fmla="*/ 859 h 1040"/>
                <a:gd name="T74" fmla="*/ 837 w 1056"/>
                <a:gd name="T75" fmla="*/ 911 h 1040"/>
                <a:gd name="T76" fmla="*/ 799 w 1056"/>
                <a:gd name="T77" fmla="*/ 922 h 1040"/>
                <a:gd name="T78" fmla="*/ 810 w 1056"/>
                <a:gd name="T79" fmla="*/ 957 h 1040"/>
                <a:gd name="T80" fmla="*/ 789 w 1056"/>
                <a:gd name="T81" fmla="*/ 970 h 1040"/>
                <a:gd name="T82" fmla="*/ 774 w 1056"/>
                <a:gd name="T83" fmla="*/ 1013 h 1040"/>
                <a:gd name="T84" fmla="*/ 770 w 1056"/>
                <a:gd name="T85" fmla="*/ 1034 h 1040"/>
                <a:gd name="T86" fmla="*/ 582 w 1056"/>
                <a:gd name="T87" fmla="*/ 988 h 1040"/>
                <a:gd name="T88" fmla="*/ 536 w 1056"/>
                <a:gd name="T89" fmla="*/ 1040 h 1040"/>
                <a:gd name="T90" fmla="*/ 502 w 1056"/>
                <a:gd name="T91" fmla="*/ 1034 h 1040"/>
                <a:gd name="T92" fmla="*/ 373 w 1056"/>
                <a:gd name="T93" fmla="*/ 968 h 1040"/>
                <a:gd name="T94" fmla="*/ 228 w 1056"/>
                <a:gd name="T95" fmla="*/ 854 h 1040"/>
                <a:gd name="T96" fmla="*/ 154 w 1056"/>
                <a:gd name="T97" fmla="*/ 797 h 1040"/>
                <a:gd name="T98" fmla="*/ 99 w 1056"/>
                <a:gd name="T99" fmla="*/ 788 h 1040"/>
                <a:gd name="T100" fmla="*/ 8 w 1056"/>
                <a:gd name="T101" fmla="*/ 754 h 10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56"/>
                <a:gd name="T154" fmla="*/ 0 h 1040"/>
                <a:gd name="T155" fmla="*/ 1056 w 1056"/>
                <a:gd name="T156" fmla="*/ 1040 h 10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56" h="1040">
                  <a:moveTo>
                    <a:pt x="8" y="754"/>
                  </a:moveTo>
                  <a:lnTo>
                    <a:pt x="0" y="696"/>
                  </a:lnTo>
                  <a:lnTo>
                    <a:pt x="17" y="685"/>
                  </a:lnTo>
                  <a:lnTo>
                    <a:pt x="47" y="668"/>
                  </a:lnTo>
                  <a:lnTo>
                    <a:pt x="45" y="651"/>
                  </a:lnTo>
                  <a:lnTo>
                    <a:pt x="41" y="628"/>
                  </a:lnTo>
                  <a:lnTo>
                    <a:pt x="57" y="614"/>
                  </a:lnTo>
                  <a:lnTo>
                    <a:pt x="72" y="598"/>
                  </a:lnTo>
                  <a:lnTo>
                    <a:pt x="105" y="574"/>
                  </a:lnTo>
                  <a:lnTo>
                    <a:pt x="128" y="548"/>
                  </a:lnTo>
                  <a:lnTo>
                    <a:pt x="72" y="476"/>
                  </a:lnTo>
                  <a:lnTo>
                    <a:pt x="80" y="455"/>
                  </a:lnTo>
                  <a:lnTo>
                    <a:pt x="127" y="429"/>
                  </a:lnTo>
                  <a:lnTo>
                    <a:pt x="128" y="372"/>
                  </a:lnTo>
                  <a:lnTo>
                    <a:pt x="125" y="364"/>
                  </a:lnTo>
                  <a:lnTo>
                    <a:pt x="162" y="330"/>
                  </a:lnTo>
                  <a:lnTo>
                    <a:pt x="210" y="300"/>
                  </a:lnTo>
                  <a:lnTo>
                    <a:pt x="241" y="322"/>
                  </a:lnTo>
                  <a:lnTo>
                    <a:pt x="265" y="301"/>
                  </a:lnTo>
                  <a:lnTo>
                    <a:pt x="282" y="260"/>
                  </a:lnTo>
                  <a:lnTo>
                    <a:pt x="285" y="248"/>
                  </a:lnTo>
                  <a:lnTo>
                    <a:pt x="273" y="228"/>
                  </a:lnTo>
                  <a:lnTo>
                    <a:pt x="269" y="200"/>
                  </a:lnTo>
                  <a:lnTo>
                    <a:pt x="273" y="183"/>
                  </a:lnTo>
                  <a:lnTo>
                    <a:pt x="288" y="174"/>
                  </a:lnTo>
                  <a:lnTo>
                    <a:pt x="319" y="174"/>
                  </a:lnTo>
                  <a:lnTo>
                    <a:pt x="352" y="175"/>
                  </a:lnTo>
                  <a:lnTo>
                    <a:pt x="380" y="175"/>
                  </a:lnTo>
                  <a:lnTo>
                    <a:pt x="406" y="181"/>
                  </a:lnTo>
                  <a:lnTo>
                    <a:pt x="438" y="183"/>
                  </a:lnTo>
                  <a:lnTo>
                    <a:pt x="463" y="182"/>
                  </a:lnTo>
                  <a:lnTo>
                    <a:pt x="472" y="179"/>
                  </a:lnTo>
                  <a:lnTo>
                    <a:pt x="482" y="177"/>
                  </a:lnTo>
                  <a:lnTo>
                    <a:pt x="488" y="169"/>
                  </a:lnTo>
                  <a:lnTo>
                    <a:pt x="471" y="154"/>
                  </a:lnTo>
                  <a:lnTo>
                    <a:pt x="474" y="141"/>
                  </a:lnTo>
                  <a:lnTo>
                    <a:pt x="483" y="120"/>
                  </a:lnTo>
                  <a:lnTo>
                    <a:pt x="478" y="101"/>
                  </a:lnTo>
                  <a:lnTo>
                    <a:pt x="474" y="66"/>
                  </a:lnTo>
                  <a:lnTo>
                    <a:pt x="474" y="35"/>
                  </a:lnTo>
                  <a:lnTo>
                    <a:pt x="513" y="0"/>
                  </a:lnTo>
                  <a:lnTo>
                    <a:pt x="544" y="13"/>
                  </a:lnTo>
                  <a:lnTo>
                    <a:pt x="608" y="59"/>
                  </a:lnTo>
                  <a:lnTo>
                    <a:pt x="630" y="108"/>
                  </a:lnTo>
                  <a:lnTo>
                    <a:pt x="764" y="178"/>
                  </a:lnTo>
                  <a:lnTo>
                    <a:pt x="789" y="193"/>
                  </a:lnTo>
                  <a:lnTo>
                    <a:pt x="825" y="199"/>
                  </a:lnTo>
                  <a:lnTo>
                    <a:pt x="843" y="203"/>
                  </a:lnTo>
                  <a:lnTo>
                    <a:pt x="866" y="232"/>
                  </a:lnTo>
                  <a:lnTo>
                    <a:pt x="873" y="251"/>
                  </a:lnTo>
                  <a:lnTo>
                    <a:pt x="924" y="269"/>
                  </a:lnTo>
                  <a:lnTo>
                    <a:pt x="935" y="314"/>
                  </a:lnTo>
                  <a:lnTo>
                    <a:pt x="950" y="388"/>
                  </a:lnTo>
                  <a:lnTo>
                    <a:pt x="935" y="420"/>
                  </a:lnTo>
                  <a:lnTo>
                    <a:pt x="941" y="438"/>
                  </a:lnTo>
                  <a:lnTo>
                    <a:pt x="964" y="416"/>
                  </a:lnTo>
                  <a:lnTo>
                    <a:pt x="976" y="453"/>
                  </a:lnTo>
                  <a:lnTo>
                    <a:pt x="970" y="532"/>
                  </a:lnTo>
                  <a:lnTo>
                    <a:pt x="1012" y="556"/>
                  </a:lnTo>
                  <a:lnTo>
                    <a:pt x="1026" y="585"/>
                  </a:lnTo>
                  <a:lnTo>
                    <a:pt x="1010" y="616"/>
                  </a:lnTo>
                  <a:lnTo>
                    <a:pt x="1015" y="688"/>
                  </a:lnTo>
                  <a:lnTo>
                    <a:pt x="1002" y="712"/>
                  </a:lnTo>
                  <a:lnTo>
                    <a:pt x="1027" y="787"/>
                  </a:lnTo>
                  <a:lnTo>
                    <a:pt x="1056" y="834"/>
                  </a:lnTo>
                  <a:lnTo>
                    <a:pt x="1026" y="846"/>
                  </a:lnTo>
                  <a:lnTo>
                    <a:pt x="977" y="855"/>
                  </a:lnTo>
                  <a:lnTo>
                    <a:pt x="949" y="850"/>
                  </a:lnTo>
                  <a:lnTo>
                    <a:pt x="940" y="858"/>
                  </a:lnTo>
                  <a:lnTo>
                    <a:pt x="920" y="863"/>
                  </a:lnTo>
                  <a:lnTo>
                    <a:pt x="886" y="849"/>
                  </a:lnTo>
                  <a:lnTo>
                    <a:pt x="858" y="852"/>
                  </a:lnTo>
                  <a:lnTo>
                    <a:pt x="850" y="842"/>
                  </a:lnTo>
                  <a:lnTo>
                    <a:pt x="846" y="859"/>
                  </a:lnTo>
                  <a:lnTo>
                    <a:pt x="851" y="886"/>
                  </a:lnTo>
                  <a:lnTo>
                    <a:pt x="837" y="911"/>
                  </a:lnTo>
                  <a:lnTo>
                    <a:pt x="820" y="907"/>
                  </a:lnTo>
                  <a:lnTo>
                    <a:pt x="799" y="922"/>
                  </a:lnTo>
                  <a:lnTo>
                    <a:pt x="805" y="940"/>
                  </a:lnTo>
                  <a:lnTo>
                    <a:pt x="810" y="957"/>
                  </a:lnTo>
                  <a:lnTo>
                    <a:pt x="809" y="966"/>
                  </a:lnTo>
                  <a:lnTo>
                    <a:pt x="789" y="970"/>
                  </a:lnTo>
                  <a:lnTo>
                    <a:pt x="772" y="990"/>
                  </a:lnTo>
                  <a:lnTo>
                    <a:pt x="774" y="1013"/>
                  </a:lnTo>
                  <a:lnTo>
                    <a:pt x="776" y="1026"/>
                  </a:lnTo>
                  <a:lnTo>
                    <a:pt x="770" y="1034"/>
                  </a:lnTo>
                  <a:lnTo>
                    <a:pt x="678" y="1022"/>
                  </a:lnTo>
                  <a:lnTo>
                    <a:pt x="582" y="988"/>
                  </a:lnTo>
                  <a:lnTo>
                    <a:pt x="561" y="1001"/>
                  </a:lnTo>
                  <a:lnTo>
                    <a:pt x="536" y="1040"/>
                  </a:lnTo>
                  <a:lnTo>
                    <a:pt x="519" y="1038"/>
                  </a:lnTo>
                  <a:lnTo>
                    <a:pt x="502" y="1034"/>
                  </a:lnTo>
                  <a:lnTo>
                    <a:pt x="443" y="989"/>
                  </a:lnTo>
                  <a:lnTo>
                    <a:pt x="373" y="968"/>
                  </a:lnTo>
                  <a:lnTo>
                    <a:pt x="309" y="912"/>
                  </a:lnTo>
                  <a:lnTo>
                    <a:pt x="228" y="854"/>
                  </a:lnTo>
                  <a:lnTo>
                    <a:pt x="179" y="811"/>
                  </a:lnTo>
                  <a:lnTo>
                    <a:pt x="154" y="797"/>
                  </a:lnTo>
                  <a:lnTo>
                    <a:pt x="133" y="811"/>
                  </a:lnTo>
                  <a:lnTo>
                    <a:pt x="99" y="788"/>
                  </a:lnTo>
                  <a:lnTo>
                    <a:pt x="76" y="766"/>
                  </a:lnTo>
                  <a:lnTo>
                    <a:pt x="8" y="754"/>
                  </a:lnTo>
                  <a:close/>
                </a:path>
              </a:pathLst>
            </a:custGeom>
            <a:noFill/>
            <a:ln w="11113">
              <a:solidFill>
                <a:srgbClr val="000000"/>
              </a:solidFill>
              <a:round/>
              <a:headEnd/>
              <a:tailEnd/>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20" name="Freeform 291"/>
            <p:cNvSpPr>
              <a:spLocks/>
            </p:cNvSpPr>
            <p:nvPr/>
          </p:nvSpPr>
          <p:spPr bwMode="auto">
            <a:xfrm>
              <a:off x="5402262" y="1154113"/>
              <a:ext cx="1338263" cy="1304925"/>
            </a:xfrm>
            <a:custGeom>
              <a:avLst/>
              <a:gdLst>
                <a:gd name="T0" fmla="*/ 0 w 1056"/>
                <a:gd name="T1" fmla="*/ 697 h 1042"/>
                <a:gd name="T2" fmla="*/ 48 w 1056"/>
                <a:gd name="T3" fmla="*/ 670 h 1042"/>
                <a:gd name="T4" fmla="*/ 41 w 1056"/>
                <a:gd name="T5" fmla="*/ 630 h 1042"/>
                <a:gd name="T6" fmla="*/ 73 w 1056"/>
                <a:gd name="T7" fmla="*/ 600 h 1042"/>
                <a:gd name="T8" fmla="*/ 128 w 1056"/>
                <a:gd name="T9" fmla="*/ 549 h 1042"/>
                <a:gd name="T10" fmla="*/ 81 w 1056"/>
                <a:gd name="T11" fmla="*/ 457 h 1042"/>
                <a:gd name="T12" fmla="*/ 128 w 1056"/>
                <a:gd name="T13" fmla="*/ 374 h 1042"/>
                <a:gd name="T14" fmla="*/ 163 w 1056"/>
                <a:gd name="T15" fmla="*/ 332 h 1042"/>
                <a:gd name="T16" fmla="*/ 242 w 1056"/>
                <a:gd name="T17" fmla="*/ 324 h 1042"/>
                <a:gd name="T18" fmla="*/ 283 w 1056"/>
                <a:gd name="T19" fmla="*/ 260 h 1042"/>
                <a:gd name="T20" fmla="*/ 273 w 1056"/>
                <a:gd name="T21" fmla="*/ 229 h 1042"/>
                <a:gd name="T22" fmla="*/ 273 w 1056"/>
                <a:gd name="T23" fmla="*/ 185 h 1042"/>
                <a:gd name="T24" fmla="*/ 320 w 1056"/>
                <a:gd name="T25" fmla="*/ 176 h 1042"/>
                <a:gd name="T26" fmla="*/ 380 w 1056"/>
                <a:gd name="T27" fmla="*/ 177 h 1042"/>
                <a:gd name="T28" fmla="*/ 438 w 1056"/>
                <a:gd name="T29" fmla="*/ 184 h 1042"/>
                <a:gd name="T30" fmla="*/ 473 w 1056"/>
                <a:gd name="T31" fmla="*/ 181 h 1042"/>
                <a:gd name="T32" fmla="*/ 489 w 1056"/>
                <a:gd name="T33" fmla="*/ 170 h 1042"/>
                <a:gd name="T34" fmla="*/ 474 w 1056"/>
                <a:gd name="T35" fmla="*/ 141 h 1042"/>
                <a:gd name="T36" fmla="*/ 478 w 1056"/>
                <a:gd name="T37" fmla="*/ 103 h 1042"/>
                <a:gd name="T38" fmla="*/ 474 w 1056"/>
                <a:gd name="T39" fmla="*/ 36 h 1042"/>
                <a:gd name="T40" fmla="*/ 544 w 1056"/>
                <a:gd name="T41" fmla="*/ 13 h 1042"/>
                <a:gd name="T42" fmla="*/ 630 w 1056"/>
                <a:gd name="T43" fmla="*/ 108 h 1042"/>
                <a:gd name="T44" fmla="*/ 790 w 1056"/>
                <a:gd name="T45" fmla="*/ 194 h 1042"/>
                <a:gd name="T46" fmla="*/ 844 w 1056"/>
                <a:gd name="T47" fmla="*/ 203 h 1042"/>
                <a:gd name="T48" fmla="*/ 873 w 1056"/>
                <a:gd name="T49" fmla="*/ 252 h 1042"/>
                <a:gd name="T50" fmla="*/ 935 w 1056"/>
                <a:gd name="T51" fmla="*/ 316 h 1042"/>
                <a:gd name="T52" fmla="*/ 935 w 1056"/>
                <a:gd name="T53" fmla="*/ 421 h 1042"/>
                <a:gd name="T54" fmla="*/ 964 w 1056"/>
                <a:gd name="T55" fmla="*/ 416 h 1042"/>
                <a:gd name="T56" fmla="*/ 971 w 1056"/>
                <a:gd name="T57" fmla="*/ 532 h 1042"/>
                <a:gd name="T58" fmla="*/ 1026 w 1056"/>
                <a:gd name="T59" fmla="*/ 585 h 1042"/>
                <a:gd name="T60" fmla="*/ 1015 w 1056"/>
                <a:gd name="T61" fmla="*/ 689 h 1042"/>
                <a:gd name="T62" fmla="*/ 1027 w 1056"/>
                <a:gd name="T63" fmla="*/ 787 h 1042"/>
                <a:gd name="T64" fmla="*/ 1026 w 1056"/>
                <a:gd name="T65" fmla="*/ 848 h 1042"/>
                <a:gd name="T66" fmla="*/ 949 w 1056"/>
                <a:gd name="T67" fmla="*/ 852 h 1042"/>
                <a:gd name="T68" fmla="*/ 920 w 1056"/>
                <a:gd name="T69" fmla="*/ 864 h 1042"/>
                <a:gd name="T70" fmla="*/ 858 w 1056"/>
                <a:gd name="T71" fmla="*/ 853 h 1042"/>
                <a:gd name="T72" fmla="*/ 846 w 1056"/>
                <a:gd name="T73" fmla="*/ 860 h 1042"/>
                <a:gd name="T74" fmla="*/ 837 w 1056"/>
                <a:gd name="T75" fmla="*/ 911 h 1042"/>
                <a:gd name="T76" fmla="*/ 799 w 1056"/>
                <a:gd name="T77" fmla="*/ 922 h 1042"/>
                <a:gd name="T78" fmla="*/ 811 w 1056"/>
                <a:gd name="T79" fmla="*/ 957 h 1042"/>
                <a:gd name="T80" fmla="*/ 790 w 1056"/>
                <a:gd name="T81" fmla="*/ 972 h 1042"/>
                <a:gd name="T82" fmla="*/ 774 w 1056"/>
                <a:gd name="T83" fmla="*/ 1013 h 1042"/>
                <a:gd name="T84" fmla="*/ 770 w 1056"/>
                <a:gd name="T85" fmla="*/ 1034 h 1042"/>
                <a:gd name="T86" fmla="*/ 582 w 1056"/>
                <a:gd name="T87" fmla="*/ 988 h 1042"/>
                <a:gd name="T88" fmla="*/ 536 w 1056"/>
                <a:gd name="T89" fmla="*/ 1042 h 1042"/>
                <a:gd name="T90" fmla="*/ 502 w 1056"/>
                <a:gd name="T91" fmla="*/ 1035 h 1042"/>
                <a:gd name="T92" fmla="*/ 374 w 1056"/>
                <a:gd name="T93" fmla="*/ 968 h 1042"/>
                <a:gd name="T94" fmla="*/ 229 w 1056"/>
                <a:gd name="T95" fmla="*/ 854 h 1042"/>
                <a:gd name="T96" fmla="*/ 155 w 1056"/>
                <a:gd name="T97" fmla="*/ 799 h 1042"/>
                <a:gd name="T98" fmla="*/ 99 w 1056"/>
                <a:gd name="T99" fmla="*/ 788 h 1042"/>
                <a:gd name="T100" fmla="*/ 9 w 1056"/>
                <a:gd name="T101" fmla="*/ 755 h 10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56"/>
                <a:gd name="T154" fmla="*/ 0 h 1042"/>
                <a:gd name="T155" fmla="*/ 1056 w 1056"/>
                <a:gd name="T156" fmla="*/ 1042 h 10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56" h="1042">
                  <a:moveTo>
                    <a:pt x="9" y="755"/>
                  </a:moveTo>
                  <a:lnTo>
                    <a:pt x="0" y="697"/>
                  </a:lnTo>
                  <a:lnTo>
                    <a:pt x="17" y="685"/>
                  </a:lnTo>
                  <a:lnTo>
                    <a:pt x="48" y="670"/>
                  </a:lnTo>
                  <a:lnTo>
                    <a:pt x="45" y="651"/>
                  </a:lnTo>
                  <a:lnTo>
                    <a:pt x="41" y="630"/>
                  </a:lnTo>
                  <a:lnTo>
                    <a:pt x="57" y="615"/>
                  </a:lnTo>
                  <a:lnTo>
                    <a:pt x="73" y="600"/>
                  </a:lnTo>
                  <a:lnTo>
                    <a:pt x="106" y="575"/>
                  </a:lnTo>
                  <a:lnTo>
                    <a:pt x="128" y="549"/>
                  </a:lnTo>
                  <a:lnTo>
                    <a:pt x="73" y="478"/>
                  </a:lnTo>
                  <a:lnTo>
                    <a:pt x="81" y="457"/>
                  </a:lnTo>
                  <a:lnTo>
                    <a:pt x="127" y="431"/>
                  </a:lnTo>
                  <a:lnTo>
                    <a:pt x="128" y="374"/>
                  </a:lnTo>
                  <a:lnTo>
                    <a:pt x="126" y="365"/>
                  </a:lnTo>
                  <a:lnTo>
                    <a:pt x="163" y="332"/>
                  </a:lnTo>
                  <a:lnTo>
                    <a:pt x="210" y="300"/>
                  </a:lnTo>
                  <a:lnTo>
                    <a:pt x="242" y="324"/>
                  </a:lnTo>
                  <a:lnTo>
                    <a:pt x="266" y="302"/>
                  </a:lnTo>
                  <a:lnTo>
                    <a:pt x="283" y="260"/>
                  </a:lnTo>
                  <a:lnTo>
                    <a:pt x="285" y="248"/>
                  </a:lnTo>
                  <a:lnTo>
                    <a:pt x="273" y="229"/>
                  </a:lnTo>
                  <a:lnTo>
                    <a:pt x="269" y="202"/>
                  </a:lnTo>
                  <a:lnTo>
                    <a:pt x="273" y="185"/>
                  </a:lnTo>
                  <a:lnTo>
                    <a:pt x="288" y="174"/>
                  </a:lnTo>
                  <a:lnTo>
                    <a:pt x="320" y="176"/>
                  </a:lnTo>
                  <a:lnTo>
                    <a:pt x="353" y="177"/>
                  </a:lnTo>
                  <a:lnTo>
                    <a:pt x="380" y="177"/>
                  </a:lnTo>
                  <a:lnTo>
                    <a:pt x="407" y="182"/>
                  </a:lnTo>
                  <a:lnTo>
                    <a:pt x="438" y="184"/>
                  </a:lnTo>
                  <a:lnTo>
                    <a:pt x="464" y="182"/>
                  </a:lnTo>
                  <a:lnTo>
                    <a:pt x="473" y="181"/>
                  </a:lnTo>
                  <a:lnTo>
                    <a:pt x="482" y="178"/>
                  </a:lnTo>
                  <a:lnTo>
                    <a:pt x="489" y="170"/>
                  </a:lnTo>
                  <a:lnTo>
                    <a:pt x="471" y="155"/>
                  </a:lnTo>
                  <a:lnTo>
                    <a:pt x="474" y="141"/>
                  </a:lnTo>
                  <a:lnTo>
                    <a:pt x="483" y="122"/>
                  </a:lnTo>
                  <a:lnTo>
                    <a:pt x="478" y="103"/>
                  </a:lnTo>
                  <a:lnTo>
                    <a:pt x="474" y="67"/>
                  </a:lnTo>
                  <a:lnTo>
                    <a:pt x="474" y="36"/>
                  </a:lnTo>
                  <a:lnTo>
                    <a:pt x="514" y="0"/>
                  </a:lnTo>
                  <a:lnTo>
                    <a:pt x="544" y="13"/>
                  </a:lnTo>
                  <a:lnTo>
                    <a:pt x="609" y="59"/>
                  </a:lnTo>
                  <a:lnTo>
                    <a:pt x="630" y="108"/>
                  </a:lnTo>
                  <a:lnTo>
                    <a:pt x="765" y="180"/>
                  </a:lnTo>
                  <a:lnTo>
                    <a:pt x="790" y="194"/>
                  </a:lnTo>
                  <a:lnTo>
                    <a:pt x="825" y="201"/>
                  </a:lnTo>
                  <a:lnTo>
                    <a:pt x="844" y="203"/>
                  </a:lnTo>
                  <a:lnTo>
                    <a:pt x="866" y="234"/>
                  </a:lnTo>
                  <a:lnTo>
                    <a:pt x="873" y="252"/>
                  </a:lnTo>
                  <a:lnTo>
                    <a:pt x="924" y="271"/>
                  </a:lnTo>
                  <a:lnTo>
                    <a:pt x="935" y="316"/>
                  </a:lnTo>
                  <a:lnTo>
                    <a:pt x="951" y="388"/>
                  </a:lnTo>
                  <a:lnTo>
                    <a:pt x="935" y="421"/>
                  </a:lnTo>
                  <a:lnTo>
                    <a:pt x="942" y="440"/>
                  </a:lnTo>
                  <a:lnTo>
                    <a:pt x="964" y="416"/>
                  </a:lnTo>
                  <a:lnTo>
                    <a:pt x="976" y="453"/>
                  </a:lnTo>
                  <a:lnTo>
                    <a:pt x="971" y="532"/>
                  </a:lnTo>
                  <a:lnTo>
                    <a:pt x="1013" y="556"/>
                  </a:lnTo>
                  <a:lnTo>
                    <a:pt x="1026" y="585"/>
                  </a:lnTo>
                  <a:lnTo>
                    <a:pt x="1010" y="618"/>
                  </a:lnTo>
                  <a:lnTo>
                    <a:pt x="1015" y="689"/>
                  </a:lnTo>
                  <a:lnTo>
                    <a:pt x="1004" y="713"/>
                  </a:lnTo>
                  <a:lnTo>
                    <a:pt x="1027" y="787"/>
                  </a:lnTo>
                  <a:lnTo>
                    <a:pt x="1056" y="836"/>
                  </a:lnTo>
                  <a:lnTo>
                    <a:pt x="1026" y="848"/>
                  </a:lnTo>
                  <a:lnTo>
                    <a:pt x="977" y="857"/>
                  </a:lnTo>
                  <a:lnTo>
                    <a:pt x="949" y="852"/>
                  </a:lnTo>
                  <a:lnTo>
                    <a:pt x="940" y="860"/>
                  </a:lnTo>
                  <a:lnTo>
                    <a:pt x="920" y="864"/>
                  </a:lnTo>
                  <a:lnTo>
                    <a:pt x="886" y="849"/>
                  </a:lnTo>
                  <a:lnTo>
                    <a:pt x="858" y="853"/>
                  </a:lnTo>
                  <a:lnTo>
                    <a:pt x="850" y="843"/>
                  </a:lnTo>
                  <a:lnTo>
                    <a:pt x="846" y="860"/>
                  </a:lnTo>
                  <a:lnTo>
                    <a:pt x="852" y="886"/>
                  </a:lnTo>
                  <a:lnTo>
                    <a:pt x="837" y="911"/>
                  </a:lnTo>
                  <a:lnTo>
                    <a:pt x="820" y="909"/>
                  </a:lnTo>
                  <a:lnTo>
                    <a:pt x="799" y="922"/>
                  </a:lnTo>
                  <a:lnTo>
                    <a:pt x="806" y="940"/>
                  </a:lnTo>
                  <a:lnTo>
                    <a:pt x="811" y="957"/>
                  </a:lnTo>
                  <a:lnTo>
                    <a:pt x="809" y="967"/>
                  </a:lnTo>
                  <a:lnTo>
                    <a:pt x="790" y="972"/>
                  </a:lnTo>
                  <a:lnTo>
                    <a:pt x="773" y="992"/>
                  </a:lnTo>
                  <a:lnTo>
                    <a:pt x="774" y="1013"/>
                  </a:lnTo>
                  <a:lnTo>
                    <a:pt x="776" y="1027"/>
                  </a:lnTo>
                  <a:lnTo>
                    <a:pt x="770" y="1034"/>
                  </a:lnTo>
                  <a:lnTo>
                    <a:pt x="679" y="1024"/>
                  </a:lnTo>
                  <a:lnTo>
                    <a:pt x="582" y="988"/>
                  </a:lnTo>
                  <a:lnTo>
                    <a:pt x="561" y="1002"/>
                  </a:lnTo>
                  <a:lnTo>
                    <a:pt x="536" y="1042"/>
                  </a:lnTo>
                  <a:lnTo>
                    <a:pt x="519" y="1038"/>
                  </a:lnTo>
                  <a:lnTo>
                    <a:pt x="502" y="1035"/>
                  </a:lnTo>
                  <a:lnTo>
                    <a:pt x="444" y="990"/>
                  </a:lnTo>
                  <a:lnTo>
                    <a:pt x="374" y="968"/>
                  </a:lnTo>
                  <a:lnTo>
                    <a:pt x="309" y="913"/>
                  </a:lnTo>
                  <a:lnTo>
                    <a:pt x="229" y="854"/>
                  </a:lnTo>
                  <a:lnTo>
                    <a:pt x="180" y="812"/>
                  </a:lnTo>
                  <a:lnTo>
                    <a:pt x="155" y="799"/>
                  </a:lnTo>
                  <a:lnTo>
                    <a:pt x="133" y="812"/>
                  </a:lnTo>
                  <a:lnTo>
                    <a:pt x="99" y="788"/>
                  </a:lnTo>
                  <a:lnTo>
                    <a:pt x="77" y="767"/>
                  </a:lnTo>
                  <a:lnTo>
                    <a:pt x="9" y="755"/>
                  </a:lnTo>
                  <a:close/>
                </a:path>
              </a:pathLst>
            </a:custGeom>
            <a:solidFill>
              <a:srgbClr val="FFFF00"/>
            </a:soli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21" name="Freeform 299"/>
            <p:cNvSpPr>
              <a:spLocks/>
            </p:cNvSpPr>
            <p:nvPr/>
          </p:nvSpPr>
          <p:spPr bwMode="auto">
            <a:xfrm>
              <a:off x="5267325" y="3384550"/>
              <a:ext cx="522287" cy="701675"/>
            </a:xfrm>
            <a:custGeom>
              <a:avLst/>
              <a:gdLst>
                <a:gd name="T0" fmla="*/ 305 w 412"/>
                <a:gd name="T1" fmla="*/ 554 h 561"/>
                <a:gd name="T2" fmla="*/ 261 w 412"/>
                <a:gd name="T3" fmla="*/ 482 h 561"/>
                <a:gd name="T4" fmla="*/ 239 w 412"/>
                <a:gd name="T5" fmla="*/ 444 h 561"/>
                <a:gd name="T6" fmla="*/ 271 w 412"/>
                <a:gd name="T7" fmla="*/ 432 h 561"/>
                <a:gd name="T8" fmla="*/ 257 w 412"/>
                <a:gd name="T9" fmla="*/ 392 h 561"/>
                <a:gd name="T10" fmla="*/ 220 w 412"/>
                <a:gd name="T11" fmla="*/ 345 h 561"/>
                <a:gd name="T12" fmla="*/ 203 w 412"/>
                <a:gd name="T13" fmla="*/ 333 h 561"/>
                <a:gd name="T14" fmla="*/ 178 w 412"/>
                <a:gd name="T15" fmla="*/ 329 h 561"/>
                <a:gd name="T16" fmla="*/ 144 w 412"/>
                <a:gd name="T17" fmla="*/ 252 h 561"/>
                <a:gd name="T18" fmla="*/ 105 w 412"/>
                <a:gd name="T19" fmla="*/ 210 h 561"/>
                <a:gd name="T20" fmla="*/ 88 w 412"/>
                <a:gd name="T21" fmla="*/ 208 h 561"/>
                <a:gd name="T22" fmla="*/ 51 w 412"/>
                <a:gd name="T23" fmla="*/ 201 h 561"/>
                <a:gd name="T24" fmla="*/ 26 w 412"/>
                <a:gd name="T25" fmla="*/ 186 h 561"/>
                <a:gd name="T26" fmla="*/ 0 w 412"/>
                <a:gd name="T27" fmla="*/ 175 h 561"/>
                <a:gd name="T28" fmla="*/ 8 w 412"/>
                <a:gd name="T29" fmla="*/ 132 h 561"/>
                <a:gd name="T30" fmla="*/ 38 w 412"/>
                <a:gd name="T31" fmla="*/ 119 h 561"/>
                <a:gd name="T32" fmla="*/ 53 w 412"/>
                <a:gd name="T33" fmla="*/ 135 h 561"/>
                <a:gd name="T34" fmla="*/ 76 w 412"/>
                <a:gd name="T35" fmla="*/ 118 h 561"/>
                <a:gd name="T36" fmla="*/ 91 w 412"/>
                <a:gd name="T37" fmla="*/ 74 h 561"/>
                <a:gd name="T38" fmla="*/ 100 w 412"/>
                <a:gd name="T39" fmla="*/ 35 h 561"/>
                <a:gd name="T40" fmla="*/ 127 w 412"/>
                <a:gd name="T41" fmla="*/ 11 h 561"/>
                <a:gd name="T42" fmla="*/ 160 w 412"/>
                <a:gd name="T43" fmla="*/ 8 h 561"/>
                <a:gd name="T44" fmla="*/ 255 w 412"/>
                <a:gd name="T45" fmla="*/ 44 h 561"/>
                <a:gd name="T46" fmla="*/ 293 w 412"/>
                <a:gd name="T47" fmla="*/ 41 h 561"/>
                <a:gd name="T48" fmla="*/ 339 w 412"/>
                <a:gd name="T49" fmla="*/ 50 h 561"/>
                <a:gd name="T50" fmla="*/ 376 w 412"/>
                <a:gd name="T51" fmla="*/ 48 h 561"/>
                <a:gd name="T52" fmla="*/ 376 w 412"/>
                <a:gd name="T53" fmla="*/ 93 h 561"/>
                <a:gd name="T54" fmla="*/ 379 w 412"/>
                <a:gd name="T55" fmla="*/ 136 h 561"/>
                <a:gd name="T56" fmla="*/ 400 w 412"/>
                <a:gd name="T57" fmla="*/ 167 h 561"/>
                <a:gd name="T58" fmla="*/ 372 w 412"/>
                <a:gd name="T59" fmla="*/ 169 h 561"/>
                <a:gd name="T60" fmla="*/ 356 w 412"/>
                <a:gd name="T61" fmla="*/ 202 h 561"/>
                <a:gd name="T62" fmla="*/ 362 w 412"/>
                <a:gd name="T63" fmla="*/ 334 h 561"/>
                <a:gd name="T64" fmla="*/ 375 w 412"/>
                <a:gd name="T65" fmla="*/ 417 h 561"/>
                <a:gd name="T66" fmla="*/ 397 w 412"/>
                <a:gd name="T67" fmla="*/ 454 h 561"/>
                <a:gd name="T68" fmla="*/ 399 w 412"/>
                <a:gd name="T69" fmla="*/ 490 h 561"/>
                <a:gd name="T70" fmla="*/ 370 w 412"/>
                <a:gd name="T71" fmla="*/ 502 h 561"/>
                <a:gd name="T72" fmla="*/ 304 w 412"/>
                <a:gd name="T73" fmla="*/ 561 h 5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2"/>
                <a:gd name="T112" fmla="*/ 0 h 561"/>
                <a:gd name="T113" fmla="*/ 412 w 412"/>
                <a:gd name="T114" fmla="*/ 561 h 5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2" h="561">
                  <a:moveTo>
                    <a:pt x="304" y="561"/>
                  </a:moveTo>
                  <a:lnTo>
                    <a:pt x="305" y="554"/>
                  </a:lnTo>
                  <a:lnTo>
                    <a:pt x="282" y="522"/>
                  </a:lnTo>
                  <a:lnTo>
                    <a:pt x="261" y="482"/>
                  </a:lnTo>
                  <a:lnTo>
                    <a:pt x="247" y="462"/>
                  </a:lnTo>
                  <a:lnTo>
                    <a:pt x="239" y="444"/>
                  </a:lnTo>
                  <a:lnTo>
                    <a:pt x="249" y="447"/>
                  </a:lnTo>
                  <a:lnTo>
                    <a:pt x="271" y="432"/>
                  </a:lnTo>
                  <a:lnTo>
                    <a:pt x="273" y="416"/>
                  </a:lnTo>
                  <a:lnTo>
                    <a:pt x="257" y="392"/>
                  </a:lnTo>
                  <a:lnTo>
                    <a:pt x="240" y="367"/>
                  </a:lnTo>
                  <a:lnTo>
                    <a:pt x="220" y="345"/>
                  </a:lnTo>
                  <a:lnTo>
                    <a:pt x="214" y="336"/>
                  </a:lnTo>
                  <a:lnTo>
                    <a:pt x="203" y="333"/>
                  </a:lnTo>
                  <a:lnTo>
                    <a:pt x="194" y="340"/>
                  </a:lnTo>
                  <a:lnTo>
                    <a:pt x="178" y="329"/>
                  </a:lnTo>
                  <a:lnTo>
                    <a:pt x="166" y="300"/>
                  </a:lnTo>
                  <a:lnTo>
                    <a:pt x="144" y="252"/>
                  </a:lnTo>
                  <a:lnTo>
                    <a:pt x="115" y="211"/>
                  </a:lnTo>
                  <a:lnTo>
                    <a:pt x="105" y="210"/>
                  </a:lnTo>
                  <a:lnTo>
                    <a:pt x="90" y="198"/>
                  </a:lnTo>
                  <a:lnTo>
                    <a:pt x="88" y="208"/>
                  </a:lnTo>
                  <a:lnTo>
                    <a:pt x="70" y="211"/>
                  </a:lnTo>
                  <a:lnTo>
                    <a:pt x="51" y="201"/>
                  </a:lnTo>
                  <a:lnTo>
                    <a:pt x="42" y="200"/>
                  </a:lnTo>
                  <a:lnTo>
                    <a:pt x="26" y="186"/>
                  </a:lnTo>
                  <a:lnTo>
                    <a:pt x="17" y="185"/>
                  </a:lnTo>
                  <a:lnTo>
                    <a:pt x="0" y="175"/>
                  </a:lnTo>
                  <a:lnTo>
                    <a:pt x="2" y="165"/>
                  </a:lnTo>
                  <a:lnTo>
                    <a:pt x="8" y="132"/>
                  </a:lnTo>
                  <a:lnTo>
                    <a:pt x="18" y="126"/>
                  </a:lnTo>
                  <a:lnTo>
                    <a:pt x="38" y="119"/>
                  </a:lnTo>
                  <a:lnTo>
                    <a:pt x="45" y="131"/>
                  </a:lnTo>
                  <a:lnTo>
                    <a:pt x="53" y="135"/>
                  </a:lnTo>
                  <a:lnTo>
                    <a:pt x="63" y="134"/>
                  </a:lnTo>
                  <a:lnTo>
                    <a:pt x="76" y="118"/>
                  </a:lnTo>
                  <a:lnTo>
                    <a:pt x="67" y="101"/>
                  </a:lnTo>
                  <a:lnTo>
                    <a:pt x="91" y="74"/>
                  </a:lnTo>
                  <a:lnTo>
                    <a:pt x="95" y="60"/>
                  </a:lnTo>
                  <a:lnTo>
                    <a:pt x="100" y="35"/>
                  </a:lnTo>
                  <a:lnTo>
                    <a:pt x="108" y="23"/>
                  </a:lnTo>
                  <a:lnTo>
                    <a:pt x="127" y="11"/>
                  </a:lnTo>
                  <a:lnTo>
                    <a:pt x="141" y="0"/>
                  </a:lnTo>
                  <a:lnTo>
                    <a:pt x="160" y="8"/>
                  </a:lnTo>
                  <a:lnTo>
                    <a:pt x="211" y="36"/>
                  </a:lnTo>
                  <a:lnTo>
                    <a:pt x="255" y="44"/>
                  </a:lnTo>
                  <a:lnTo>
                    <a:pt x="273" y="46"/>
                  </a:lnTo>
                  <a:lnTo>
                    <a:pt x="293" y="41"/>
                  </a:lnTo>
                  <a:lnTo>
                    <a:pt x="310" y="45"/>
                  </a:lnTo>
                  <a:lnTo>
                    <a:pt x="339" y="50"/>
                  </a:lnTo>
                  <a:lnTo>
                    <a:pt x="347" y="52"/>
                  </a:lnTo>
                  <a:lnTo>
                    <a:pt x="376" y="48"/>
                  </a:lnTo>
                  <a:lnTo>
                    <a:pt x="392" y="60"/>
                  </a:lnTo>
                  <a:lnTo>
                    <a:pt x="376" y="93"/>
                  </a:lnTo>
                  <a:lnTo>
                    <a:pt x="373" y="110"/>
                  </a:lnTo>
                  <a:lnTo>
                    <a:pt x="379" y="136"/>
                  </a:lnTo>
                  <a:lnTo>
                    <a:pt x="403" y="149"/>
                  </a:lnTo>
                  <a:lnTo>
                    <a:pt x="400" y="167"/>
                  </a:lnTo>
                  <a:lnTo>
                    <a:pt x="381" y="171"/>
                  </a:lnTo>
                  <a:lnTo>
                    <a:pt x="372" y="169"/>
                  </a:lnTo>
                  <a:lnTo>
                    <a:pt x="363" y="168"/>
                  </a:lnTo>
                  <a:lnTo>
                    <a:pt x="356" y="202"/>
                  </a:lnTo>
                  <a:lnTo>
                    <a:pt x="362" y="229"/>
                  </a:lnTo>
                  <a:lnTo>
                    <a:pt x="362" y="334"/>
                  </a:lnTo>
                  <a:lnTo>
                    <a:pt x="358" y="404"/>
                  </a:lnTo>
                  <a:lnTo>
                    <a:pt x="375" y="417"/>
                  </a:lnTo>
                  <a:lnTo>
                    <a:pt x="392" y="428"/>
                  </a:lnTo>
                  <a:lnTo>
                    <a:pt x="397" y="454"/>
                  </a:lnTo>
                  <a:lnTo>
                    <a:pt x="412" y="474"/>
                  </a:lnTo>
                  <a:lnTo>
                    <a:pt x="399" y="490"/>
                  </a:lnTo>
                  <a:lnTo>
                    <a:pt x="391" y="489"/>
                  </a:lnTo>
                  <a:lnTo>
                    <a:pt x="370" y="502"/>
                  </a:lnTo>
                  <a:lnTo>
                    <a:pt x="334" y="540"/>
                  </a:lnTo>
                  <a:lnTo>
                    <a:pt x="304" y="561"/>
                  </a:lnTo>
                  <a:close/>
                </a:path>
              </a:pathLst>
            </a:custGeom>
            <a:solidFill>
              <a:srgbClr val="FFFF00"/>
            </a:solidFill>
            <a:ln w="6350">
              <a:solidFill>
                <a:srgbClr val="000000"/>
              </a:solidFill>
              <a:round/>
              <a:headEnd/>
              <a:tailEnd/>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22" name="Freeform 301"/>
            <p:cNvSpPr>
              <a:spLocks/>
            </p:cNvSpPr>
            <p:nvPr/>
          </p:nvSpPr>
          <p:spPr bwMode="auto">
            <a:xfrm>
              <a:off x="4900612" y="3384550"/>
              <a:ext cx="757238" cy="788988"/>
            </a:xfrm>
            <a:custGeom>
              <a:avLst/>
              <a:gdLst>
                <a:gd name="T0" fmla="*/ 0 w 604"/>
                <a:gd name="T1" fmla="*/ 29 h 636"/>
                <a:gd name="T2" fmla="*/ 1 w 604"/>
                <a:gd name="T3" fmla="*/ 66 h 636"/>
                <a:gd name="T4" fmla="*/ 4 w 604"/>
                <a:gd name="T5" fmla="*/ 150 h 636"/>
                <a:gd name="T6" fmla="*/ 26 w 604"/>
                <a:gd name="T7" fmla="*/ 181 h 636"/>
                <a:gd name="T8" fmla="*/ 62 w 604"/>
                <a:gd name="T9" fmla="*/ 195 h 636"/>
                <a:gd name="T10" fmla="*/ 87 w 604"/>
                <a:gd name="T11" fmla="*/ 279 h 636"/>
                <a:gd name="T12" fmla="*/ 41 w 604"/>
                <a:gd name="T13" fmla="*/ 329 h 636"/>
                <a:gd name="T14" fmla="*/ 88 w 604"/>
                <a:gd name="T15" fmla="*/ 367 h 636"/>
                <a:gd name="T16" fmla="*/ 152 w 604"/>
                <a:gd name="T17" fmla="*/ 440 h 636"/>
                <a:gd name="T18" fmla="*/ 191 w 604"/>
                <a:gd name="T19" fmla="*/ 521 h 636"/>
                <a:gd name="T20" fmla="*/ 256 w 604"/>
                <a:gd name="T21" fmla="*/ 573 h 636"/>
                <a:gd name="T22" fmla="*/ 310 w 604"/>
                <a:gd name="T23" fmla="*/ 609 h 636"/>
                <a:gd name="T24" fmla="*/ 352 w 604"/>
                <a:gd name="T25" fmla="*/ 599 h 636"/>
                <a:gd name="T26" fmla="*/ 406 w 604"/>
                <a:gd name="T27" fmla="*/ 634 h 636"/>
                <a:gd name="T28" fmla="*/ 466 w 604"/>
                <a:gd name="T29" fmla="*/ 627 h 636"/>
                <a:gd name="T30" fmla="*/ 474 w 604"/>
                <a:gd name="T31" fmla="*/ 572 h 636"/>
                <a:gd name="T32" fmla="*/ 505 w 604"/>
                <a:gd name="T33" fmla="*/ 573 h 636"/>
                <a:gd name="T34" fmla="*/ 540 w 604"/>
                <a:gd name="T35" fmla="*/ 578 h 636"/>
                <a:gd name="T36" fmla="*/ 581 w 604"/>
                <a:gd name="T37" fmla="*/ 560 h 636"/>
                <a:gd name="T38" fmla="*/ 578 w 604"/>
                <a:gd name="T39" fmla="*/ 524 h 636"/>
                <a:gd name="T40" fmla="*/ 536 w 604"/>
                <a:gd name="T41" fmla="*/ 455 h 636"/>
                <a:gd name="T42" fmla="*/ 568 w 604"/>
                <a:gd name="T43" fmla="*/ 434 h 636"/>
                <a:gd name="T44" fmla="*/ 556 w 604"/>
                <a:gd name="T45" fmla="*/ 399 h 636"/>
                <a:gd name="T46" fmla="*/ 509 w 604"/>
                <a:gd name="T47" fmla="*/ 338 h 636"/>
                <a:gd name="T48" fmla="*/ 474 w 604"/>
                <a:gd name="T49" fmla="*/ 331 h 636"/>
                <a:gd name="T50" fmla="*/ 442 w 604"/>
                <a:gd name="T51" fmla="*/ 255 h 636"/>
                <a:gd name="T52" fmla="*/ 400 w 604"/>
                <a:gd name="T53" fmla="*/ 212 h 636"/>
                <a:gd name="T54" fmla="*/ 381 w 604"/>
                <a:gd name="T55" fmla="*/ 212 h 636"/>
                <a:gd name="T56" fmla="*/ 365 w 604"/>
                <a:gd name="T57" fmla="*/ 215 h 636"/>
                <a:gd name="T58" fmla="*/ 335 w 604"/>
                <a:gd name="T59" fmla="*/ 199 h 636"/>
                <a:gd name="T60" fmla="*/ 313 w 604"/>
                <a:gd name="T61" fmla="*/ 189 h 636"/>
                <a:gd name="T62" fmla="*/ 261 w 604"/>
                <a:gd name="T63" fmla="*/ 172 h 636"/>
                <a:gd name="T64" fmla="*/ 186 w 604"/>
                <a:gd name="T65" fmla="*/ 176 h 636"/>
                <a:gd name="T66" fmla="*/ 169 w 604"/>
                <a:gd name="T67" fmla="*/ 172 h 636"/>
                <a:gd name="T68" fmla="*/ 150 w 604"/>
                <a:gd name="T69" fmla="*/ 124 h 636"/>
                <a:gd name="T70" fmla="*/ 90 w 604"/>
                <a:gd name="T71" fmla="*/ 45 h 636"/>
                <a:gd name="T72" fmla="*/ 68 w 604"/>
                <a:gd name="T73" fmla="*/ 13 h 636"/>
                <a:gd name="T74" fmla="*/ 1 w 604"/>
                <a:gd name="T75" fmla="*/ 0 h 6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4"/>
                <a:gd name="T115" fmla="*/ 0 h 636"/>
                <a:gd name="T116" fmla="*/ 604 w 604"/>
                <a:gd name="T117" fmla="*/ 636 h 6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4" h="636">
                  <a:moveTo>
                    <a:pt x="1" y="0"/>
                  </a:moveTo>
                  <a:lnTo>
                    <a:pt x="0" y="29"/>
                  </a:lnTo>
                  <a:lnTo>
                    <a:pt x="8" y="45"/>
                  </a:lnTo>
                  <a:lnTo>
                    <a:pt x="1" y="66"/>
                  </a:lnTo>
                  <a:lnTo>
                    <a:pt x="9" y="124"/>
                  </a:lnTo>
                  <a:lnTo>
                    <a:pt x="4" y="150"/>
                  </a:lnTo>
                  <a:lnTo>
                    <a:pt x="12" y="170"/>
                  </a:lnTo>
                  <a:lnTo>
                    <a:pt x="26" y="181"/>
                  </a:lnTo>
                  <a:lnTo>
                    <a:pt x="35" y="174"/>
                  </a:lnTo>
                  <a:lnTo>
                    <a:pt x="62" y="195"/>
                  </a:lnTo>
                  <a:lnTo>
                    <a:pt x="95" y="265"/>
                  </a:lnTo>
                  <a:lnTo>
                    <a:pt x="87" y="279"/>
                  </a:lnTo>
                  <a:lnTo>
                    <a:pt x="57" y="310"/>
                  </a:lnTo>
                  <a:lnTo>
                    <a:pt x="41" y="329"/>
                  </a:lnTo>
                  <a:lnTo>
                    <a:pt x="61" y="327"/>
                  </a:lnTo>
                  <a:lnTo>
                    <a:pt x="88" y="367"/>
                  </a:lnTo>
                  <a:lnTo>
                    <a:pt x="116" y="417"/>
                  </a:lnTo>
                  <a:lnTo>
                    <a:pt x="152" y="440"/>
                  </a:lnTo>
                  <a:lnTo>
                    <a:pt x="194" y="504"/>
                  </a:lnTo>
                  <a:lnTo>
                    <a:pt x="191" y="521"/>
                  </a:lnTo>
                  <a:lnTo>
                    <a:pt x="208" y="528"/>
                  </a:lnTo>
                  <a:lnTo>
                    <a:pt x="256" y="573"/>
                  </a:lnTo>
                  <a:lnTo>
                    <a:pt x="285" y="621"/>
                  </a:lnTo>
                  <a:lnTo>
                    <a:pt x="310" y="609"/>
                  </a:lnTo>
                  <a:lnTo>
                    <a:pt x="334" y="595"/>
                  </a:lnTo>
                  <a:lnTo>
                    <a:pt x="352" y="599"/>
                  </a:lnTo>
                  <a:lnTo>
                    <a:pt x="388" y="614"/>
                  </a:lnTo>
                  <a:lnTo>
                    <a:pt x="406" y="634"/>
                  </a:lnTo>
                  <a:lnTo>
                    <a:pt x="434" y="636"/>
                  </a:lnTo>
                  <a:lnTo>
                    <a:pt x="466" y="627"/>
                  </a:lnTo>
                  <a:lnTo>
                    <a:pt x="467" y="627"/>
                  </a:lnTo>
                  <a:lnTo>
                    <a:pt x="474" y="572"/>
                  </a:lnTo>
                  <a:lnTo>
                    <a:pt x="478" y="568"/>
                  </a:lnTo>
                  <a:lnTo>
                    <a:pt x="505" y="573"/>
                  </a:lnTo>
                  <a:lnTo>
                    <a:pt x="532" y="577"/>
                  </a:lnTo>
                  <a:lnTo>
                    <a:pt x="540" y="578"/>
                  </a:lnTo>
                  <a:lnTo>
                    <a:pt x="561" y="573"/>
                  </a:lnTo>
                  <a:lnTo>
                    <a:pt x="581" y="560"/>
                  </a:lnTo>
                  <a:lnTo>
                    <a:pt x="604" y="560"/>
                  </a:lnTo>
                  <a:lnTo>
                    <a:pt x="578" y="524"/>
                  </a:lnTo>
                  <a:lnTo>
                    <a:pt x="544" y="466"/>
                  </a:lnTo>
                  <a:lnTo>
                    <a:pt x="536" y="455"/>
                  </a:lnTo>
                  <a:lnTo>
                    <a:pt x="546" y="448"/>
                  </a:lnTo>
                  <a:lnTo>
                    <a:pt x="568" y="434"/>
                  </a:lnTo>
                  <a:lnTo>
                    <a:pt x="570" y="418"/>
                  </a:lnTo>
                  <a:lnTo>
                    <a:pt x="556" y="399"/>
                  </a:lnTo>
                  <a:lnTo>
                    <a:pt x="517" y="347"/>
                  </a:lnTo>
                  <a:lnTo>
                    <a:pt x="509" y="338"/>
                  </a:lnTo>
                  <a:lnTo>
                    <a:pt x="491" y="343"/>
                  </a:lnTo>
                  <a:lnTo>
                    <a:pt x="474" y="331"/>
                  </a:lnTo>
                  <a:lnTo>
                    <a:pt x="468" y="312"/>
                  </a:lnTo>
                  <a:lnTo>
                    <a:pt x="442" y="255"/>
                  </a:lnTo>
                  <a:lnTo>
                    <a:pt x="412" y="215"/>
                  </a:lnTo>
                  <a:lnTo>
                    <a:pt x="400" y="212"/>
                  </a:lnTo>
                  <a:lnTo>
                    <a:pt x="388" y="202"/>
                  </a:lnTo>
                  <a:lnTo>
                    <a:pt x="381" y="212"/>
                  </a:lnTo>
                  <a:lnTo>
                    <a:pt x="375" y="216"/>
                  </a:lnTo>
                  <a:lnTo>
                    <a:pt x="365" y="215"/>
                  </a:lnTo>
                  <a:lnTo>
                    <a:pt x="351" y="202"/>
                  </a:lnTo>
                  <a:lnTo>
                    <a:pt x="335" y="199"/>
                  </a:lnTo>
                  <a:lnTo>
                    <a:pt x="325" y="187"/>
                  </a:lnTo>
                  <a:lnTo>
                    <a:pt x="313" y="189"/>
                  </a:lnTo>
                  <a:lnTo>
                    <a:pt x="294" y="174"/>
                  </a:lnTo>
                  <a:lnTo>
                    <a:pt x="261" y="172"/>
                  </a:lnTo>
                  <a:lnTo>
                    <a:pt x="207" y="169"/>
                  </a:lnTo>
                  <a:lnTo>
                    <a:pt x="186" y="176"/>
                  </a:lnTo>
                  <a:lnTo>
                    <a:pt x="177" y="181"/>
                  </a:lnTo>
                  <a:lnTo>
                    <a:pt x="169" y="172"/>
                  </a:lnTo>
                  <a:lnTo>
                    <a:pt x="165" y="145"/>
                  </a:lnTo>
                  <a:lnTo>
                    <a:pt x="150" y="124"/>
                  </a:lnTo>
                  <a:lnTo>
                    <a:pt x="129" y="86"/>
                  </a:lnTo>
                  <a:lnTo>
                    <a:pt x="90" y="45"/>
                  </a:lnTo>
                  <a:lnTo>
                    <a:pt x="75" y="24"/>
                  </a:lnTo>
                  <a:lnTo>
                    <a:pt x="68" y="13"/>
                  </a:lnTo>
                  <a:lnTo>
                    <a:pt x="50" y="10"/>
                  </a:lnTo>
                  <a:lnTo>
                    <a:pt x="1" y="0"/>
                  </a:lnTo>
                  <a:close/>
                </a:path>
              </a:pathLst>
            </a:custGeom>
            <a:solidFill>
              <a:srgbClr val="FFFF00"/>
            </a:solidFill>
            <a:ln w="9525">
              <a:solidFill>
                <a:srgbClr val="000000"/>
              </a:solidFill>
              <a:round/>
              <a:headEnd/>
              <a:tailEnd/>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23" name="Freeform 304"/>
            <p:cNvSpPr>
              <a:spLocks/>
            </p:cNvSpPr>
            <p:nvPr/>
          </p:nvSpPr>
          <p:spPr bwMode="auto">
            <a:xfrm>
              <a:off x="5256212" y="3781425"/>
              <a:ext cx="106363" cy="80963"/>
            </a:xfrm>
            <a:custGeom>
              <a:avLst/>
              <a:gdLst>
                <a:gd name="T0" fmla="*/ 6 w 83"/>
                <a:gd name="T1" fmla="*/ 0 h 70"/>
                <a:gd name="T2" fmla="*/ 1 w 83"/>
                <a:gd name="T3" fmla="*/ 24 h 70"/>
                <a:gd name="T4" fmla="*/ 0 w 83"/>
                <a:gd name="T5" fmla="*/ 34 h 70"/>
                <a:gd name="T6" fmla="*/ 8 w 83"/>
                <a:gd name="T7" fmla="*/ 43 h 70"/>
                <a:gd name="T8" fmla="*/ 14 w 83"/>
                <a:gd name="T9" fmla="*/ 54 h 70"/>
                <a:gd name="T10" fmla="*/ 41 w 83"/>
                <a:gd name="T11" fmla="*/ 67 h 70"/>
                <a:gd name="T12" fmla="*/ 59 w 83"/>
                <a:gd name="T13" fmla="*/ 70 h 70"/>
                <a:gd name="T14" fmla="*/ 80 w 83"/>
                <a:gd name="T15" fmla="*/ 49 h 70"/>
                <a:gd name="T16" fmla="*/ 83 w 83"/>
                <a:gd name="T17" fmla="*/ 38 h 70"/>
                <a:gd name="T18" fmla="*/ 62 w 83"/>
                <a:gd name="T19" fmla="*/ 54 h 70"/>
                <a:gd name="T20" fmla="*/ 35 w 83"/>
                <a:gd name="T21" fmla="*/ 41 h 70"/>
                <a:gd name="T22" fmla="*/ 17 w 83"/>
                <a:gd name="T23" fmla="*/ 38 h 70"/>
                <a:gd name="T24" fmla="*/ 12 w 83"/>
                <a:gd name="T25" fmla="*/ 26 h 70"/>
                <a:gd name="T26" fmla="*/ 6 w 83"/>
                <a:gd name="T27" fmla="*/ 0 h 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3"/>
                <a:gd name="T43" fmla="*/ 0 h 70"/>
                <a:gd name="T44" fmla="*/ 83 w 83"/>
                <a:gd name="T45" fmla="*/ 70 h 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3" h="70">
                  <a:moveTo>
                    <a:pt x="6" y="0"/>
                  </a:moveTo>
                  <a:lnTo>
                    <a:pt x="1" y="24"/>
                  </a:lnTo>
                  <a:lnTo>
                    <a:pt x="0" y="34"/>
                  </a:lnTo>
                  <a:lnTo>
                    <a:pt x="8" y="43"/>
                  </a:lnTo>
                  <a:lnTo>
                    <a:pt x="14" y="54"/>
                  </a:lnTo>
                  <a:lnTo>
                    <a:pt x="41" y="67"/>
                  </a:lnTo>
                  <a:lnTo>
                    <a:pt x="59" y="70"/>
                  </a:lnTo>
                  <a:lnTo>
                    <a:pt x="80" y="49"/>
                  </a:lnTo>
                  <a:lnTo>
                    <a:pt x="83" y="38"/>
                  </a:lnTo>
                  <a:lnTo>
                    <a:pt x="62" y="54"/>
                  </a:lnTo>
                  <a:lnTo>
                    <a:pt x="35" y="41"/>
                  </a:lnTo>
                  <a:lnTo>
                    <a:pt x="17" y="38"/>
                  </a:lnTo>
                  <a:lnTo>
                    <a:pt x="12" y="26"/>
                  </a:lnTo>
                  <a:lnTo>
                    <a:pt x="6" y="0"/>
                  </a:lnTo>
                  <a:close/>
                </a:path>
              </a:pathLst>
            </a:custGeom>
            <a:solidFill>
              <a:sysClr val="window" lastClr="FFFFFF"/>
            </a:solidFill>
            <a:ln w="63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24" name="Freeform 305"/>
            <p:cNvSpPr>
              <a:spLocks/>
            </p:cNvSpPr>
            <p:nvPr/>
          </p:nvSpPr>
          <p:spPr bwMode="auto">
            <a:xfrm>
              <a:off x="5919787" y="3976688"/>
              <a:ext cx="47625" cy="77787"/>
            </a:xfrm>
            <a:custGeom>
              <a:avLst/>
              <a:gdLst>
                <a:gd name="T0" fmla="*/ 11 w 39"/>
                <a:gd name="T1" fmla="*/ 1 h 59"/>
                <a:gd name="T2" fmla="*/ 0 w 39"/>
                <a:gd name="T3" fmla="*/ 0 h 59"/>
                <a:gd name="T4" fmla="*/ 7 w 39"/>
                <a:gd name="T5" fmla="*/ 18 h 59"/>
                <a:gd name="T6" fmla="*/ 14 w 39"/>
                <a:gd name="T7" fmla="*/ 30 h 59"/>
                <a:gd name="T8" fmla="*/ 11 w 39"/>
                <a:gd name="T9" fmla="*/ 46 h 59"/>
                <a:gd name="T10" fmla="*/ 37 w 39"/>
                <a:gd name="T11" fmla="*/ 59 h 59"/>
                <a:gd name="T12" fmla="*/ 39 w 39"/>
                <a:gd name="T13" fmla="*/ 51 h 59"/>
                <a:gd name="T14" fmla="*/ 32 w 39"/>
                <a:gd name="T15" fmla="*/ 33 h 59"/>
                <a:gd name="T16" fmla="*/ 33 w 39"/>
                <a:gd name="T17" fmla="*/ 22 h 59"/>
                <a:gd name="T18" fmla="*/ 25 w 39"/>
                <a:gd name="T19" fmla="*/ 21 h 59"/>
                <a:gd name="T20" fmla="*/ 11 w 39"/>
                <a:gd name="T21" fmla="*/ 1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59"/>
                <a:gd name="T35" fmla="*/ 39 w 39"/>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59">
                  <a:moveTo>
                    <a:pt x="11" y="1"/>
                  </a:moveTo>
                  <a:lnTo>
                    <a:pt x="0" y="0"/>
                  </a:lnTo>
                  <a:lnTo>
                    <a:pt x="7" y="18"/>
                  </a:lnTo>
                  <a:lnTo>
                    <a:pt x="14" y="30"/>
                  </a:lnTo>
                  <a:lnTo>
                    <a:pt x="11" y="46"/>
                  </a:lnTo>
                  <a:lnTo>
                    <a:pt x="37" y="59"/>
                  </a:lnTo>
                  <a:lnTo>
                    <a:pt x="39" y="51"/>
                  </a:lnTo>
                  <a:lnTo>
                    <a:pt x="32" y="33"/>
                  </a:lnTo>
                  <a:lnTo>
                    <a:pt x="33" y="22"/>
                  </a:lnTo>
                  <a:lnTo>
                    <a:pt x="25" y="21"/>
                  </a:lnTo>
                  <a:lnTo>
                    <a:pt x="11" y="1"/>
                  </a:lnTo>
                  <a:close/>
                </a:path>
              </a:pathLst>
            </a:custGeom>
            <a:solidFill>
              <a:srgbClr val="B2B2B2"/>
            </a:soli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25" name="Freeform 306"/>
            <p:cNvSpPr>
              <a:spLocks/>
            </p:cNvSpPr>
            <p:nvPr/>
          </p:nvSpPr>
          <p:spPr bwMode="auto">
            <a:xfrm>
              <a:off x="5919787" y="3976688"/>
              <a:ext cx="47625" cy="77787"/>
            </a:xfrm>
            <a:custGeom>
              <a:avLst/>
              <a:gdLst>
                <a:gd name="T0" fmla="*/ 11 w 39"/>
                <a:gd name="T1" fmla="*/ 1 h 59"/>
                <a:gd name="T2" fmla="*/ 0 w 39"/>
                <a:gd name="T3" fmla="*/ 0 h 59"/>
                <a:gd name="T4" fmla="*/ 7 w 39"/>
                <a:gd name="T5" fmla="*/ 18 h 59"/>
                <a:gd name="T6" fmla="*/ 14 w 39"/>
                <a:gd name="T7" fmla="*/ 30 h 59"/>
                <a:gd name="T8" fmla="*/ 11 w 39"/>
                <a:gd name="T9" fmla="*/ 46 h 59"/>
                <a:gd name="T10" fmla="*/ 37 w 39"/>
                <a:gd name="T11" fmla="*/ 59 h 59"/>
                <a:gd name="T12" fmla="*/ 39 w 39"/>
                <a:gd name="T13" fmla="*/ 51 h 59"/>
                <a:gd name="T14" fmla="*/ 32 w 39"/>
                <a:gd name="T15" fmla="*/ 33 h 59"/>
                <a:gd name="T16" fmla="*/ 33 w 39"/>
                <a:gd name="T17" fmla="*/ 22 h 59"/>
                <a:gd name="T18" fmla="*/ 25 w 39"/>
                <a:gd name="T19" fmla="*/ 21 h 59"/>
                <a:gd name="T20" fmla="*/ 11 w 39"/>
                <a:gd name="T21" fmla="*/ 1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59"/>
                <a:gd name="T35" fmla="*/ 39 w 39"/>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59">
                  <a:moveTo>
                    <a:pt x="11" y="1"/>
                  </a:moveTo>
                  <a:lnTo>
                    <a:pt x="0" y="0"/>
                  </a:lnTo>
                  <a:lnTo>
                    <a:pt x="7" y="18"/>
                  </a:lnTo>
                  <a:lnTo>
                    <a:pt x="14" y="30"/>
                  </a:lnTo>
                  <a:lnTo>
                    <a:pt x="11" y="46"/>
                  </a:lnTo>
                  <a:lnTo>
                    <a:pt x="37" y="59"/>
                  </a:lnTo>
                  <a:lnTo>
                    <a:pt x="39" y="51"/>
                  </a:lnTo>
                  <a:lnTo>
                    <a:pt x="32" y="33"/>
                  </a:lnTo>
                  <a:lnTo>
                    <a:pt x="33" y="22"/>
                  </a:lnTo>
                  <a:lnTo>
                    <a:pt x="25" y="21"/>
                  </a:lnTo>
                  <a:lnTo>
                    <a:pt x="11" y="1"/>
                  </a:lnTo>
                  <a:close/>
                </a:path>
              </a:pathLst>
            </a:custGeom>
            <a:solidFill>
              <a:srgbClr val="1F497D"/>
            </a:solidFill>
            <a:ln w="63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26" name="Freeform 307"/>
            <p:cNvSpPr>
              <a:spLocks/>
            </p:cNvSpPr>
            <p:nvPr/>
          </p:nvSpPr>
          <p:spPr bwMode="auto">
            <a:xfrm>
              <a:off x="5808662" y="4054475"/>
              <a:ext cx="241300" cy="293688"/>
            </a:xfrm>
            <a:custGeom>
              <a:avLst/>
              <a:gdLst>
                <a:gd name="T0" fmla="*/ 95 w 191"/>
                <a:gd name="T1" fmla="*/ 0 h 233"/>
                <a:gd name="T2" fmla="*/ 116 w 191"/>
                <a:gd name="T3" fmla="*/ 29 h 233"/>
                <a:gd name="T4" fmla="*/ 152 w 191"/>
                <a:gd name="T5" fmla="*/ 44 h 233"/>
                <a:gd name="T6" fmla="*/ 161 w 191"/>
                <a:gd name="T7" fmla="*/ 37 h 233"/>
                <a:gd name="T8" fmla="*/ 158 w 191"/>
                <a:gd name="T9" fmla="*/ 53 h 233"/>
                <a:gd name="T10" fmla="*/ 158 w 191"/>
                <a:gd name="T11" fmla="*/ 107 h 233"/>
                <a:gd name="T12" fmla="*/ 191 w 191"/>
                <a:gd name="T13" fmla="*/ 130 h 233"/>
                <a:gd name="T14" fmla="*/ 189 w 191"/>
                <a:gd name="T15" fmla="*/ 147 h 233"/>
                <a:gd name="T16" fmla="*/ 186 w 191"/>
                <a:gd name="T17" fmla="*/ 156 h 233"/>
                <a:gd name="T18" fmla="*/ 174 w 191"/>
                <a:gd name="T19" fmla="*/ 171 h 233"/>
                <a:gd name="T20" fmla="*/ 168 w 191"/>
                <a:gd name="T21" fmla="*/ 160 h 233"/>
                <a:gd name="T22" fmla="*/ 157 w 191"/>
                <a:gd name="T23" fmla="*/ 167 h 233"/>
                <a:gd name="T24" fmla="*/ 146 w 191"/>
                <a:gd name="T25" fmla="*/ 175 h 233"/>
                <a:gd name="T26" fmla="*/ 132 w 191"/>
                <a:gd name="T27" fmla="*/ 198 h 233"/>
                <a:gd name="T28" fmla="*/ 124 w 191"/>
                <a:gd name="T29" fmla="*/ 197 h 233"/>
                <a:gd name="T30" fmla="*/ 107 w 191"/>
                <a:gd name="T31" fmla="*/ 194 h 233"/>
                <a:gd name="T32" fmla="*/ 84 w 191"/>
                <a:gd name="T33" fmla="*/ 208 h 233"/>
                <a:gd name="T34" fmla="*/ 83 w 191"/>
                <a:gd name="T35" fmla="*/ 216 h 233"/>
                <a:gd name="T36" fmla="*/ 79 w 191"/>
                <a:gd name="T37" fmla="*/ 233 h 233"/>
                <a:gd name="T38" fmla="*/ 70 w 191"/>
                <a:gd name="T39" fmla="*/ 231 h 233"/>
                <a:gd name="T40" fmla="*/ 54 w 191"/>
                <a:gd name="T41" fmla="*/ 220 h 233"/>
                <a:gd name="T42" fmla="*/ 34 w 191"/>
                <a:gd name="T43" fmla="*/ 225 h 233"/>
                <a:gd name="T44" fmla="*/ 8 w 191"/>
                <a:gd name="T45" fmla="*/ 221 h 233"/>
                <a:gd name="T46" fmla="*/ 11 w 191"/>
                <a:gd name="T47" fmla="*/ 212 h 233"/>
                <a:gd name="T48" fmla="*/ 14 w 191"/>
                <a:gd name="T49" fmla="*/ 187 h 233"/>
                <a:gd name="T50" fmla="*/ 0 w 191"/>
                <a:gd name="T51" fmla="*/ 167 h 233"/>
                <a:gd name="T52" fmla="*/ 0 w 191"/>
                <a:gd name="T53" fmla="*/ 151 h 233"/>
                <a:gd name="T54" fmla="*/ 12 w 191"/>
                <a:gd name="T55" fmla="*/ 144 h 233"/>
                <a:gd name="T56" fmla="*/ 28 w 191"/>
                <a:gd name="T57" fmla="*/ 113 h 233"/>
                <a:gd name="T58" fmla="*/ 54 w 191"/>
                <a:gd name="T59" fmla="*/ 81 h 233"/>
                <a:gd name="T60" fmla="*/ 78 w 191"/>
                <a:gd name="T61" fmla="*/ 68 h 233"/>
                <a:gd name="T62" fmla="*/ 102 w 191"/>
                <a:gd name="T63" fmla="*/ 53 h 233"/>
                <a:gd name="T64" fmla="*/ 95 w 191"/>
                <a:gd name="T65" fmla="*/ 25 h 233"/>
                <a:gd name="T66" fmla="*/ 95 w 191"/>
                <a:gd name="T67" fmla="*/ 0 h 2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1"/>
                <a:gd name="T103" fmla="*/ 0 h 233"/>
                <a:gd name="T104" fmla="*/ 191 w 191"/>
                <a:gd name="T105" fmla="*/ 233 h 2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1" h="233">
                  <a:moveTo>
                    <a:pt x="95" y="0"/>
                  </a:moveTo>
                  <a:lnTo>
                    <a:pt x="116" y="29"/>
                  </a:lnTo>
                  <a:lnTo>
                    <a:pt x="152" y="44"/>
                  </a:lnTo>
                  <a:lnTo>
                    <a:pt x="161" y="37"/>
                  </a:lnTo>
                  <a:lnTo>
                    <a:pt x="158" y="53"/>
                  </a:lnTo>
                  <a:lnTo>
                    <a:pt x="158" y="107"/>
                  </a:lnTo>
                  <a:lnTo>
                    <a:pt x="191" y="130"/>
                  </a:lnTo>
                  <a:lnTo>
                    <a:pt x="189" y="147"/>
                  </a:lnTo>
                  <a:lnTo>
                    <a:pt x="186" y="156"/>
                  </a:lnTo>
                  <a:lnTo>
                    <a:pt x="174" y="171"/>
                  </a:lnTo>
                  <a:lnTo>
                    <a:pt x="168" y="160"/>
                  </a:lnTo>
                  <a:lnTo>
                    <a:pt x="157" y="167"/>
                  </a:lnTo>
                  <a:lnTo>
                    <a:pt x="146" y="175"/>
                  </a:lnTo>
                  <a:lnTo>
                    <a:pt x="132" y="198"/>
                  </a:lnTo>
                  <a:lnTo>
                    <a:pt x="124" y="197"/>
                  </a:lnTo>
                  <a:lnTo>
                    <a:pt x="107" y="194"/>
                  </a:lnTo>
                  <a:lnTo>
                    <a:pt x="84" y="208"/>
                  </a:lnTo>
                  <a:lnTo>
                    <a:pt x="83" y="216"/>
                  </a:lnTo>
                  <a:lnTo>
                    <a:pt x="79" y="233"/>
                  </a:lnTo>
                  <a:lnTo>
                    <a:pt x="70" y="231"/>
                  </a:lnTo>
                  <a:lnTo>
                    <a:pt x="54" y="220"/>
                  </a:lnTo>
                  <a:lnTo>
                    <a:pt x="34" y="225"/>
                  </a:lnTo>
                  <a:lnTo>
                    <a:pt x="8" y="221"/>
                  </a:lnTo>
                  <a:lnTo>
                    <a:pt x="11" y="212"/>
                  </a:lnTo>
                  <a:lnTo>
                    <a:pt x="14" y="187"/>
                  </a:lnTo>
                  <a:lnTo>
                    <a:pt x="0" y="167"/>
                  </a:lnTo>
                  <a:lnTo>
                    <a:pt x="0" y="151"/>
                  </a:lnTo>
                  <a:lnTo>
                    <a:pt x="12" y="144"/>
                  </a:lnTo>
                  <a:lnTo>
                    <a:pt x="28" y="113"/>
                  </a:lnTo>
                  <a:lnTo>
                    <a:pt x="54" y="81"/>
                  </a:lnTo>
                  <a:lnTo>
                    <a:pt x="78" y="68"/>
                  </a:lnTo>
                  <a:lnTo>
                    <a:pt x="102" y="53"/>
                  </a:lnTo>
                  <a:lnTo>
                    <a:pt x="95" y="25"/>
                  </a:lnTo>
                  <a:lnTo>
                    <a:pt x="95" y="0"/>
                  </a:lnTo>
                  <a:close/>
                </a:path>
              </a:pathLst>
            </a:custGeom>
            <a:solidFill>
              <a:srgbClr val="C0504D"/>
            </a:soli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27" name="Freeform 308"/>
            <p:cNvSpPr>
              <a:spLocks/>
            </p:cNvSpPr>
            <p:nvPr/>
          </p:nvSpPr>
          <p:spPr bwMode="auto">
            <a:xfrm>
              <a:off x="5808662" y="4054475"/>
              <a:ext cx="241300" cy="293688"/>
            </a:xfrm>
            <a:custGeom>
              <a:avLst/>
              <a:gdLst>
                <a:gd name="T0" fmla="*/ 95 w 191"/>
                <a:gd name="T1" fmla="*/ 0 h 233"/>
                <a:gd name="T2" fmla="*/ 116 w 191"/>
                <a:gd name="T3" fmla="*/ 29 h 233"/>
                <a:gd name="T4" fmla="*/ 152 w 191"/>
                <a:gd name="T5" fmla="*/ 44 h 233"/>
                <a:gd name="T6" fmla="*/ 161 w 191"/>
                <a:gd name="T7" fmla="*/ 37 h 233"/>
                <a:gd name="T8" fmla="*/ 158 w 191"/>
                <a:gd name="T9" fmla="*/ 53 h 233"/>
                <a:gd name="T10" fmla="*/ 158 w 191"/>
                <a:gd name="T11" fmla="*/ 107 h 233"/>
                <a:gd name="T12" fmla="*/ 191 w 191"/>
                <a:gd name="T13" fmla="*/ 130 h 233"/>
                <a:gd name="T14" fmla="*/ 189 w 191"/>
                <a:gd name="T15" fmla="*/ 147 h 233"/>
                <a:gd name="T16" fmla="*/ 186 w 191"/>
                <a:gd name="T17" fmla="*/ 156 h 233"/>
                <a:gd name="T18" fmla="*/ 174 w 191"/>
                <a:gd name="T19" fmla="*/ 171 h 233"/>
                <a:gd name="T20" fmla="*/ 168 w 191"/>
                <a:gd name="T21" fmla="*/ 160 h 233"/>
                <a:gd name="T22" fmla="*/ 157 w 191"/>
                <a:gd name="T23" fmla="*/ 167 h 233"/>
                <a:gd name="T24" fmla="*/ 146 w 191"/>
                <a:gd name="T25" fmla="*/ 175 h 233"/>
                <a:gd name="T26" fmla="*/ 132 w 191"/>
                <a:gd name="T27" fmla="*/ 198 h 233"/>
                <a:gd name="T28" fmla="*/ 124 w 191"/>
                <a:gd name="T29" fmla="*/ 197 h 233"/>
                <a:gd name="T30" fmla="*/ 107 w 191"/>
                <a:gd name="T31" fmla="*/ 194 h 233"/>
                <a:gd name="T32" fmla="*/ 84 w 191"/>
                <a:gd name="T33" fmla="*/ 208 h 233"/>
                <a:gd name="T34" fmla="*/ 83 w 191"/>
                <a:gd name="T35" fmla="*/ 216 h 233"/>
                <a:gd name="T36" fmla="*/ 79 w 191"/>
                <a:gd name="T37" fmla="*/ 233 h 233"/>
                <a:gd name="T38" fmla="*/ 70 w 191"/>
                <a:gd name="T39" fmla="*/ 231 h 233"/>
                <a:gd name="T40" fmla="*/ 54 w 191"/>
                <a:gd name="T41" fmla="*/ 220 h 233"/>
                <a:gd name="T42" fmla="*/ 34 w 191"/>
                <a:gd name="T43" fmla="*/ 225 h 233"/>
                <a:gd name="T44" fmla="*/ 8 w 191"/>
                <a:gd name="T45" fmla="*/ 221 h 233"/>
                <a:gd name="T46" fmla="*/ 11 w 191"/>
                <a:gd name="T47" fmla="*/ 212 h 233"/>
                <a:gd name="T48" fmla="*/ 14 w 191"/>
                <a:gd name="T49" fmla="*/ 187 h 233"/>
                <a:gd name="T50" fmla="*/ 0 w 191"/>
                <a:gd name="T51" fmla="*/ 167 h 233"/>
                <a:gd name="T52" fmla="*/ 0 w 191"/>
                <a:gd name="T53" fmla="*/ 151 h 233"/>
                <a:gd name="T54" fmla="*/ 12 w 191"/>
                <a:gd name="T55" fmla="*/ 144 h 233"/>
                <a:gd name="T56" fmla="*/ 28 w 191"/>
                <a:gd name="T57" fmla="*/ 113 h 233"/>
                <a:gd name="T58" fmla="*/ 54 w 191"/>
                <a:gd name="T59" fmla="*/ 81 h 233"/>
                <a:gd name="T60" fmla="*/ 78 w 191"/>
                <a:gd name="T61" fmla="*/ 68 h 233"/>
                <a:gd name="T62" fmla="*/ 102 w 191"/>
                <a:gd name="T63" fmla="*/ 53 h 233"/>
                <a:gd name="T64" fmla="*/ 95 w 191"/>
                <a:gd name="T65" fmla="*/ 25 h 233"/>
                <a:gd name="T66" fmla="*/ 95 w 191"/>
                <a:gd name="T67" fmla="*/ 0 h 2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1"/>
                <a:gd name="T103" fmla="*/ 0 h 233"/>
                <a:gd name="T104" fmla="*/ 191 w 191"/>
                <a:gd name="T105" fmla="*/ 233 h 2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1" h="233">
                  <a:moveTo>
                    <a:pt x="95" y="0"/>
                  </a:moveTo>
                  <a:lnTo>
                    <a:pt x="116" y="29"/>
                  </a:lnTo>
                  <a:lnTo>
                    <a:pt x="152" y="44"/>
                  </a:lnTo>
                  <a:lnTo>
                    <a:pt x="161" y="37"/>
                  </a:lnTo>
                  <a:lnTo>
                    <a:pt x="158" y="53"/>
                  </a:lnTo>
                  <a:lnTo>
                    <a:pt x="158" y="107"/>
                  </a:lnTo>
                  <a:lnTo>
                    <a:pt x="191" y="130"/>
                  </a:lnTo>
                  <a:lnTo>
                    <a:pt x="189" y="147"/>
                  </a:lnTo>
                  <a:lnTo>
                    <a:pt x="186" y="156"/>
                  </a:lnTo>
                  <a:lnTo>
                    <a:pt x="174" y="171"/>
                  </a:lnTo>
                  <a:lnTo>
                    <a:pt x="168" y="160"/>
                  </a:lnTo>
                  <a:lnTo>
                    <a:pt x="157" y="167"/>
                  </a:lnTo>
                  <a:lnTo>
                    <a:pt x="146" y="175"/>
                  </a:lnTo>
                  <a:lnTo>
                    <a:pt x="132" y="198"/>
                  </a:lnTo>
                  <a:lnTo>
                    <a:pt x="124" y="197"/>
                  </a:lnTo>
                  <a:lnTo>
                    <a:pt x="107" y="194"/>
                  </a:lnTo>
                  <a:lnTo>
                    <a:pt x="84" y="208"/>
                  </a:lnTo>
                  <a:lnTo>
                    <a:pt x="83" y="216"/>
                  </a:lnTo>
                  <a:lnTo>
                    <a:pt x="79" y="233"/>
                  </a:lnTo>
                  <a:lnTo>
                    <a:pt x="70" y="231"/>
                  </a:lnTo>
                  <a:lnTo>
                    <a:pt x="54" y="220"/>
                  </a:lnTo>
                  <a:lnTo>
                    <a:pt x="34" y="225"/>
                  </a:lnTo>
                  <a:lnTo>
                    <a:pt x="8" y="221"/>
                  </a:lnTo>
                  <a:lnTo>
                    <a:pt x="11" y="212"/>
                  </a:lnTo>
                  <a:lnTo>
                    <a:pt x="14" y="187"/>
                  </a:lnTo>
                  <a:lnTo>
                    <a:pt x="0" y="167"/>
                  </a:lnTo>
                  <a:lnTo>
                    <a:pt x="0" y="151"/>
                  </a:lnTo>
                  <a:lnTo>
                    <a:pt x="12" y="144"/>
                  </a:lnTo>
                  <a:lnTo>
                    <a:pt x="28" y="113"/>
                  </a:lnTo>
                  <a:lnTo>
                    <a:pt x="54" y="81"/>
                  </a:lnTo>
                  <a:lnTo>
                    <a:pt x="78" y="68"/>
                  </a:lnTo>
                  <a:lnTo>
                    <a:pt x="102" y="53"/>
                  </a:lnTo>
                  <a:lnTo>
                    <a:pt x="95" y="25"/>
                  </a:lnTo>
                  <a:lnTo>
                    <a:pt x="95" y="0"/>
                  </a:lnTo>
                  <a:close/>
                </a:path>
              </a:pathLst>
            </a:custGeom>
            <a:solidFill>
              <a:srgbClr val="00B050"/>
            </a:solidFill>
            <a:ln w="63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28" name="Freeform 310"/>
            <p:cNvSpPr>
              <a:spLocks/>
            </p:cNvSpPr>
            <p:nvPr/>
          </p:nvSpPr>
          <p:spPr bwMode="auto">
            <a:xfrm>
              <a:off x="5843587" y="4338638"/>
              <a:ext cx="85725" cy="77787"/>
            </a:xfrm>
            <a:custGeom>
              <a:avLst/>
              <a:gdLst>
                <a:gd name="T0" fmla="*/ 0 w 68"/>
                <a:gd name="T1" fmla="*/ 39 h 63"/>
                <a:gd name="T2" fmla="*/ 2 w 68"/>
                <a:gd name="T3" fmla="*/ 31 h 63"/>
                <a:gd name="T4" fmla="*/ 15 w 68"/>
                <a:gd name="T5" fmla="*/ 15 h 63"/>
                <a:gd name="T6" fmla="*/ 27 w 68"/>
                <a:gd name="T7" fmla="*/ 0 h 63"/>
                <a:gd name="T8" fmla="*/ 35 w 68"/>
                <a:gd name="T9" fmla="*/ 10 h 63"/>
                <a:gd name="T10" fmla="*/ 62 w 68"/>
                <a:gd name="T11" fmla="*/ 6 h 63"/>
                <a:gd name="T12" fmla="*/ 68 w 68"/>
                <a:gd name="T13" fmla="*/ 25 h 63"/>
                <a:gd name="T14" fmla="*/ 56 w 68"/>
                <a:gd name="T15" fmla="*/ 40 h 63"/>
                <a:gd name="T16" fmla="*/ 36 w 68"/>
                <a:gd name="T17" fmla="*/ 46 h 63"/>
                <a:gd name="T18" fmla="*/ 33 w 68"/>
                <a:gd name="T19" fmla="*/ 63 h 63"/>
                <a:gd name="T20" fmla="*/ 17 w 68"/>
                <a:gd name="T21" fmla="*/ 51 h 63"/>
                <a:gd name="T22" fmla="*/ 0 w 68"/>
                <a:gd name="T23" fmla="*/ 39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
                <a:gd name="T37" fmla="*/ 0 h 63"/>
                <a:gd name="T38" fmla="*/ 68 w 68"/>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 h="63">
                  <a:moveTo>
                    <a:pt x="0" y="39"/>
                  </a:moveTo>
                  <a:lnTo>
                    <a:pt x="2" y="31"/>
                  </a:lnTo>
                  <a:lnTo>
                    <a:pt x="15" y="15"/>
                  </a:lnTo>
                  <a:lnTo>
                    <a:pt x="27" y="0"/>
                  </a:lnTo>
                  <a:lnTo>
                    <a:pt x="35" y="10"/>
                  </a:lnTo>
                  <a:lnTo>
                    <a:pt x="62" y="6"/>
                  </a:lnTo>
                  <a:lnTo>
                    <a:pt x="68" y="25"/>
                  </a:lnTo>
                  <a:lnTo>
                    <a:pt x="56" y="40"/>
                  </a:lnTo>
                  <a:lnTo>
                    <a:pt x="36" y="46"/>
                  </a:lnTo>
                  <a:lnTo>
                    <a:pt x="33" y="63"/>
                  </a:lnTo>
                  <a:lnTo>
                    <a:pt x="17" y="51"/>
                  </a:lnTo>
                  <a:lnTo>
                    <a:pt x="0" y="39"/>
                  </a:lnTo>
                  <a:close/>
                </a:path>
              </a:pathLst>
            </a:custGeom>
            <a:solidFill>
              <a:srgbClr val="00B050"/>
            </a:solidFill>
            <a:ln w="63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29" name="Freeform 316"/>
            <p:cNvSpPr>
              <a:spLocks/>
            </p:cNvSpPr>
            <p:nvPr/>
          </p:nvSpPr>
          <p:spPr bwMode="auto">
            <a:xfrm rot="120000">
              <a:off x="5394325" y="4017963"/>
              <a:ext cx="430212" cy="596900"/>
            </a:xfrm>
            <a:custGeom>
              <a:avLst/>
              <a:gdLst>
                <a:gd name="T0" fmla="*/ 235 w 343"/>
                <a:gd name="T1" fmla="*/ 241 h 484"/>
                <a:gd name="T2" fmla="*/ 218 w 343"/>
                <a:gd name="T3" fmla="*/ 239 h 484"/>
                <a:gd name="T4" fmla="*/ 181 w 343"/>
                <a:gd name="T5" fmla="*/ 240 h 484"/>
                <a:gd name="T6" fmla="*/ 161 w 343"/>
                <a:gd name="T7" fmla="*/ 247 h 484"/>
                <a:gd name="T8" fmla="*/ 142 w 343"/>
                <a:gd name="T9" fmla="*/ 251 h 484"/>
                <a:gd name="T10" fmla="*/ 121 w 343"/>
                <a:gd name="T11" fmla="*/ 256 h 484"/>
                <a:gd name="T12" fmla="*/ 157 w 343"/>
                <a:gd name="T13" fmla="*/ 270 h 484"/>
                <a:gd name="T14" fmla="*/ 202 w 343"/>
                <a:gd name="T15" fmla="*/ 270 h 484"/>
                <a:gd name="T16" fmla="*/ 231 w 343"/>
                <a:gd name="T17" fmla="*/ 266 h 484"/>
                <a:gd name="T18" fmla="*/ 256 w 343"/>
                <a:gd name="T19" fmla="*/ 280 h 484"/>
                <a:gd name="T20" fmla="*/ 302 w 343"/>
                <a:gd name="T21" fmla="*/ 280 h 484"/>
                <a:gd name="T22" fmla="*/ 310 w 343"/>
                <a:gd name="T23" fmla="*/ 290 h 484"/>
                <a:gd name="T24" fmla="*/ 309 w 343"/>
                <a:gd name="T25" fmla="*/ 298 h 484"/>
                <a:gd name="T26" fmla="*/ 343 w 343"/>
                <a:gd name="T27" fmla="*/ 313 h 484"/>
                <a:gd name="T28" fmla="*/ 329 w 343"/>
                <a:gd name="T29" fmla="*/ 338 h 484"/>
                <a:gd name="T30" fmla="*/ 333 w 343"/>
                <a:gd name="T31" fmla="*/ 372 h 484"/>
                <a:gd name="T32" fmla="*/ 335 w 343"/>
                <a:gd name="T33" fmla="*/ 408 h 484"/>
                <a:gd name="T34" fmla="*/ 314 w 343"/>
                <a:gd name="T35" fmla="*/ 422 h 484"/>
                <a:gd name="T36" fmla="*/ 304 w 343"/>
                <a:gd name="T37" fmla="*/ 428 h 484"/>
                <a:gd name="T38" fmla="*/ 282 w 343"/>
                <a:gd name="T39" fmla="*/ 443 h 484"/>
                <a:gd name="T40" fmla="*/ 263 w 343"/>
                <a:gd name="T41" fmla="*/ 457 h 484"/>
                <a:gd name="T42" fmla="*/ 243 w 343"/>
                <a:gd name="T43" fmla="*/ 453 h 484"/>
                <a:gd name="T44" fmla="*/ 220 w 343"/>
                <a:gd name="T45" fmla="*/ 476 h 484"/>
                <a:gd name="T46" fmla="*/ 185 w 343"/>
                <a:gd name="T47" fmla="*/ 470 h 484"/>
                <a:gd name="T48" fmla="*/ 174 w 343"/>
                <a:gd name="T49" fmla="*/ 484 h 484"/>
                <a:gd name="T50" fmla="*/ 154 w 343"/>
                <a:gd name="T51" fmla="*/ 458 h 484"/>
                <a:gd name="T52" fmla="*/ 136 w 343"/>
                <a:gd name="T53" fmla="*/ 434 h 484"/>
                <a:gd name="T54" fmla="*/ 121 w 343"/>
                <a:gd name="T55" fmla="*/ 412 h 484"/>
                <a:gd name="T56" fmla="*/ 107 w 343"/>
                <a:gd name="T57" fmla="*/ 387 h 484"/>
                <a:gd name="T58" fmla="*/ 100 w 343"/>
                <a:gd name="T59" fmla="*/ 372 h 484"/>
                <a:gd name="T60" fmla="*/ 80 w 343"/>
                <a:gd name="T61" fmla="*/ 360 h 484"/>
                <a:gd name="T62" fmla="*/ 88 w 343"/>
                <a:gd name="T63" fmla="*/ 339 h 484"/>
                <a:gd name="T64" fmla="*/ 100 w 343"/>
                <a:gd name="T65" fmla="*/ 317 h 484"/>
                <a:gd name="T66" fmla="*/ 98 w 343"/>
                <a:gd name="T67" fmla="*/ 303 h 484"/>
                <a:gd name="T68" fmla="*/ 76 w 343"/>
                <a:gd name="T69" fmla="*/ 302 h 484"/>
                <a:gd name="T70" fmla="*/ 88 w 343"/>
                <a:gd name="T71" fmla="*/ 286 h 484"/>
                <a:gd name="T72" fmla="*/ 74 w 343"/>
                <a:gd name="T73" fmla="*/ 265 h 484"/>
                <a:gd name="T74" fmla="*/ 66 w 343"/>
                <a:gd name="T75" fmla="*/ 240 h 484"/>
                <a:gd name="T76" fmla="*/ 38 w 343"/>
                <a:gd name="T77" fmla="*/ 207 h 484"/>
                <a:gd name="T78" fmla="*/ 12 w 343"/>
                <a:gd name="T79" fmla="*/ 155 h 484"/>
                <a:gd name="T80" fmla="*/ 0 w 343"/>
                <a:gd name="T81" fmla="*/ 134 h 484"/>
                <a:gd name="T82" fmla="*/ 10 w 343"/>
                <a:gd name="T83" fmla="*/ 128 h 484"/>
                <a:gd name="T84" fmla="*/ 28 w 343"/>
                <a:gd name="T85" fmla="*/ 133 h 484"/>
                <a:gd name="T86" fmla="*/ 49 w 343"/>
                <a:gd name="T87" fmla="*/ 122 h 484"/>
                <a:gd name="T88" fmla="*/ 62 w 343"/>
                <a:gd name="T89" fmla="*/ 122 h 484"/>
                <a:gd name="T90" fmla="*/ 66 w 343"/>
                <a:gd name="T91" fmla="*/ 75 h 484"/>
                <a:gd name="T92" fmla="*/ 70 w 343"/>
                <a:gd name="T93" fmla="*/ 62 h 484"/>
                <a:gd name="T94" fmla="*/ 98 w 343"/>
                <a:gd name="T95" fmla="*/ 67 h 484"/>
                <a:gd name="T96" fmla="*/ 123 w 343"/>
                <a:gd name="T97" fmla="*/ 71 h 484"/>
                <a:gd name="T98" fmla="*/ 141 w 343"/>
                <a:gd name="T99" fmla="*/ 71 h 484"/>
                <a:gd name="T100" fmla="*/ 154 w 343"/>
                <a:gd name="T101" fmla="*/ 67 h 484"/>
                <a:gd name="T102" fmla="*/ 172 w 343"/>
                <a:gd name="T103" fmla="*/ 52 h 484"/>
                <a:gd name="T104" fmla="*/ 197 w 343"/>
                <a:gd name="T105" fmla="*/ 58 h 484"/>
                <a:gd name="T106" fmla="*/ 226 w 343"/>
                <a:gd name="T107" fmla="*/ 34 h 484"/>
                <a:gd name="T108" fmla="*/ 260 w 343"/>
                <a:gd name="T109" fmla="*/ 0 h 484"/>
                <a:gd name="T110" fmla="*/ 268 w 343"/>
                <a:gd name="T111" fmla="*/ 1 h 484"/>
                <a:gd name="T112" fmla="*/ 269 w 343"/>
                <a:gd name="T113" fmla="*/ 99 h 484"/>
                <a:gd name="T114" fmla="*/ 260 w 343"/>
                <a:gd name="T115" fmla="*/ 105 h 484"/>
                <a:gd name="T116" fmla="*/ 244 w 343"/>
                <a:gd name="T117" fmla="*/ 138 h 484"/>
                <a:gd name="T118" fmla="*/ 244 w 343"/>
                <a:gd name="T119" fmla="*/ 191 h 484"/>
                <a:gd name="T120" fmla="*/ 226 w 343"/>
                <a:gd name="T121" fmla="*/ 196 h 484"/>
                <a:gd name="T122" fmla="*/ 219 w 343"/>
                <a:gd name="T123" fmla="*/ 229 h 484"/>
                <a:gd name="T124" fmla="*/ 235 w 343"/>
                <a:gd name="T125" fmla="*/ 241 h 48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43"/>
                <a:gd name="T190" fmla="*/ 0 h 484"/>
                <a:gd name="T191" fmla="*/ 343 w 343"/>
                <a:gd name="T192" fmla="*/ 484 h 48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43" h="484">
                  <a:moveTo>
                    <a:pt x="235" y="241"/>
                  </a:moveTo>
                  <a:lnTo>
                    <a:pt x="218" y="239"/>
                  </a:lnTo>
                  <a:lnTo>
                    <a:pt x="181" y="240"/>
                  </a:lnTo>
                  <a:lnTo>
                    <a:pt x="161" y="247"/>
                  </a:lnTo>
                  <a:lnTo>
                    <a:pt x="142" y="251"/>
                  </a:lnTo>
                  <a:lnTo>
                    <a:pt x="121" y="256"/>
                  </a:lnTo>
                  <a:lnTo>
                    <a:pt x="157" y="270"/>
                  </a:lnTo>
                  <a:lnTo>
                    <a:pt x="202" y="270"/>
                  </a:lnTo>
                  <a:lnTo>
                    <a:pt x="231" y="266"/>
                  </a:lnTo>
                  <a:lnTo>
                    <a:pt x="256" y="280"/>
                  </a:lnTo>
                  <a:lnTo>
                    <a:pt x="302" y="280"/>
                  </a:lnTo>
                  <a:lnTo>
                    <a:pt x="310" y="290"/>
                  </a:lnTo>
                  <a:lnTo>
                    <a:pt x="309" y="298"/>
                  </a:lnTo>
                  <a:lnTo>
                    <a:pt x="343" y="313"/>
                  </a:lnTo>
                  <a:lnTo>
                    <a:pt x="329" y="338"/>
                  </a:lnTo>
                  <a:lnTo>
                    <a:pt x="333" y="372"/>
                  </a:lnTo>
                  <a:lnTo>
                    <a:pt x="335" y="408"/>
                  </a:lnTo>
                  <a:lnTo>
                    <a:pt x="314" y="422"/>
                  </a:lnTo>
                  <a:lnTo>
                    <a:pt x="304" y="428"/>
                  </a:lnTo>
                  <a:lnTo>
                    <a:pt x="282" y="443"/>
                  </a:lnTo>
                  <a:lnTo>
                    <a:pt x="263" y="457"/>
                  </a:lnTo>
                  <a:lnTo>
                    <a:pt x="243" y="453"/>
                  </a:lnTo>
                  <a:lnTo>
                    <a:pt x="220" y="476"/>
                  </a:lnTo>
                  <a:lnTo>
                    <a:pt x="185" y="470"/>
                  </a:lnTo>
                  <a:lnTo>
                    <a:pt x="174" y="484"/>
                  </a:lnTo>
                  <a:lnTo>
                    <a:pt x="154" y="458"/>
                  </a:lnTo>
                  <a:lnTo>
                    <a:pt x="136" y="434"/>
                  </a:lnTo>
                  <a:lnTo>
                    <a:pt x="121" y="412"/>
                  </a:lnTo>
                  <a:lnTo>
                    <a:pt x="107" y="387"/>
                  </a:lnTo>
                  <a:lnTo>
                    <a:pt x="100" y="372"/>
                  </a:lnTo>
                  <a:lnTo>
                    <a:pt x="80" y="360"/>
                  </a:lnTo>
                  <a:lnTo>
                    <a:pt x="88" y="339"/>
                  </a:lnTo>
                  <a:lnTo>
                    <a:pt x="100" y="317"/>
                  </a:lnTo>
                  <a:lnTo>
                    <a:pt x="98" y="303"/>
                  </a:lnTo>
                  <a:lnTo>
                    <a:pt x="76" y="302"/>
                  </a:lnTo>
                  <a:lnTo>
                    <a:pt x="88" y="286"/>
                  </a:lnTo>
                  <a:lnTo>
                    <a:pt x="74" y="265"/>
                  </a:lnTo>
                  <a:lnTo>
                    <a:pt x="66" y="240"/>
                  </a:lnTo>
                  <a:lnTo>
                    <a:pt x="38" y="207"/>
                  </a:lnTo>
                  <a:lnTo>
                    <a:pt x="12" y="155"/>
                  </a:lnTo>
                  <a:lnTo>
                    <a:pt x="0" y="134"/>
                  </a:lnTo>
                  <a:lnTo>
                    <a:pt x="10" y="128"/>
                  </a:lnTo>
                  <a:lnTo>
                    <a:pt x="28" y="133"/>
                  </a:lnTo>
                  <a:lnTo>
                    <a:pt x="49" y="122"/>
                  </a:lnTo>
                  <a:lnTo>
                    <a:pt x="62" y="122"/>
                  </a:lnTo>
                  <a:lnTo>
                    <a:pt x="66" y="75"/>
                  </a:lnTo>
                  <a:lnTo>
                    <a:pt x="70" y="62"/>
                  </a:lnTo>
                  <a:lnTo>
                    <a:pt x="98" y="67"/>
                  </a:lnTo>
                  <a:lnTo>
                    <a:pt x="123" y="71"/>
                  </a:lnTo>
                  <a:lnTo>
                    <a:pt x="141" y="71"/>
                  </a:lnTo>
                  <a:lnTo>
                    <a:pt x="154" y="67"/>
                  </a:lnTo>
                  <a:lnTo>
                    <a:pt x="172" y="52"/>
                  </a:lnTo>
                  <a:lnTo>
                    <a:pt x="197" y="58"/>
                  </a:lnTo>
                  <a:lnTo>
                    <a:pt x="226" y="34"/>
                  </a:lnTo>
                  <a:lnTo>
                    <a:pt x="260" y="0"/>
                  </a:lnTo>
                  <a:lnTo>
                    <a:pt x="268" y="1"/>
                  </a:lnTo>
                  <a:lnTo>
                    <a:pt x="269" y="99"/>
                  </a:lnTo>
                  <a:lnTo>
                    <a:pt x="260" y="105"/>
                  </a:lnTo>
                  <a:lnTo>
                    <a:pt x="244" y="138"/>
                  </a:lnTo>
                  <a:lnTo>
                    <a:pt x="244" y="191"/>
                  </a:lnTo>
                  <a:lnTo>
                    <a:pt x="226" y="196"/>
                  </a:lnTo>
                  <a:lnTo>
                    <a:pt x="219" y="229"/>
                  </a:lnTo>
                  <a:lnTo>
                    <a:pt x="235" y="241"/>
                  </a:lnTo>
                  <a:close/>
                </a:path>
              </a:pathLst>
            </a:custGeom>
            <a:solidFill>
              <a:srgbClr val="00B0F0"/>
            </a:solidFill>
            <a:ln w="31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30" name="Freeform 318"/>
            <p:cNvSpPr>
              <a:spLocks/>
            </p:cNvSpPr>
            <p:nvPr/>
          </p:nvSpPr>
          <p:spPr bwMode="auto">
            <a:xfrm rot="21540000">
              <a:off x="5491162" y="4332288"/>
              <a:ext cx="322263" cy="284162"/>
            </a:xfrm>
            <a:custGeom>
              <a:avLst/>
              <a:gdLst>
                <a:gd name="T0" fmla="*/ 251 w 258"/>
                <a:gd name="T1" fmla="*/ 69 h 221"/>
                <a:gd name="T2" fmla="*/ 246 w 258"/>
                <a:gd name="T3" fmla="*/ 85 h 221"/>
                <a:gd name="T4" fmla="*/ 248 w 258"/>
                <a:gd name="T5" fmla="*/ 116 h 221"/>
                <a:gd name="T6" fmla="*/ 255 w 258"/>
                <a:gd name="T7" fmla="*/ 147 h 221"/>
                <a:gd name="T8" fmla="*/ 250 w 258"/>
                <a:gd name="T9" fmla="*/ 154 h 221"/>
                <a:gd name="T10" fmla="*/ 244 w 258"/>
                <a:gd name="T11" fmla="*/ 161 h 221"/>
                <a:gd name="T12" fmla="*/ 238 w 258"/>
                <a:gd name="T13" fmla="*/ 163 h 221"/>
                <a:gd name="T14" fmla="*/ 231 w 258"/>
                <a:gd name="T15" fmla="*/ 167 h 221"/>
                <a:gd name="T16" fmla="*/ 224 w 258"/>
                <a:gd name="T17" fmla="*/ 174 h 221"/>
                <a:gd name="T18" fmla="*/ 214 w 258"/>
                <a:gd name="T19" fmla="*/ 180 h 221"/>
                <a:gd name="T20" fmla="*/ 189 w 258"/>
                <a:gd name="T21" fmla="*/ 192 h 221"/>
                <a:gd name="T22" fmla="*/ 178 w 258"/>
                <a:gd name="T23" fmla="*/ 196 h 221"/>
                <a:gd name="T24" fmla="*/ 168 w 258"/>
                <a:gd name="T25" fmla="*/ 195 h 221"/>
                <a:gd name="T26" fmla="*/ 162 w 258"/>
                <a:gd name="T27" fmla="*/ 192 h 221"/>
                <a:gd name="T28" fmla="*/ 161 w 258"/>
                <a:gd name="T29" fmla="*/ 191 h 221"/>
                <a:gd name="T30" fmla="*/ 161 w 258"/>
                <a:gd name="T31" fmla="*/ 195 h 221"/>
                <a:gd name="T32" fmla="*/ 158 w 258"/>
                <a:gd name="T33" fmla="*/ 199 h 221"/>
                <a:gd name="T34" fmla="*/ 148 w 258"/>
                <a:gd name="T35" fmla="*/ 208 h 221"/>
                <a:gd name="T36" fmla="*/ 137 w 258"/>
                <a:gd name="T37" fmla="*/ 215 h 221"/>
                <a:gd name="T38" fmla="*/ 123 w 258"/>
                <a:gd name="T39" fmla="*/ 212 h 221"/>
                <a:gd name="T40" fmla="*/ 108 w 258"/>
                <a:gd name="T41" fmla="*/ 209 h 221"/>
                <a:gd name="T42" fmla="*/ 106 w 258"/>
                <a:gd name="T43" fmla="*/ 208 h 221"/>
                <a:gd name="T44" fmla="*/ 102 w 258"/>
                <a:gd name="T45" fmla="*/ 215 h 221"/>
                <a:gd name="T46" fmla="*/ 98 w 258"/>
                <a:gd name="T47" fmla="*/ 220 h 221"/>
                <a:gd name="T48" fmla="*/ 94 w 258"/>
                <a:gd name="T49" fmla="*/ 220 h 221"/>
                <a:gd name="T50" fmla="*/ 87 w 258"/>
                <a:gd name="T51" fmla="*/ 217 h 221"/>
                <a:gd name="T52" fmla="*/ 79 w 258"/>
                <a:gd name="T53" fmla="*/ 204 h 221"/>
                <a:gd name="T54" fmla="*/ 62 w 258"/>
                <a:gd name="T55" fmla="*/ 186 h 221"/>
                <a:gd name="T56" fmla="*/ 53 w 258"/>
                <a:gd name="T57" fmla="*/ 176 h 221"/>
                <a:gd name="T58" fmla="*/ 48 w 258"/>
                <a:gd name="T59" fmla="*/ 165 h 221"/>
                <a:gd name="T60" fmla="*/ 34 w 258"/>
                <a:gd name="T61" fmla="*/ 137 h 221"/>
                <a:gd name="T62" fmla="*/ 21 w 258"/>
                <a:gd name="T63" fmla="*/ 116 h 221"/>
                <a:gd name="T64" fmla="*/ 12 w 258"/>
                <a:gd name="T65" fmla="*/ 105 h 221"/>
                <a:gd name="T66" fmla="*/ 8 w 258"/>
                <a:gd name="T67" fmla="*/ 95 h 221"/>
                <a:gd name="T68" fmla="*/ 11 w 258"/>
                <a:gd name="T69" fmla="*/ 85 h 221"/>
                <a:gd name="T70" fmla="*/ 16 w 258"/>
                <a:gd name="T71" fmla="*/ 76 h 221"/>
                <a:gd name="T72" fmla="*/ 21 w 258"/>
                <a:gd name="T73" fmla="*/ 63 h 221"/>
                <a:gd name="T74" fmla="*/ 24 w 258"/>
                <a:gd name="T75" fmla="*/ 56 h 221"/>
                <a:gd name="T76" fmla="*/ 21 w 258"/>
                <a:gd name="T77" fmla="*/ 48 h 221"/>
                <a:gd name="T78" fmla="*/ 16 w 258"/>
                <a:gd name="T79" fmla="*/ 43 h 221"/>
                <a:gd name="T80" fmla="*/ 7 w 258"/>
                <a:gd name="T81" fmla="*/ 39 h 221"/>
                <a:gd name="T82" fmla="*/ 11 w 258"/>
                <a:gd name="T83" fmla="*/ 27 h 221"/>
                <a:gd name="T84" fmla="*/ 9 w 258"/>
                <a:gd name="T85" fmla="*/ 19 h 221"/>
                <a:gd name="T86" fmla="*/ 4 w 258"/>
                <a:gd name="T87" fmla="*/ 15 h 221"/>
                <a:gd name="T88" fmla="*/ 0 w 258"/>
                <a:gd name="T89" fmla="*/ 7 h 221"/>
                <a:gd name="T90" fmla="*/ 1 w 258"/>
                <a:gd name="T91" fmla="*/ 1 h 221"/>
                <a:gd name="T92" fmla="*/ 8 w 258"/>
                <a:gd name="T93" fmla="*/ 0 h 221"/>
                <a:gd name="T94" fmla="*/ 21 w 258"/>
                <a:gd name="T95" fmla="*/ 1 h 221"/>
                <a:gd name="T96" fmla="*/ 50 w 258"/>
                <a:gd name="T97" fmla="*/ 6 h 221"/>
                <a:gd name="T98" fmla="*/ 86 w 258"/>
                <a:gd name="T99" fmla="*/ 17 h 221"/>
                <a:gd name="T100" fmla="*/ 131 w 258"/>
                <a:gd name="T101" fmla="*/ 13 h 221"/>
                <a:gd name="T102" fmla="*/ 158 w 258"/>
                <a:gd name="T103" fmla="*/ 14 h 221"/>
                <a:gd name="T104" fmla="*/ 181 w 258"/>
                <a:gd name="T105" fmla="*/ 22 h 221"/>
                <a:gd name="T106" fmla="*/ 199 w 258"/>
                <a:gd name="T107" fmla="*/ 25 h 221"/>
                <a:gd name="T108" fmla="*/ 219 w 258"/>
                <a:gd name="T109" fmla="*/ 23 h 221"/>
                <a:gd name="T110" fmla="*/ 223 w 258"/>
                <a:gd name="T111" fmla="*/ 25 h 221"/>
                <a:gd name="T112" fmla="*/ 231 w 258"/>
                <a:gd name="T113" fmla="*/ 33 h 221"/>
                <a:gd name="T114" fmla="*/ 243 w 258"/>
                <a:gd name="T115" fmla="*/ 44 h 221"/>
                <a:gd name="T116" fmla="*/ 254 w 258"/>
                <a:gd name="T117" fmla="*/ 55 h 221"/>
                <a:gd name="T118" fmla="*/ 258 w 258"/>
                <a:gd name="T119" fmla="*/ 62 h 221"/>
                <a:gd name="T120" fmla="*/ 258 w 258"/>
                <a:gd name="T121" fmla="*/ 59 h 2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8"/>
                <a:gd name="T184" fmla="*/ 0 h 221"/>
                <a:gd name="T185" fmla="*/ 258 w 258"/>
                <a:gd name="T186" fmla="*/ 221 h 22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8" h="221">
                  <a:moveTo>
                    <a:pt x="258" y="55"/>
                  </a:moveTo>
                  <a:lnTo>
                    <a:pt x="255" y="63"/>
                  </a:lnTo>
                  <a:lnTo>
                    <a:pt x="251" y="69"/>
                  </a:lnTo>
                  <a:lnTo>
                    <a:pt x="248" y="77"/>
                  </a:lnTo>
                  <a:lnTo>
                    <a:pt x="247" y="81"/>
                  </a:lnTo>
                  <a:lnTo>
                    <a:pt x="246" y="85"/>
                  </a:lnTo>
                  <a:lnTo>
                    <a:pt x="247" y="92"/>
                  </a:lnTo>
                  <a:lnTo>
                    <a:pt x="247" y="100"/>
                  </a:lnTo>
                  <a:lnTo>
                    <a:pt x="248" y="116"/>
                  </a:lnTo>
                  <a:lnTo>
                    <a:pt x="251" y="132"/>
                  </a:lnTo>
                  <a:lnTo>
                    <a:pt x="254" y="139"/>
                  </a:lnTo>
                  <a:lnTo>
                    <a:pt x="255" y="147"/>
                  </a:lnTo>
                  <a:lnTo>
                    <a:pt x="254" y="150"/>
                  </a:lnTo>
                  <a:lnTo>
                    <a:pt x="251" y="153"/>
                  </a:lnTo>
                  <a:lnTo>
                    <a:pt x="250" y="154"/>
                  </a:lnTo>
                  <a:lnTo>
                    <a:pt x="248" y="155"/>
                  </a:lnTo>
                  <a:lnTo>
                    <a:pt x="246" y="158"/>
                  </a:lnTo>
                  <a:lnTo>
                    <a:pt x="244" y="161"/>
                  </a:lnTo>
                  <a:lnTo>
                    <a:pt x="242" y="161"/>
                  </a:lnTo>
                  <a:lnTo>
                    <a:pt x="239" y="163"/>
                  </a:lnTo>
                  <a:lnTo>
                    <a:pt x="238" y="163"/>
                  </a:lnTo>
                  <a:lnTo>
                    <a:pt x="236" y="165"/>
                  </a:lnTo>
                  <a:lnTo>
                    <a:pt x="234" y="166"/>
                  </a:lnTo>
                  <a:lnTo>
                    <a:pt x="231" y="167"/>
                  </a:lnTo>
                  <a:lnTo>
                    <a:pt x="230" y="170"/>
                  </a:lnTo>
                  <a:lnTo>
                    <a:pt x="227" y="171"/>
                  </a:lnTo>
                  <a:lnTo>
                    <a:pt x="224" y="174"/>
                  </a:lnTo>
                  <a:lnTo>
                    <a:pt x="221" y="175"/>
                  </a:lnTo>
                  <a:lnTo>
                    <a:pt x="218" y="178"/>
                  </a:lnTo>
                  <a:lnTo>
                    <a:pt x="214" y="180"/>
                  </a:lnTo>
                  <a:lnTo>
                    <a:pt x="206" y="184"/>
                  </a:lnTo>
                  <a:lnTo>
                    <a:pt x="197" y="188"/>
                  </a:lnTo>
                  <a:lnTo>
                    <a:pt x="189" y="192"/>
                  </a:lnTo>
                  <a:lnTo>
                    <a:pt x="185" y="194"/>
                  </a:lnTo>
                  <a:lnTo>
                    <a:pt x="181" y="195"/>
                  </a:lnTo>
                  <a:lnTo>
                    <a:pt x="178" y="196"/>
                  </a:lnTo>
                  <a:lnTo>
                    <a:pt x="176" y="198"/>
                  </a:lnTo>
                  <a:lnTo>
                    <a:pt x="172" y="195"/>
                  </a:lnTo>
                  <a:lnTo>
                    <a:pt x="168" y="195"/>
                  </a:lnTo>
                  <a:lnTo>
                    <a:pt x="165" y="194"/>
                  </a:lnTo>
                  <a:lnTo>
                    <a:pt x="164" y="192"/>
                  </a:lnTo>
                  <a:lnTo>
                    <a:pt x="162" y="192"/>
                  </a:lnTo>
                  <a:lnTo>
                    <a:pt x="161" y="191"/>
                  </a:lnTo>
                  <a:lnTo>
                    <a:pt x="161" y="192"/>
                  </a:lnTo>
                  <a:lnTo>
                    <a:pt x="161" y="194"/>
                  </a:lnTo>
                  <a:lnTo>
                    <a:pt x="161" y="195"/>
                  </a:lnTo>
                  <a:lnTo>
                    <a:pt x="161" y="196"/>
                  </a:lnTo>
                  <a:lnTo>
                    <a:pt x="160" y="198"/>
                  </a:lnTo>
                  <a:lnTo>
                    <a:pt x="158" y="199"/>
                  </a:lnTo>
                  <a:lnTo>
                    <a:pt x="156" y="202"/>
                  </a:lnTo>
                  <a:lnTo>
                    <a:pt x="155" y="203"/>
                  </a:lnTo>
                  <a:lnTo>
                    <a:pt x="148" y="208"/>
                  </a:lnTo>
                  <a:lnTo>
                    <a:pt x="143" y="212"/>
                  </a:lnTo>
                  <a:lnTo>
                    <a:pt x="139" y="213"/>
                  </a:lnTo>
                  <a:lnTo>
                    <a:pt x="137" y="215"/>
                  </a:lnTo>
                  <a:lnTo>
                    <a:pt x="132" y="215"/>
                  </a:lnTo>
                  <a:lnTo>
                    <a:pt x="127" y="213"/>
                  </a:lnTo>
                  <a:lnTo>
                    <a:pt x="123" y="212"/>
                  </a:lnTo>
                  <a:lnTo>
                    <a:pt x="118" y="211"/>
                  </a:lnTo>
                  <a:lnTo>
                    <a:pt x="112" y="211"/>
                  </a:lnTo>
                  <a:lnTo>
                    <a:pt x="108" y="209"/>
                  </a:lnTo>
                  <a:lnTo>
                    <a:pt x="107" y="209"/>
                  </a:lnTo>
                  <a:lnTo>
                    <a:pt x="107" y="208"/>
                  </a:lnTo>
                  <a:lnTo>
                    <a:pt x="106" y="208"/>
                  </a:lnTo>
                  <a:lnTo>
                    <a:pt x="103" y="212"/>
                  </a:lnTo>
                  <a:lnTo>
                    <a:pt x="102" y="215"/>
                  </a:lnTo>
                  <a:lnTo>
                    <a:pt x="100" y="217"/>
                  </a:lnTo>
                  <a:lnTo>
                    <a:pt x="100" y="219"/>
                  </a:lnTo>
                  <a:lnTo>
                    <a:pt x="98" y="220"/>
                  </a:lnTo>
                  <a:lnTo>
                    <a:pt x="96" y="221"/>
                  </a:lnTo>
                  <a:lnTo>
                    <a:pt x="95" y="221"/>
                  </a:lnTo>
                  <a:lnTo>
                    <a:pt x="94" y="220"/>
                  </a:lnTo>
                  <a:lnTo>
                    <a:pt x="91" y="220"/>
                  </a:lnTo>
                  <a:lnTo>
                    <a:pt x="89" y="220"/>
                  </a:lnTo>
                  <a:lnTo>
                    <a:pt x="87" y="217"/>
                  </a:lnTo>
                  <a:lnTo>
                    <a:pt x="86" y="215"/>
                  </a:lnTo>
                  <a:lnTo>
                    <a:pt x="83" y="209"/>
                  </a:lnTo>
                  <a:lnTo>
                    <a:pt x="79" y="204"/>
                  </a:lnTo>
                  <a:lnTo>
                    <a:pt x="74" y="198"/>
                  </a:lnTo>
                  <a:lnTo>
                    <a:pt x="69" y="191"/>
                  </a:lnTo>
                  <a:lnTo>
                    <a:pt x="62" y="186"/>
                  </a:lnTo>
                  <a:lnTo>
                    <a:pt x="57" y="180"/>
                  </a:lnTo>
                  <a:lnTo>
                    <a:pt x="54" y="178"/>
                  </a:lnTo>
                  <a:lnTo>
                    <a:pt x="53" y="176"/>
                  </a:lnTo>
                  <a:lnTo>
                    <a:pt x="52" y="173"/>
                  </a:lnTo>
                  <a:lnTo>
                    <a:pt x="49" y="169"/>
                  </a:lnTo>
                  <a:lnTo>
                    <a:pt x="48" y="165"/>
                  </a:lnTo>
                  <a:lnTo>
                    <a:pt x="45" y="159"/>
                  </a:lnTo>
                  <a:lnTo>
                    <a:pt x="40" y="149"/>
                  </a:lnTo>
                  <a:lnTo>
                    <a:pt x="34" y="137"/>
                  </a:lnTo>
                  <a:lnTo>
                    <a:pt x="28" y="126"/>
                  </a:lnTo>
                  <a:lnTo>
                    <a:pt x="24" y="121"/>
                  </a:lnTo>
                  <a:lnTo>
                    <a:pt x="21" y="116"/>
                  </a:lnTo>
                  <a:lnTo>
                    <a:pt x="17" y="112"/>
                  </a:lnTo>
                  <a:lnTo>
                    <a:pt x="15" y="108"/>
                  </a:lnTo>
                  <a:lnTo>
                    <a:pt x="12" y="105"/>
                  </a:lnTo>
                  <a:lnTo>
                    <a:pt x="9" y="104"/>
                  </a:lnTo>
                  <a:lnTo>
                    <a:pt x="8" y="99"/>
                  </a:lnTo>
                  <a:lnTo>
                    <a:pt x="8" y="95"/>
                  </a:lnTo>
                  <a:lnTo>
                    <a:pt x="8" y="92"/>
                  </a:lnTo>
                  <a:lnTo>
                    <a:pt x="9" y="89"/>
                  </a:lnTo>
                  <a:lnTo>
                    <a:pt x="11" y="85"/>
                  </a:lnTo>
                  <a:lnTo>
                    <a:pt x="12" y="83"/>
                  </a:lnTo>
                  <a:lnTo>
                    <a:pt x="15" y="80"/>
                  </a:lnTo>
                  <a:lnTo>
                    <a:pt x="16" y="76"/>
                  </a:lnTo>
                  <a:lnTo>
                    <a:pt x="17" y="73"/>
                  </a:lnTo>
                  <a:lnTo>
                    <a:pt x="19" y="69"/>
                  </a:lnTo>
                  <a:lnTo>
                    <a:pt x="21" y="63"/>
                  </a:lnTo>
                  <a:lnTo>
                    <a:pt x="22" y="60"/>
                  </a:lnTo>
                  <a:lnTo>
                    <a:pt x="22" y="58"/>
                  </a:lnTo>
                  <a:lnTo>
                    <a:pt x="24" y="56"/>
                  </a:lnTo>
                  <a:lnTo>
                    <a:pt x="24" y="55"/>
                  </a:lnTo>
                  <a:lnTo>
                    <a:pt x="22" y="52"/>
                  </a:lnTo>
                  <a:lnTo>
                    <a:pt x="21" y="48"/>
                  </a:lnTo>
                  <a:lnTo>
                    <a:pt x="20" y="46"/>
                  </a:lnTo>
                  <a:lnTo>
                    <a:pt x="19" y="44"/>
                  </a:lnTo>
                  <a:lnTo>
                    <a:pt x="16" y="43"/>
                  </a:lnTo>
                  <a:lnTo>
                    <a:pt x="13" y="42"/>
                  </a:lnTo>
                  <a:lnTo>
                    <a:pt x="11" y="40"/>
                  </a:lnTo>
                  <a:lnTo>
                    <a:pt x="7" y="39"/>
                  </a:lnTo>
                  <a:lnTo>
                    <a:pt x="8" y="35"/>
                  </a:lnTo>
                  <a:lnTo>
                    <a:pt x="9" y="31"/>
                  </a:lnTo>
                  <a:lnTo>
                    <a:pt x="11" y="27"/>
                  </a:lnTo>
                  <a:lnTo>
                    <a:pt x="11" y="25"/>
                  </a:lnTo>
                  <a:lnTo>
                    <a:pt x="11" y="22"/>
                  </a:lnTo>
                  <a:lnTo>
                    <a:pt x="9" y="19"/>
                  </a:lnTo>
                  <a:lnTo>
                    <a:pt x="8" y="18"/>
                  </a:lnTo>
                  <a:lnTo>
                    <a:pt x="5" y="17"/>
                  </a:lnTo>
                  <a:lnTo>
                    <a:pt x="4" y="15"/>
                  </a:lnTo>
                  <a:lnTo>
                    <a:pt x="1" y="14"/>
                  </a:lnTo>
                  <a:lnTo>
                    <a:pt x="0" y="10"/>
                  </a:lnTo>
                  <a:lnTo>
                    <a:pt x="0" y="7"/>
                  </a:lnTo>
                  <a:lnTo>
                    <a:pt x="0" y="5"/>
                  </a:lnTo>
                  <a:lnTo>
                    <a:pt x="0" y="2"/>
                  </a:lnTo>
                  <a:lnTo>
                    <a:pt x="1" y="1"/>
                  </a:lnTo>
                  <a:lnTo>
                    <a:pt x="4" y="1"/>
                  </a:lnTo>
                  <a:lnTo>
                    <a:pt x="5" y="0"/>
                  </a:lnTo>
                  <a:lnTo>
                    <a:pt x="8" y="0"/>
                  </a:lnTo>
                  <a:lnTo>
                    <a:pt x="11" y="0"/>
                  </a:lnTo>
                  <a:lnTo>
                    <a:pt x="15" y="0"/>
                  </a:lnTo>
                  <a:lnTo>
                    <a:pt x="21" y="1"/>
                  </a:lnTo>
                  <a:lnTo>
                    <a:pt x="29" y="2"/>
                  </a:lnTo>
                  <a:lnTo>
                    <a:pt x="38" y="3"/>
                  </a:lnTo>
                  <a:lnTo>
                    <a:pt x="50" y="6"/>
                  </a:lnTo>
                  <a:lnTo>
                    <a:pt x="62" y="10"/>
                  </a:lnTo>
                  <a:lnTo>
                    <a:pt x="74" y="14"/>
                  </a:lnTo>
                  <a:lnTo>
                    <a:pt x="86" y="17"/>
                  </a:lnTo>
                  <a:lnTo>
                    <a:pt x="102" y="15"/>
                  </a:lnTo>
                  <a:lnTo>
                    <a:pt x="116" y="14"/>
                  </a:lnTo>
                  <a:lnTo>
                    <a:pt x="131" y="13"/>
                  </a:lnTo>
                  <a:lnTo>
                    <a:pt x="147" y="11"/>
                  </a:lnTo>
                  <a:lnTo>
                    <a:pt x="153" y="13"/>
                  </a:lnTo>
                  <a:lnTo>
                    <a:pt x="158" y="14"/>
                  </a:lnTo>
                  <a:lnTo>
                    <a:pt x="164" y="15"/>
                  </a:lnTo>
                  <a:lnTo>
                    <a:pt x="170" y="18"/>
                  </a:lnTo>
                  <a:lnTo>
                    <a:pt x="181" y="22"/>
                  </a:lnTo>
                  <a:lnTo>
                    <a:pt x="186" y="25"/>
                  </a:lnTo>
                  <a:lnTo>
                    <a:pt x="193" y="26"/>
                  </a:lnTo>
                  <a:lnTo>
                    <a:pt x="199" y="25"/>
                  </a:lnTo>
                  <a:lnTo>
                    <a:pt x="206" y="25"/>
                  </a:lnTo>
                  <a:lnTo>
                    <a:pt x="213" y="23"/>
                  </a:lnTo>
                  <a:lnTo>
                    <a:pt x="219" y="23"/>
                  </a:lnTo>
                  <a:lnTo>
                    <a:pt x="221" y="23"/>
                  </a:lnTo>
                  <a:lnTo>
                    <a:pt x="222" y="25"/>
                  </a:lnTo>
                  <a:lnTo>
                    <a:pt x="223" y="25"/>
                  </a:lnTo>
                  <a:lnTo>
                    <a:pt x="224" y="26"/>
                  </a:lnTo>
                  <a:lnTo>
                    <a:pt x="227" y="30"/>
                  </a:lnTo>
                  <a:lnTo>
                    <a:pt x="231" y="33"/>
                  </a:lnTo>
                  <a:lnTo>
                    <a:pt x="234" y="36"/>
                  </a:lnTo>
                  <a:lnTo>
                    <a:pt x="238" y="40"/>
                  </a:lnTo>
                  <a:lnTo>
                    <a:pt x="243" y="44"/>
                  </a:lnTo>
                  <a:lnTo>
                    <a:pt x="248" y="46"/>
                  </a:lnTo>
                  <a:lnTo>
                    <a:pt x="251" y="51"/>
                  </a:lnTo>
                  <a:lnTo>
                    <a:pt x="254" y="55"/>
                  </a:lnTo>
                  <a:lnTo>
                    <a:pt x="256" y="59"/>
                  </a:lnTo>
                  <a:lnTo>
                    <a:pt x="256" y="60"/>
                  </a:lnTo>
                  <a:lnTo>
                    <a:pt x="258" y="62"/>
                  </a:lnTo>
                  <a:lnTo>
                    <a:pt x="258" y="60"/>
                  </a:lnTo>
                  <a:lnTo>
                    <a:pt x="258" y="59"/>
                  </a:lnTo>
                  <a:lnTo>
                    <a:pt x="258" y="58"/>
                  </a:lnTo>
                  <a:lnTo>
                    <a:pt x="258" y="55"/>
                  </a:lnTo>
                </a:path>
              </a:pathLst>
            </a:custGeom>
            <a:solidFill>
              <a:srgbClr val="FFFF00"/>
            </a:solidFill>
            <a:ln w="31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31" name="Freeform 322"/>
            <p:cNvSpPr>
              <a:spLocks/>
            </p:cNvSpPr>
            <p:nvPr/>
          </p:nvSpPr>
          <p:spPr bwMode="auto">
            <a:xfrm>
              <a:off x="5895975" y="4822825"/>
              <a:ext cx="225425" cy="320675"/>
            </a:xfrm>
            <a:custGeom>
              <a:avLst/>
              <a:gdLst>
                <a:gd name="T0" fmla="*/ 33 w 180"/>
                <a:gd name="T1" fmla="*/ 255 h 255"/>
                <a:gd name="T2" fmla="*/ 26 w 180"/>
                <a:gd name="T3" fmla="*/ 244 h 255"/>
                <a:gd name="T4" fmla="*/ 20 w 180"/>
                <a:gd name="T5" fmla="*/ 226 h 255"/>
                <a:gd name="T6" fmla="*/ 21 w 180"/>
                <a:gd name="T7" fmla="*/ 218 h 255"/>
                <a:gd name="T8" fmla="*/ 0 w 180"/>
                <a:gd name="T9" fmla="*/ 187 h 255"/>
                <a:gd name="T10" fmla="*/ 4 w 180"/>
                <a:gd name="T11" fmla="*/ 169 h 255"/>
                <a:gd name="T12" fmla="*/ 13 w 180"/>
                <a:gd name="T13" fmla="*/ 162 h 255"/>
                <a:gd name="T14" fmla="*/ 9 w 180"/>
                <a:gd name="T15" fmla="*/ 136 h 255"/>
                <a:gd name="T16" fmla="*/ 12 w 180"/>
                <a:gd name="T17" fmla="*/ 119 h 255"/>
                <a:gd name="T18" fmla="*/ 13 w 180"/>
                <a:gd name="T19" fmla="*/ 111 h 255"/>
                <a:gd name="T20" fmla="*/ 16 w 180"/>
                <a:gd name="T21" fmla="*/ 102 h 255"/>
                <a:gd name="T22" fmla="*/ 17 w 180"/>
                <a:gd name="T23" fmla="*/ 94 h 255"/>
                <a:gd name="T24" fmla="*/ 25 w 180"/>
                <a:gd name="T25" fmla="*/ 95 h 255"/>
                <a:gd name="T26" fmla="*/ 41 w 180"/>
                <a:gd name="T27" fmla="*/ 63 h 255"/>
                <a:gd name="T28" fmla="*/ 52 w 180"/>
                <a:gd name="T29" fmla="*/ 47 h 255"/>
                <a:gd name="T30" fmla="*/ 63 w 180"/>
                <a:gd name="T31" fmla="*/ 41 h 255"/>
                <a:gd name="T32" fmla="*/ 77 w 180"/>
                <a:gd name="T33" fmla="*/ 16 h 255"/>
                <a:gd name="T34" fmla="*/ 103 w 180"/>
                <a:gd name="T35" fmla="*/ 13 h 255"/>
                <a:gd name="T36" fmla="*/ 143 w 180"/>
                <a:gd name="T37" fmla="*/ 2 h 255"/>
                <a:gd name="T38" fmla="*/ 180 w 180"/>
                <a:gd name="T39" fmla="*/ 0 h 255"/>
                <a:gd name="T40" fmla="*/ 157 w 180"/>
                <a:gd name="T41" fmla="*/ 22 h 255"/>
                <a:gd name="T42" fmla="*/ 145 w 180"/>
                <a:gd name="T43" fmla="*/ 38 h 255"/>
                <a:gd name="T44" fmla="*/ 135 w 180"/>
                <a:gd name="T45" fmla="*/ 43 h 255"/>
                <a:gd name="T46" fmla="*/ 115 w 180"/>
                <a:gd name="T47" fmla="*/ 50 h 255"/>
                <a:gd name="T48" fmla="*/ 107 w 180"/>
                <a:gd name="T49" fmla="*/ 49 h 255"/>
                <a:gd name="T50" fmla="*/ 106 w 180"/>
                <a:gd name="T51" fmla="*/ 58 h 255"/>
                <a:gd name="T52" fmla="*/ 104 w 180"/>
                <a:gd name="T53" fmla="*/ 109 h 255"/>
                <a:gd name="T54" fmla="*/ 114 w 180"/>
                <a:gd name="T55" fmla="*/ 119 h 255"/>
                <a:gd name="T56" fmla="*/ 119 w 180"/>
                <a:gd name="T57" fmla="*/ 137 h 255"/>
                <a:gd name="T58" fmla="*/ 116 w 180"/>
                <a:gd name="T59" fmla="*/ 146 h 255"/>
                <a:gd name="T60" fmla="*/ 107 w 180"/>
                <a:gd name="T61" fmla="*/ 153 h 255"/>
                <a:gd name="T62" fmla="*/ 94 w 180"/>
                <a:gd name="T63" fmla="*/ 168 h 255"/>
                <a:gd name="T64" fmla="*/ 66 w 180"/>
                <a:gd name="T65" fmla="*/ 226 h 255"/>
                <a:gd name="T66" fmla="*/ 56 w 180"/>
                <a:gd name="T67" fmla="*/ 232 h 255"/>
                <a:gd name="T68" fmla="*/ 33 w 180"/>
                <a:gd name="T69" fmla="*/ 255 h 2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0"/>
                <a:gd name="T106" fmla="*/ 0 h 255"/>
                <a:gd name="T107" fmla="*/ 180 w 180"/>
                <a:gd name="T108" fmla="*/ 255 h 2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0" h="255">
                  <a:moveTo>
                    <a:pt x="33" y="255"/>
                  </a:moveTo>
                  <a:lnTo>
                    <a:pt x="26" y="244"/>
                  </a:lnTo>
                  <a:lnTo>
                    <a:pt x="20" y="226"/>
                  </a:lnTo>
                  <a:lnTo>
                    <a:pt x="21" y="218"/>
                  </a:lnTo>
                  <a:lnTo>
                    <a:pt x="0" y="187"/>
                  </a:lnTo>
                  <a:lnTo>
                    <a:pt x="4" y="169"/>
                  </a:lnTo>
                  <a:lnTo>
                    <a:pt x="13" y="162"/>
                  </a:lnTo>
                  <a:lnTo>
                    <a:pt x="9" y="136"/>
                  </a:lnTo>
                  <a:lnTo>
                    <a:pt x="12" y="119"/>
                  </a:lnTo>
                  <a:lnTo>
                    <a:pt x="13" y="111"/>
                  </a:lnTo>
                  <a:lnTo>
                    <a:pt x="16" y="102"/>
                  </a:lnTo>
                  <a:lnTo>
                    <a:pt x="17" y="94"/>
                  </a:lnTo>
                  <a:lnTo>
                    <a:pt x="25" y="95"/>
                  </a:lnTo>
                  <a:lnTo>
                    <a:pt x="41" y="63"/>
                  </a:lnTo>
                  <a:lnTo>
                    <a:pt x="52" y="47"/>
                  </a:lnTo>
                  <a:lnTo>
                    <a:pt x="63" y="41"/>
                  </a:lnTo>
                  <a:lnTo>
                    <a:pt x="77" y="16"/>
                  </a:lnTo>
                  <a:lnTo>
                    <a:pt x="103" y="13"/>
                  </a:lnTo>
                  <a:lnTo>
                    <a:pt x="143" y="2"/>
                  </a:lnTo>
                  <a:lnTo>
                    <a:pt x="180" y="0"/>
                  </a:lnTo>
                  <a:lnTo>
                    <a:pt x="157" y="22"/>
                  </a:lnTo>
                  <a:lnTo>
                    <a:pt x="145" y="38"/>
                  </a:lnTo>
                  <a:lnTo>
                    <a:pt x="135" y="43"/>
                  </a:lnTo>
                  <a:lnTo>
                    <a:pt x="115" y="50"/>
                  </a:lnTo>
                  <a:lnTo>
                    <a:pt x="107" y="49"/>
                  </a:lnTo>
                  <a:lnTo>
                    <a:pt x="106" y="58"/>
                  </a:lnTo>
                  <a:lnTo>
                    <a:pt x="104" y="109"/>
                  </a:lnTo>
                  <a:lnTo>
                    <a:pt x="114" y="119"/>
                  </a:lnTo>
                  <a:lnTo>
                    <a:pt x="119" y="137"/>
                  </a:lnTo>
                  <a:lnTo>
                    <a:pt x="116" y="146"/>
                  </a:lnTo>
                  <a:lnTo>
                    <a:pt x="107" y="153"/>
                  </a:lnTo>
                  <a:lnTo>
                    <a:pt x="94" y="168"/>
                  </a:lnTo>
                  <a:lnTo>
                    <a:pt x="66" y="226"/>
                  </a:lnTo>
                  <a:lnTo>
                    <a:pt x="56" y="232"/>
                  </a:lnTo>
                  <a:lnTo>
                    <a:pt x="33" y="255"/>
                  </a:lnTo>
                  <a:close/>
                </a:path>
              </a:pathLst>
            </a:custGeom>
            <a:solidFill>
              <a:srgbClr val="00B050"/>
            </a:solidFill>
            <a:ln w="6350">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32" name="Freeform 326"/>
            <p:cNvSpPr>
              <a:spLocks/>
            </p:cNvSpPr>
            <p:nvPr/>
          </p:nvSpPr>
          <p:spPr bwMode="auto">
            <a:xfrm>
              <a:off x="5214937" y="4125913"/>
              <a:ext cx="290513" cy="447675"/>
            </a:xfrm>
            <a:custGeom>
              <a:avLst/>
              <a:gdLst>
                <a:gd name="T0" fmla="*/ 227 w 239"/>
                <a:gd name="T1" fmla="*/ 213 h 357"/>
                <a:gd name="T2" fmla="*/ 209 w 239"/>
                <a:gd name="T3" fmla="*/ 214 h 357"/>
                <a:gd name="T4" fmla="*/ 201 w 239"/>
                <a:gd name="T5" fmla="*/ 205 h 357"/>
                <a:gd name="T6" fmla="*/ 181 w 239"/>
                <a:gd name="T7" fmla="*/ 201 h 357"/>
                <a:gd name="T8" fmla="*/ 158 w 239"/>
                <a:gd name="T9" fmla="*/ 223 h 357"/>
                <a:gd name="T10" fmla="*/ 178 w 239"/>
                <a:gd name="T11" fmla="*/ 218 h 357"/>
                <a:gd name="T12" fmla="*/ 191 w 239"/>
                <a:gd name="T13" fmla="*/ 225 h 357"/>
                <a:gd name="T14" fmla="*/ 213 w 239"/>
                <a:gd name="T15" fmla="*/ 242 h 357"/>
                <a:gd name="T16" fmla="*/ 230 w 239"/>
                <a:gd name="T17" fmla="*/ 244 h 357"/>
                <a:gd name="T18" fmla="*/ 236 w 239"/>
                <a:gd name="T19" fmla="*/ 263 h 357"/>
                <a:gd name="T20" fmla="*/ 226 w 239"/>
                <a:gd name="T21" fmla="*/ 269 h 357"/>
                <a:gd name="T22" fmla="*/ 224 w 239"/>
                <a:gd name="T23" fmla="*/ 277 h 357"/>
                <a:gd name="T24" fmla="*/ 227 w 239"/>
                <a:gd name="T25" fmla="*/ 283 h 357"/>
                <a:gd name="T26" fmla="*/ 214 w 239"/>
                <a:gd name="T27" fmla="*/ 284 h 357"/>
                <a:gd name="T28" fmla="*/ 186 w 239"/>
                <a:gd name="T29" fmla="*/ 293 h 357"/>
                <a:gd name="T30" fmla="*/ 172 w 239"/>
                <a:gd name="T31" fmla="*/ 318 h 357"/>
                <a:gd name="T32" fmla="*/ 149 w 239"/>
                <a:gd name="T33" fmla="*/ 328 h 357"/>
                <a:gd name="T34" fmla="*/ 128 w 239"/>
                <a:gd name="T35" fmla="*/ 330 h 357"/>
                <a:gd name="T36" fmla="*/ 102 w 239"/>
                <a:gd name="T37" fmla="*/ 357 h 357"/>
                <a:gd name="T38" fmla="*/ 82 w 239"/>
                <a:gd name="T39" fmla="*/ 349 h 357"/>
                <a:gd name="T40" fmla="*/ 71 w 239"/>
                <a:gd name="T41" fmla="*/ 355 h 357"/>
                <a:gd name="T42" fmla="*/ 62 w 239"/>
                <a:gd name="T43" fmla="*/ 338 h 357"/>
                <a:gd name="T44" fmla="*/ 54 w 239"/>
                <a:gd name="T45" fmla="*/ 320 h 357"/>
                <a:gd name="T46" fmla="*/ 41 w 239"/>
                <a:gd name="T47" fmla="*/ 310 h 357"/>
                <a:gd name="T48" fmla="*/ 48 w 239"/>
                <a:gd name="T49" fmla="*/ 281 h 357"/>
                <a:gd name="T50" fmla="*/ 32 w 239"/>
                <a:gd name="T51" fmla="*/ 264 h 357"/>
                <a:gd name="T52" fmla="*/ 17 w 239"/>
                <a:gd name="T53" fmla="*/ 239 h 357"/>
                <a:gd name="T54" fmla="*/ 7 w 239"/>
                <a:gd name="T55" fmla="*/ 225 h 357"/>
                <a:gd name="T56" fmla="*/ 5 w 239"/>
                <a:gd name="T57" fmla="*/ 205 h 357"/>
                <a:gd name="T58" fmla="*/ 0 w 239"/>
                <a:gd name="T59" fmla="*/ 186 h 357"/>
                <a:gd name="T60" fmla="*/ 15 w 239"/>
                <a:gd name="T61" fmla="*/ 156 h 357"/>
                <a:gd name="T62" fmla="*/ 54 w 239"/>
                <a:gd name="T63" fmla="*/ 135 h 357"/>
                <a:gd name="T64" fmla="*/ 42 w 239"/>
                <a:gd name="T65" fmla="*/ 96 h 357"/>
                <a:gd name="T66" fmla="*/ 41 w 239"/>
                <a:gd name="T67" fmla="*/ 61 h 357"/>
                <a:gd name="T68" fmla="*/ 29 w 239"/>
                <a:gd name="T69" fmla="*/ 24 h 357"/>
                <a:gd name="T70" fmla="*/ 78 w 239"/>
                <a:gd name="T71" fmla="*/ 0 h 357"/>
                <a:gd name="T72" fmla="*/ 99 w 239"/>
                <a:gd name="T73" fmla="*/ 0 h 357"/>
                <a:gd name="T74" fmla="*/ 132 w 239"/>
                <a:gd name="T75" fmla="*/ 17 h 357"/>
                <a:gd name="T76" fmla="*/ 153 w 239"/>
                <a:gd name="T77" fmla="*/ 46 h 357"/>
                <a:gd name="T78" fmla="*/ 161 w 239"/>
                <a:gd name="T79" fmla="*/ 57 h 357"/>
                <a:gd name="T80" fmla="*/ 165 w 239"/>
                <a:gd name="T81" fmla="*/ 73 h 357"/>
                <a:gd name="T82" fmla="*/ 197 w 239"/>
                <a:gd name="T83" fmla="*/ 127 h 357"/>
                <a:gd name="T84" fmla="*/ 219 w 239"/>
                <a:gd name="T85" fmla="*/ 156 h 357"/>
                <a:gd name="T86" fmla="*/ 224 w 239"/>
                <a:gd name="T87" fmla="*/ 174 h 357"/>
                <a:gd name="T88" fmla="*/ 239 w 239"/>
                <a:gd name="T89" fmla="*/ 194 h 357"/>
                <a:gd name="T90" fmla="*/ 227 w 239"/>
                <a:gd name="T91" fmla="*/ 213 h 35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9"/>
                <a:gd name="T139" fmla="*/ 0 h 357"/>
                <a:gd name="T140" fmla="*/ 239 w 239"/>
                <a:gd name="T141" fmla="*/ 357 h 35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9" h="357">
                  <a:moveTo>
                    <a:pt x="227" y="213"/>
                  </a:moveTo>
                  <a:lnTo>
                    <a:pt x="209" y="214"/>
                  </a:lnTo>
                  <a:lnTo>
                    <a:pt x="201" y="205"/>
                  </a:lnTo>
                  <a:lnTo>
                    <a:pt x="181" y="201"/>
                  </a:lnTo>
                  <a:lnTo>
                    <a:pt x="158" y="223"/>
                  </a:lnTo>
                  <a:lnTo>
                    <a:pt x="178" y="218"/>
                  </a:lnTo>
                  <a:lnTo>
                    <a:pt x="191" y="225"/>
                  </a:lnTo>
                  <a:lnTo>
                    <a:pt x="213" y="242"/>
                  </a:lnTo>
                  <a:lnTo>
                    <a:pt x="230" y="244"/>
                  </a:lnTo>
                  <a:lnTo>
                    <a:pt x="236" y="263"/>
                  </a:lnTo>
                  <a:lnTo>
                    <a:pt x="226" y="269"/>
                  </a:lnTo>
                  <a:lnTo>
                    <a:pt x="224" y="277"/>
                  </a:lnTo>
                  <a:lnTo>
                    <a:pt x="227" y="283"/>
                  </a:lnTo>
                  <a:lnTo>
                    <a:pt x="214" y="284"/>
                  </a:lnTo>
                  <a:lnTo>
                    <a:pt x="186" y="293"/>
                  </a:lnTo>
                  <a:lnTo>
                    <a:pt x="172" y="318"/>
                  </a:lnTo>
                  <a:lnTo>
                    <a:pt x="149" y="328"/>
                  </a:lnTo>
                  <a:lnTo>
                    <a:pt x="128" y="330"/>
                  </a:lnTo>
                  <a:lnTo>
                    <a:pt x="102" y="357"/>
                  </a:lnTo>
                  <a:lnTo>
                    <a:pt x="82" y="349"/>
                  </a:lnTo>
                  <a:lnTo>
                    <a:pt x="71" y="355"/>
                  </a:lnTo>
                  <a:lnTo>
                    <a:pt x="62" y="338"/>
                  </a:lnTo>
                  <a:lnTo>
                    <a:pt x="54" y="320"/>
                  </a:lnTo>
                  <a:lnTo>
                    <a:pt x="41" y="310"/>
                  </a:lnTo>
                  <a:lnTo>
                    <a:pt x="48" y="281"/>
                  </a:lnTo>
                  <a:lnTo>
                    <a:pt x="32" y="264"/>
                  </a:lnTo>
                  <a:lnTo>
                    <a:pt x="17" y="239"/>
                  </a:lnTo>
                  <a:lnTo>
                    <a:pt x="7" y="225"/>
                  </a:lnTo>
                  <a:lnTo>
                    <a:pt x="5" y="205"/>
                  </a:lnTo>
                  <a:lnTo>
                    <a:pt x="0" y="186"/>
                  </a:lnTo>
                  <a:lnTo>
                    <a:pt x="15" y="156"/>
                  </a:lnTo>
                  <a:lnTo>
                    <a:pt x="54" y="135"/>
                  </a:lnTo>
                  <a:lnTo>
                    <a:pt x="42" y="96"/>
                  </a:lnTo>
                  <a:lnTo>
                    <a:pt x="41" y="61"/>
                  </a:lnTo>
                  <a:lnTo>
                    <a:pt x="29" y="24"/>
                  </a:lnTo>
                  <a:lnTo>
                    <a:pt x="78" y="0"/>
                  </a:lnTo>
                  <a:lnTo>
                    <a:pt x="99" y="0"/>
                  </a:lnTo>
                  <a:lnTo>
                    <a:pt x="132" y="17"/>
                  </a:lnTo>
                  <a:lnTo>
                    <a:pt x="153" y="46"/>
                  </a:lnTo>
                  <a:lnTo>
                    <a:pt x="161" y="57"/>
                  </a:lnTo>
                  <a:lnTo>
                    <a:pt x="165" y="73"/>
                  </a:lnTo>
                  <a:lnTo>
                    <a:pt x="197" y="127"/>
                  </a:lnTo>
                  <a:lnTo>
                    <a:pt x="219" y="156"/>
                  </a:lnTo>
                  <a:lnTo>
                    <a:pt x="224" y="174"/>
                  </a:lnTo>
                  <a:lnTo>
                    <a:pt x="239" y="194"/>
                  </a:lnTo>
                  <a:lnTo>
                    <a:pt x="227" y="213"/>
                  </a:lnTo>
                  <a:close/>
                </a:path>
              </a:pathLst>
            </a:custGeom>
            <a:solidFill>
              <a:srgbClr val="FFFF00"/>
            </a:solidFill>
            <a:ln w="63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33" name="Freeform 330"/>
            <p:cNvSpPr>
              <a:spLocks/>
            </p:cNvSpPr>
            <p:nvPr/>
          </p:nvSpPr>
          <p:spPr bwMode="auto">
            <a:xfrm>
              <a:off x="4711700" y="4679950"/>
              <a:ext cx="58737" cy="61913"/>
            </a:xfrm>
            <a:custGeom>
              <a:avLst/>
              <a:gdLst>
                <a:gd name="T0" fmla="*/ 32 w 32"/>
                <a:gd name="T1" fmla="*/ 0 h 50"/>
                <a:gd name="T2" fmla="*/ 0 w 32"/>
                <a:gd name="T3" fmla="*/ 12 h 50"/>
                <a:gd name="T4" fmla="*/ 16 w 32"/>
                <a:gd name="T5" fmla="*/ 33 h 50"/>
                <a:gd name="T6" fmla="*/ 14 w 32"/>
                <a:gd name="T7" fmla="*/ 50 h 50"/>
                <a:gd name="T8" fmla="*/ 24 w 32"/>
                <a:gd name="T9" fmla="*/ 44 h 50"/>
                <a:gd name="T10" fmla="*/ 29 w 32"/>
                <a:gd name="T11" fmla="*/ 17 h 50"/>
                <a:gd name="T12" fmla="*/ 32 w 32"/>
                <a:gd name="T13" fmla="*/ 0 h 50"/>
                <a:gd name="T14" fmla="*/ 0 60000 65536"/>
                <a:gd name="T15" fmla="*/ 0 60000 65536"/>
                <a:gd name="T16" fmla="*/ 0 60000 65536"/>
                <a:gd name="T17" fmla="*/ 0 60000 65536"/>
                <a:gd name="T18" fmla="*/ 0 60000 65536"/>
                <a:gd name="T19" fmla="*/ 0 60000 65536"/>
                <a:gd name="T20" fmla="*/ 0 60000 65536"/>
                <a:gd name="T21" fmla="*/ 0 w 32"/>
                <a:gd name="T22" fmla="*/ 0 h 50"/>
                <a:gd name="T23" fmla="*/ 32 w 32"/>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50">
                  <a:moveTo>
                    <a:pt x="32" y="0"/>
                  </a:moveTo>
                  <a:lnTo>
                    <a:pt x="0" y="12"/>
                  </a:lnTo>
                  <a:lnTo>
                    <a:pt x="16" y="33"/>
                  </a:lnTo>
                  <a:lnTo>
                    <a:pt x="14" y="50"/>
                  </a:lnTo>
                  <a:lnTo>
                    <a:pt x="24" y="44"/>
                  </a:lnTo>
                  <a:lnTo>
                    <a:pt x="29" y="17"/>
                  </a:lnTo>
                  <a:lnTo>
                    <a:pt x="32" y="0"/>
                  </a:lnTo>
                  <a:close/>
                </a:path>
              </a:pathLst>
            </a:custGeom>
            <a:solidFill>
              <a:sysClr val="window" lastClr="FFFFFF">
                <a:lumMod val="95000"/>
              </a:sysClr>
            </a:solidFill>
            <a:ln w="11113">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34" name="Freeform 334"/>
            <p:cNvSpPr>
              <a:spLocks/>
            </p:cNvSpPr>
            <p:nvPr/>
          </p:nvSpPr>
          <p:spPr bwMode="auto">
            <a:xfrm>
              <a:off x="4883150" y="4464050"/>
              <a:ext cx="411162" cy="392113"/>
            </a:xfrm>
            <a:custGeom>
              <a:avLst/>
              <a:gdLst>
                <a:gd name="T0" fmla="*/ 0 w 342"/>
                <a:gd name="T1" fmla="*/ 148 h 313"/>
                <a:gd name="T2" fmla="*/ 22 w 342"/>
                <a:gd name="T3" fmla="*/ 177 h 313"/>
                <a:gd name="T4" fmla="*/ 33 w 342"/>
                <a:gd name="T5" fmla="*/ 197 h 313"/>
                <a:gd name="T6" fmla="*/ 39 w 342"/>
                <a:gd name="T7" fmla="*/ 226 h 313"/>
                <a:gd name="T8" fmla="*/ 56 w 342"/>
                <a:gd name="T9" fmla="*/ 237 h 313"/>
                <a:gd name="T10" fmla="*/ 74 w 342"/>
                <a:gd name="T11" fmla="*/ 239 h 313"/>
                <a:gd name="T12" fmla="*/ 92 w 342"/>
                <a:gd name="T13" fmla="*/ 243 h 313"/>
                <a:gd name="T14" fmla="*/ 122 w 342"/>
                <a:gd name="T15" fmla="*/ 230 h 313"/>
                <a:gd name="T16" fmla="*/ 150 w 342"/>
                <a:gd name="T17" fmla="*/ 248 h 313"/>
                <a:gd name="T18" fmla="*/ 182 w 342"/>
                <a:gd name="T19" fmla="*/ 256 h 313"/>
                <a:gd name="T20" fmla="*/ 188 w 342"/>
                <a:gd name="T21" fmla="*/ 277 h 313"/>
                <a:gd name="T22" fmla="*/ 212 w 342"/>
                <a:gd name="T23" fmla="*/ 299 h 313"/>
                <a:gd name="T24" fmla="*/ 228 w 342"/>
                <a:gd name="T25" fmla="*/ 312 h 313"/>
                <a:gd name="T26" fmla="*/ 237 w 342"/>
                <a:gd name="T27" fmla="*/ 313 h 313"/>
                <a:gd name="T28" fmla="*/ 257 w 342"/>
                <a:gd name="T29" fmla="*/ 307 h 313"/>
                <a:gd name="T30" fmla="*/ 266 w 342"/>
                <a:gd name="T31" fmla="*/ 301 h 313"/>
                <a:gd name="T32" fmla="*/ 255 w 342"/>
                <a:gd name="T33" fmla="*/ 264 h 313"/>
                <a:gd name="T34" fmla="*/ 260 w 342"/>
                <a:gd name="T35" fmla="*/ 237 h 313"/>
                <a:gd name="T36" fmla="*/ 282 w 342"/>
                <a:gd name="T37" fmla="*/ 215 h 313"/>
                <a:gd name="T38" fmla="*/ 277 w 342"/>
                <a:gd name="T39" fmla="*/ 197 h 313"/>
                <a:gd name="T40" fmla="*/ 288 w 342"/>
                <a:gd name="T41" fmla="*/ 181 h 313"/>
                <a:gd name="T42" fmla="*/ 289 w 342"/>
                <a:gd name="T43" fmla="*/ 173 h 313"/>
                <a:gd name="T44" fmla="*/ 290 w 342"/>
                <a:gd name="T45" fmla="*/ 164 h 313"/>
                <a:gd name="T46" fmla="*/ 302 w 342"/>
                <a:gd name="T47" fmla="*/ 148 h 313"/>
                <a:gd name="T48" fmla="*/ 297 w 342"/>
                <a:gd name="T49" fmla="*/ 130 h 313"/>
                <a:gd name="T50" fmla="*/ 280 w 342"/>
                <a:gd name="T51" fmla="*/ 127 h 313"/>
                <a:gd name="T52" fmla="*/ 272 w 342"/>
                <a:gd name="T53" fmla="*/ 116 h 313"/>
                <a:gd name="T54" fmla="*/ 284 w 342"/>
                <a:gd name="T55" fmla="*/ 102 h 313"/>
                <a:gd name="T56" fmla="*/ 299 w 342"/>
                <a:gd name="T57" fmla="*/ 112 h 313"/>
                <a:gd name="T58" fmla="*/ 317 w 342"/>
                <a:gd name="T59" fmla="*/ 124 h 313"/>
                <a:gd name="T60" fmla="*/ 326 w 342"/>
                <a:gd name="T61" fmla="*/ 118 h 313"/>
                <a:gd name="T62" fmla="*/ 340 w 342"/>
                <a:gd name="T63" fmla="*/ 94 h 313"/>
                <a:gd name="T64" fmla="*/ 342 w 342"/>
                <a:gd name="T65" fmla="*/ 85 h 313"/>
                <a:gd name="T66" fmla="*/ 321 w 342"/>
                <a:gd name="T67" fmla="*/ 45 h 313"/>
                <a:gd name="T68" fmla="*/ 313 w 342"/>
                <a:gd name="T69" fmla="*/ 44 h 313"/>
                <a:gd name="T70" fmla="*/ 315 w 342"/>
                <a:gd name="T71" fmla="*/ 27 h 313"/>
                <a:gd name="T72" fmla="*/ 318 w 342"/>
                <a:gd name="T73" fmla="*/ 11 h 313"/>
                <a:gd name="T74" fmla="*/ 291 w 342"/>
                <a:gd name="T75" fmla="*/ 5 h 313"/>
                <a:gd name="T76" fmla="*/ 282 w 342"/>
                <a:gd name="T77" fmla="*/ 4 h 313"/>
                <a:gd name="T78" fmla="*/ 265 w 342"/>
                <a:gd name="T79" fmla="*/ 0 h 313"/>
                <a:gd name="T80" fmla="*/ 245 w 342"/>
                <a:gd name="T81" fmla="*/ 7 h 313"/>
                <a:gd name="T82" fmla="*/ 236 w 342"/>
                <a:gd name="T83" fmla="*/ 13 h 313"/>
                <a:gd name="T84" fmla="*/ 241 w 342"/>
                <a:gd name="T85" fmla="*/ 32 h 313"/>
                <a:gd name="T86" fmla="*/ 239 w 342"/>
                <a:gd name="T87" fmla="*/ 40 h 313"/>
                <a:gd name="T88" fmla="*/ 237 w 342"/>
                <a:gd name="T89" fmla="*/ 49 h 313"/>
                <a:gd name="T90" fmla="*/ 216 w 342"/>
                <a:gd name="T91" fmla="*/ 54 h 313"/>
                <a:gd name="T92" fmla="*/ 178 w 342"/>
                <a:gd name="T93" fmla="*/ 77 h 313"/>
                <a:gd name="T94" fmla="*/ 163 w 342"/>
                <a:gd name="T95" fmla="*/ 106 h 313"/>
                <a:gd name="T96" fmla="*/ 142 w 342"/>
                <a:gd name="T97" fmla="*/ 119 h 313"/>
                <a:gd name="T98" fmla="*/ 129 w 342"/>
                <a:gd name="T99" fmla="*/ 136 h 313"/>
                <a:gd name="T100" fmla="*/ 121 w 342"/>
                <a:gd name="T101" fmla="*/ 135 h 313"/>
                <a:gd name="T102" fmla="*/ 122 w 342"/>
                <a:gd name="T103" fmla="*/ 126 h 313"/>
                <a:gd name="T104" fmla="*/ 115 w 342"/>
                <a:gd name="T105" fmla="*/ 115 h 313"/>
                <a:gd name="T106" fmla="*/ 108 w 342"/>
                <a:gd name="T107" fmla="*/ 106 h 313"/>
                <a:gd name="T108" fmla="*/ 79 w 342"/>
                <a:gd name="T109" fmla="*/ 108 h 313"/>
                <a:gd name="T110" fmla="*/ 66 w 342"/>
                <a:gd name="T111" fmla="*/ 134 h 313"/>
                <a:gd name="T112" fmla="*/ 64 w 342"/>
                <a:gd name="T113" fmla="*/ 141 h 313"/>
                <a:gd name="T114" fmla="*/ 54 w 342"/>
                <a:gd name="T115" fmla="*/ 149 h 313"/>
                <a:gd name="T116" fmla="*/ 47 w 342"/>
                <a:gd name="T117" fmla="*/ 139 h 313"/>
                <a:gd name="T118" fmla="*/ 38 w 342"/>
                <a:gd name="T119" fmla="*/ 136 h 313"/>
                <a:gd name="T120" fmla="*/ 19 w 342"/>
                <a:gd name="T121" fmla="*/ 134 h 313"/>
                <a:gd name="T122" fmla="*/ 18 w 342"/>
                <a:gd name="T123" fmla="*/ 143 h 313"/>
                <a:gd name="T124" fmla="*/ 0 w 342"/>
                <a:gd name="T125" fmla="*/ 148 h 3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42"/>
                <a:gd name="T190" fmla="*/ 0 h 313"/>
                <a:gd name="T191" fmla="*/ 342 w 342"/>
                <a:gd name="T192" fmla="*/ 313 h 31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42" h="313">
                  <a:moveTo>
                    <a:pt x="0" y="148"/>
                  </a:moveTo>
                  <a:lnTo>
                    <a:pt x="22" y="177"/>
                  </a:lnTo>
                  <a:lnTo>
                    <a:pt x="33" y="197"/>
                  </a:lnTo>
                  <a:lnTo>
                    <a:pt x="39" y="226"/>
                  </a:lnTo>
                  <a:lnTo>
                    <a:pt x="56" y="237"/>
                  </a:lnTo>
                  <a:lnTo>
                    <a:pt x="74" y="239"/>
                  </a:lnTo>
                  <a:lnTo>
                    <a:pt x="92" y="243"/>
                  </a:lnTo>
                  <a:lnTo>
                    <a:pt x="122" y="230"/>
                  </a:lnTo>
                  <a:lnTo>
                    <a:pt x="150" y="248"/>
                  </a:lnTo>
                  <a:lnTo>
                    <a:pt x="182" y="256"/>
                  </a:lnTo>
                  <a:lnTo>
                    <a:pt x="188" y="277"/>
                  </a:lnTo>
                  <a:lnTo>
                    <a:pt x="212" y="299"/>
                  </a:lnTo>
                  <a:lnTo>
                    <a:pt x="228" y="312"/>
                  </a:lnTo>
                  <a:lnTo>
                    <a:pt x="237" y="313"/>
                  </a:lnTo>
                  <a:lnTo>
                    <a:pt x="257" y="307"/>
                  </a:lnTo>
                  <a:lnTo>
                    <a:pt x="266" y="301"/>
                  </a:lnTo>
                  <a:lnTo>
                    <a:pt x="255" y="264"/>
                  </a:lnTo>
                  <a:lnTo>
                    <a:pt x="260" y="237"/>
                  </a:lnTo>
                  <a:lnTo>
                    <a:pt x="282" y="215"/>
                  </a:lnTo>
                  <a:lnTo>
                    <a:pt x="277" y="197"/>
                  </a:lnTo>
                  <a:lnTo>
                    <a:pt x="288" y="181"/>
                  </a:lnTo>
                  <a:lnTo>
                    <a:pt x="289" y="173"/>
                  </a:lnTo>
                  <a:lnTo>
                    <a:pt x="290" y="164"/>
                  </a:lnTo>
                  <a:lnTo>
                    <a:pt x="302" y="148"/>
                  </a:lnTo>
                  <a:lnTo>
                    <a:pt x="297" y="130"/>
                  </a:lnTo>
                  <a:lnTo>
                    <a:pt x="280" y="127"/>
                  </a:lnTo>
                  <a:lnTo>
                    <a:pt x="272" y="116"/>
                  </a:lnTo>
                  <a:lnTo>
                    <a:pt x="284" y="102"/>
                  </a:lnTo>
                  <a:lnTo>
                    <a:pt x="299" y="112"/>
                  </a:lnTo>
                  <a:lnTo>
                    <a:pt x="317" y="124"/>
                  </a:lnTo>
                  <a:lnTo>
                    <a:pt x="326" y="118"/>
                  </a:lnTo>
                  <a:lnTo>
                    <a:pt x="340" y="94"/>
                  </a:lnTo>
                  <a:lnTo>
                    <a:pt x="342" y="85"/>
                  </a:lnTo>
                  <a:lnTo>
                    <a:pt x="321" y="45"/>
                  </a:lnTo>
                  <a:lnTo>
                    <a:pt x="313" y="44"/>
                  </a:lnTo>
                  <a:lnTo>
                    <a:pt x="315" y="27"/>
                  </a:lnTo>
                  <a:lnTo>
                    <a:pt x="318" y="11"/>
                  </a:lnTo>
                  <a:lnTo>
                    <a:pt x="291" y="5"/>
                  </a:lnTo>
                  <a:lnTo>
                    <a:pt x="282" y="4"/>
                  </a:lnTo>
                  <a:lnTo>
                    <a:pt x="265" y="0"/>
                  </a:lnTo>
                  <a:lnTo>
                    <a:pt x="245" y="7"/>
                  </a:lnTo>
                  <a:lnTo>
                    <a:pt x="236" y="13"/>
                  </a:lnTo>
                  <a:lnTo>
                    <a:pt x="241" y="32"/>
                  </a:lnTo>
                  <a:lnTo>
                    <a:pt x="239" y="40"/>
                  </a:lnTo>
                  <a:lnTo>
                    <a:pt x="237" y="49"/>
                  </a:lnTo>
                  <a:lnTo>
                    <a:pt x="216" y="54"/>
                  </a:lnTo>
                  <a:lnTo>
                    <a:pt x="178" y="77"/>
                  </a:lnTo>
                  <a:lnTo>
                    <a:pt x="163" y="106"/>
                  </a:lnTo>
                  <a:lnTo>
                    <a:pt x="142" y="119"/>
                  </a:lnTo>
                  <a:lnTo>
                    <a:pt x="129" y="136"/>
                  </a:lnTo>
                  <a:lnTo>
                    <a:pt x="121" y="135"/>
                  </a:lnTo>
                  <a:lnTo>
                    <a:pt x="122" y="126"/>
                  </a:lnTo>
                  <a:lnTo>
                    <a:pt x="115" y="115"/>
                  </a:lnTo>
                  <a:lnTo>
                    <a:pt x="108" y="106"/>
                  </a:lnTo>
                  <a:lnTo>
                    <a:pt x="79" y="108"/>
                  </a:lnTo>
                  <a:lnTo>
                    <a:pt x="66" y="134"/>
                  </a:lnTo>
                  <a:lnTo>
                    <a:pt x="64" y="141"/>
                  </a:lnTo>
                  <a:lnTo>
                    <a:pt x="54" y="149"/>
                  </a:lnTo>
                  <a:lnTo>
                    <a:pt x="47" y="139"/>
                  </a:lnTo>
                  <a:lnTo>
                    <a:pt x="38" y="136"/>
                  </a:lnTo>
                  <a:lnTo>
                    <a:pt x="19" y="134"/>
                  </a:lnTo>
                  <a:lnTo>
                    <a:pt x="18" y="143"/>
                  </a:lnTo>
                  <a:lnTo>
                    <a:pt x="0" y="148"/>
                  </a:lnTo>
                  <a:close/>
                </a:path>
              </a:pathLst>
            </a:custGeom>
            <a:solidFill>
              <a:srgbClr val="00B050"/>
            </a:solidFill>
            <a:ln w="11113">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35" name="Freeform 340"/>
            <p:cNvSpPr>
              <a:spLocks/>
            </p:cNvSpPr>
            <p:nvPr/>
          </p:nvSpPr>
          <p:spPr bwMode="auto">
            <a:xfrm>
              <a:off x="5597525" y="5026025"/>
              <a:ext cx="123825" cy="355600"/>
            </a:xfrm>
            <a:custGeom>
              <a:avLst/>
              <a:gdLst>
                <a:gd name="T0" fmla="*/ 95 w 97"/>
                <a:gd name="T1" fmla="*/ 0 h 284"/>
                <a:gd name="T2" fmla="*/ 97 w 97"/>
                <a:gd name="T3" fmla="*/ 43 h 284"/>
                <a:gd name="T4" fmla="*/ 81 w 97"/>
                <a:gd name="T5" fmla="*/ 76 h 284"/>
                <a:gd name="T6" fmla="*/ 80 w 97"/>
                <a:gd name="T7" fmla="*/ 86 h 284"/>
                <a:gd name="T8" fmla="*/ 41 w 97"/>
                <a:gd name="T9" fmla="*/ 157 h 284"/>
                <a:gd name="T10" fmla="*/ 27 w 97"/>
                <a:gd name="T11" fmla="*/ 172 h 284"/>
                <a:gd name="T12" fmla="*/ 23 w 97"/>
                <a:gd name="T13" fmla="*/ 251 h 284"/>
                <a:gd name="T14" fmla="*/ 21 w 97"/>
                <a:gd name="T15" fmla="*/ 267 h 284"/>
                <a:gd name="T16" fmla="*/ 18 w 97"/>
                <a:gd name="T17" fmla="*/ 284 h 284"/>
                <a:gd name="T18" fmla="*/ 4 w 97"/>
                <a:gd name="T19" fmla="*/ 264 h 284"/>
                <a:gd name="T20" fmla="*/ 0 w 97"/>
                <a:gd name="T21" fmla="*/ 175 h 284"/>
                <a:gd name="T22" fmla="*/ 26 w 97"/>
                <a:gd name="T23" fmla="*/ 136 h 284"/>
                <a:gd name="T24" fmla="*/ 27 w 97"/>
                <a:gd name="T25" fmla="*/ 128 h 284"/>
                <a:gd name="T26" fmla="*/ 43 w 97"/>
                <a:gd name="T27" fmla="*/ 87 h 284"/>
                <a:gd name="T28" fmla="*/ 56 w 97"/>
                <a:gd name="T29" fmla="*/ 63 h 284"/>
                <a:gd name="T30" fmla="*/ 68 w 97"/>
                <a:gd name="T31" fmla="*/ 47 h 284"/>
                <a:gd name="T32" fmla="*/ 76 w 97"/>
                <a:gd name="T33" fmla="*/ 6 h 284"/>
                <a:gd name="T34" fmla="*/ 95 w 97"/>
                <a:gd name="T35" fmla="*/ 0 h 2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7"/>
                <a:gd name="T55" fmla="*/ 0 h 284"/>
                <a:gd name="T56" fmla="*/ 97 w 97"/>
                <a:gd name="T57" fmla="*/ 284 h 2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7" h="284">
                  <a:moveTo>
                    <a:pt x="95" y="0"/>
                  </a:moveTo>
                  <a:lnTo>
                    <a:pt x="97" y="43"/>
                  </a:lnTo>
                  <a:lnTo>
                    <a:pt x="81" y="76"/>
                  </a:lnTo>
                  <a:lnTo>
                    <a:pt x="80" y="86"/>
                  </a:lnTo>
                  <a:lnTo>
                    <a:pt x="41" y="157"/>
                  </a:lnTo>
                  <a:lnTo>
                    <a:pt x="27" y="172"/>
                  </a:lnTo>
                  <a:lnTo>
                    <a:pt x="23" y="251"/>
                  </a:lnTo>
                  <a:lnTo>
                    <a:pt x="21" y="267"/>
                  </a:lnTo>
                  <a:lnTo>
                    <a:pt x="18" y="284"/>
                  </a:lnTo>
                  <a:lnTo>
                    <a:pt x="4" y="264"/>
                  </a:lnTo>
                  <a:lnTo>
                    <a:pt x="0" y="175"/>
                  </a:lnTo>
                  <a:lnTo>
                    <a:pt x="26" y="136"/>
                  </a:lnTo>
                  <a:lnTo>
                    <a:pt x="27" y="128"/>
                  </a:lnTo>
                  <a:lnTo>
                    <a:pt x="43" y="87"/>
                  </a:lnTo>
                  <a:lnTo>
                    <a:pt x="56" y="63"/>
                  </a:lnTo>
                  <a:lnTo>
                    <a:pt x="68" y="47"/>
                  </a:lnTo>
                  <a:lnTo>
                    <a:pt x="76" y="6"/>
                  </a:lnTo>
                  <a:lnTo>
                    <a:pt x="95" y="0"/>
                  </a:lnTo>
                  <a:close/>
                </a:path>
              </a:pathLst>
            </a:custGeom>
            <a:solidFill>
              <a:srgbClr val="00B0F0"/>
            </a:solidFill>
            <a:ln w="63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36" name="Freeform 346"/>
            <p:cNvSpPr>
              <a:spLocks/>
            </p:cNvSpPr>
            <p:nvPr/>
          </p:nvSpPr>
          <p:spPr bwMode="auto">
            <a:xfrm>
              <a:off x="4792662" y="4899025"/>
              <a:ext cx="284163" cy="442913"/>
            </a:xfrm>
            <a:custGeom>
              <a:avLst/>
              <a:gdLst>
                <a:gd name="T0" fmla="*/ 3 w 226"/>
                <a:gd name="T1" fmla="*/ 11 h 355"/>
                <a:gd name="T2" fmla="*/ 0 w 226"/>
                <a:gd name="T3" fmla="*/ 28 h 355"/>
                <a:gd name="T4" fmla="*/ 1 w 226"/>
                <a:gd name="T5" fmla="*/ 73 h 355"/>
                <a:gd name="T6" fmla="*/ 9 w 226"/>
                <a:gd name="T7" fmla="*/ 82 h 355"/>
                <a:gd name="T8" fmla="*/ 17 w 226"/>
                <a:gd name="T9" fmla="*/ 92 h 355"/>
                <a:gd name="T10" fmla="*/ 33 w 226"/>
                <a:gd name="T11" fmla="*/ 104 h 355"/>
                <a:gd name="T12" fmla="*/ 28 w 226"/>
                <a:gd name="T13" fmla="*/ 129 h 355"/>
                <a:gd name="T14" fmla="*/ 49 w 226"/>
                <a:gd name="T15" fmla="*/ 169 h 355"/>
                <a:gd name="T16" fmla="*/ 59 w 226"/>
                <a:gd name="T17" fmla="*/ 172 h 355"/>
                <a:gd name="T18" fmla="*/ 71 w 226"/>
                <a:gd name="T19" fmla="*/ 209 h 355"/>
                <a:gd name="T20" fmla="*/ 86 w 226"/>
                <a:gd name="T21" fmla="*/ 228 h 355"/>
                <a:gd name="T22" fmla="*/ 91 w 226"/>
                <a:gd name="T23" fmla="*/ 247 h 355"/>
                <a:gd name="T24" fmla="*/ 108 w 226"/>
                <a:gd name="T25" fmla="*/ 250 h 355"/>
                <a:gd name="T26" fmla="*/ 125 w 226"/>
                <a:gd name="T27" fmla="*/ 261 h 355"/>
                <a:gd name="T28" fmla="*/ 143 w 226"/>
                <a:gd name="T29" fmla="*/ 264 h 355"/>
                <a:gd name="T30" fmla="*/ 131 w 226"/>
                <a:gd name="T31" fmla="*/ 288 h 355"/>
                <a:gd name="T32" fmla="*/ 128 w 226"/>
                <a:gd name="T33" fmla="*/ 297 h 355"/>
                <a:gd name="T34" fmla="*/ 110 w 226"/>
                <a:gd name="T35" fmla="*/ 302 h 355"/>
                <a:gd name="T36" fmla="*/ 123 w 226"/>
                <a:gd name="T37" fmla="*/ 331 h 355"/>
                <a:gd name="T38" fmla="*/ 139 w 226"/>
                <a:gd name="T39" fmla="*/ 342 h 355"/>
                <a:gd name="T40" fmla="*/ 156 w 226"/>
                <a:gd name="T41" fmla="*/ 355 h 355"/>
                <a:gd name="T42" fmla="*/ 166 w 226"/>
                <a:gd name="T43" fmla="*/ 347 h 355"/>
                <a:gd name="T44" fmla="*/ 187 w 226"/>
                <a:gd name="T45" fmla="*/ 333 h 355"/>
                <a:gd name="T46" fmla="*/ 226 w 226"/>
                <a:gd name="T47" fmla="*/ 322 h 355"/>
                <a:gd name="T48" fmla="*/ 222 w 226"/>
                <a:gd name="T49" fmla="*/ 296 h 355"/>
                <a:gd name="T50" fmla="*/ 195 w 226"/>
                <a:gd name="T51" fmla="*/ 239 h 355"/>
                <a:gd name="T52" fmla="*/ 191 w 226"/>
                <a:gd name="T53" fmla="*/ 203 h 355"/>
                <a:gd name="T54" fmla="*/ 176 w 226"/>
                <a:gd name="T55" fmla="*/ 182 h 355"/>
                <a:gd name="T56" fmla="*/ 180 w 226"/>
                <a:gd name="T57" fmla="*/ 153 h 355"/>
                <a:gd name="T58" fmla="*/ 169 w 226"/>
                <a:gd name="T59" fmla="*/ 120 h 355"/>
                <a:gd name="T60" fmla="*/ 158 w 226"/>
                <a:gd name="T61" fmla="*/ 127 h 355"/>
                <a:gd name="T62" fmla="*/ 141 w 226"/>
                <a:gd name="T63" fmla="*/ 123 h 355"/>
                <a:gd name="T64" fmla="*/ 115 w 226"/>
                <a:gd name="T65" fmla="*/ 111 h 355"/>
                <a:gd name="T66" fmla="*/ 98 w 226"/>
                <a:gd name="T67" fmla="*/ 107 h 355"/>
                <a:gd name="T68" fmla="*/ 73 w 226"/>
                <a:gd name="T69" fmla="*/ 94 h 355"/>
                <a:gd name="T70" fmla="*/ 67 w 226"/>
                <a:gd name="T71" fmla="*/ 67 h 355"/>
                <a:gd name="T72" fmla="*/ 59 w 226"/>
                <a:gd name="T73" fmla="*/ 55 h 355"/>
                <a:gd name="T74" fmla="*/ 63 w 226"/>
                <a:gd name="T75" fmla="*/ 28 h 355"/>
                <a:gd name="T76" fmla="*/ 59 w 226"/>
                <a:gd name="T77" fmla="*/ 4 h 355"/>
                <a:gd name="T78" fmla="*/ 51 w 226"/>
                <a:gd name="T79" fmla="*/ 3 h 355"/>
                <a:gd name="T80" fmla="*/ 41 w 226"/>
                <a:gd name="T81" fmla="*/ 1 h 355"/>
                <a:gd name="T82" fmla="*/ 33 w 226"/>
                <a:gd name="T83" fmla="*/ 0 h 355"/>
                <a:gd name="T84" fmla="*/ 3 w 226"/>
                <a:gd name="T85" fmla="*/ 11 h 3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6"/>
                <a:gd name="T130" fmla="*/ 0 h 355"/>
                <a:gd name="T131" fmla="*/ 226 w 226"/>
                <a:gd name="T132" fmla="*/ 355 h 3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6" h="355">
                  <a:moveTo>
                    <a:pt x="3" y="11"/>
                  </a:moveTo>
                  <a:lnTo>
                    <a:pt x="0" y="28"/>
                  </a:lnTo>
                  <a:lnTo>
                    <a:pt x="1" y="73"/>
                  </a:lnTo>
                  <a:lnTo>
                    <a:pt x="9" y="82"/>
                  </a:lnTo>
                  <a:lnTo>
                    <a:pt x="17" y="92"/>
                  </a:lnTo>
                  <a:lnTo>
                    <a:pt x="33" y="104"/>
                  </a:lnTo>
                  <a:lnTo>
                    <a:pt x="28" y="129"/>
                  </a:lnTo>
                  <a:lnTo>
                    <a:pt x="49" y="169"/>
                  </a:lnTo>
                  <a:lnTo>
                    <a:pt x="59" y="172"/>
                  </a:lnTo>
                  <a:lnTo>
                    <a:pt x="71" y="209"/>
                  </a:lnTo>
                  <a:lnTo>
                    <a:pt x="86" y="228"/>
                  </a:lnTo>
                  <a:lnTo>
                    <a:pt x="91" y="247"/>
                  </a:lnTo>
                  <a:lnTo>
                    <a:pt x="108" y="250"/>
                  </a:lnTo>
                  <a:lnTo>
                    <a:pt x="125" y="261"/>
                  </a:lnTo>
                  <a:lnTo>
                    <a:pt x="143" y="264"/>
                  </a:lnTo>
                  <a:lnTo>
                    <a:pt x="131" y="288"/>
                  </a:lnTo>
                  <a:lnTo>
                    <a:pt x="128" y="297"/>
                  </a:lnTo>
                  <a:lnTo>
                    <a:pt x="110" y="302"/>
                  </a:lnTo>
                  <a:lnTo>
                    <a:pt x="123" y="331"/>
                  </a:lnTo>
                  <a:lnTo>
                    <a:pt x="139" y="342"/>
                  </a:lnTo>
                  <a:lnTo>
                    <a:pt x="156" y="355"/>
                  </a:lnTo>
                  <a:lnTo>
                    <a:pt x="166" y="347"/>
                  </a:lnTo>
                  <a:lnTo>
                    <a:pt x="187" y="333"/>
                  </a:lnTo>
                  <a:lnTo>
                    <a:pt x="226" y="322"/>
                  </a:lnTo>
                  <a:lnTo>
                    <a:pt x="222" y="296"/>
                  </a:lnTo>
                  <a:lnTo>
                    <a:pt x="195" y="239"/>
                  </a:lnTo>
                  <a:lnTo>
                    <a:pt x="191" y="203"/>
                  </a:lnTo>
                  <a:lnTo>
                    <a:pt x="176" y="182"/>
                  </a:lnTo>
                  <a:lnTo>
                    <a:pt x="180" y="153"/>
                  </a:lnTo>
                  <a:lnTo>
                    <a:pt x="169" y="120"/>
                  </a:lnTo>
                  <a:lnTo>
                    <a:pt x="158" y="127"/>
                  </a:lnTo>
                  <a:lnTo>
                    <a:pt x="141" y="123"/>
                  </a:lnTo>
                  <a:lnTo>
                    <a:pt x="115" y="111"/>
                  </a:lnTo>
                  <a:lnTo>
                    <a:pt x="98" y="107"/>
                  </a:lnTo>
                  <a:lnTo>
                    <a:pt x="73" y="94"/>
                  </a:lnTo>
                  <a:lnTo>
                    <a:pt x="67" y="67"/>
                  </a:lnTo>
                  <a:lnTo>
                    <a:pt x="59" y="55"/>
                  </a:lnTo>
                  <a:lnTo>
                    <a:pt x="63" y="28"/>
                  </a:lnTo>
                  <a:lnTo>
                    <a:pt x="59" y="4"/>
                  </a:lnTo>
                  <a:lnTo>
                    <a:pt x="51" y="3"/>
                  </a:lnTo>
                  <a:lnTo>
                    <a:pt x="41" y="1"/>
                  </a:lnTo>
                  <a:lnTo>
                    <a:pt x="33" y="0"/>
                  </a:lnTo>
                  <a:lnTo>
                    <a:pt x="3" y="11"/>
                  </a:lnTo>
                  <a:close/>
                </a:path>
              </a:pathLst>
            </a:custGeom>
            <a:solidFill>
              <a:srgbClr val="FFFF00"/>
            </a:solidFill>
            <a:ln w="63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37" name="Freeform 347"/>
            <p:cNvSpPr>
              <a:spLocks/>
            </p:cNvSpPr>
            <p:nvPr/>
          </p:nvSpPr>
          <p:spPr bwMode="auto">
            <a:xfrm>
              <a:off x="5022850" y="5068888"/>
              <a:ext cx="473075" cy="260350"/>
            </a:xfrm>
            <a:custGeom>
              <a:avLst/>
              <a:gdLst>
                <a:gd name="T0" fmla="*/ 318 w 377"/>
                <a:gd name="T1" fmla="*/ 5 h 207"/>
                <a:gd name="T2" fmla="*/ 310 w 377"/>
                <a:gd name="T3" fmla="*/ 4 h 207"/>
                <a:gd name="T4" fmla="*/ 282 w 377"/>
                <a:gd name="T5" fmla="*/ 0 h 207"/>
                <a:gd name="T6" fmla="*/ 251 w 377"/>
                <a:gd name="T7" fmla="*/ 1 h 207"/>
                <a:gd name="T8" fmla="*/ 252 w 377"/>
                <a:gd name="T9" fmla="*/ 21 h 207"/>
                <a:gd name="T10" fmla="*/ 215 w 377"/>
                <a:gd name="T11" fmla="*/ 14 h 207"/>
                <a:gd name="T12" fmla="*/ 197 w 377"/>
                <a:gd name="T13" fmla="*/ 10 h 207"/>
                <a:gd name="T14" fmla="*/ 187 w 377"/>
                <a:gd name="T15" fmla="*/ 9 h 207"/>
                <a:gd name="T16" fmla="*/ 177 w 377"/>
                <a:gd name="T17" fmla="*/ 8 h 207"/>
                <a:gd name="T18" fmla="*/ 152 w 377"/>
                <a:gd name="T19" fmla="*/ 20 h 207"/>
                <a:gd name="T20" fmla="*/ 149 w 377"/>
                <a:gd name="T21" fmla="*/ 34 h 207"/>
                <a:gd name="T22" fmla="*/ 144 w 377"/>
                <a:gd name="T23" fmla="*/ 46 h 207"/>
                <a:gd name="T24" fmla="*/ 134 w 377"/>
                <a:gd name="T25" fmla="*/ 43 h 207"/>
                <a:gd name="T26" fmla="*/ 115 w 377"/>
                <a:gd name="T27" fmla="*/ 50 h 207"/>
                <a:gd name="T28" fmla="*/ 100 w 377"/>
                <a:gd name="T29" fmla="*/ 33 h 207"/>
                <a:gd name="T30" fmla="*/ 97 w 377"/>
                <a:gd name="T31" fmla="*/ 50 h 207"/>
                <a:gd name="T32" fmla="*/ 84 w 377"/>
                <a:gd name="T33" fmla="*/ 53 h 207"/>
                <a:gd name="T34" fmla="*/ 74 w 377"/>
                <a:gd name="T35" fmla="*/ 78 h 207"/>
                <a:gd name="T36" fmla="*/ 54 w 377"/>
                <a:gd name="T37" fmla="*/ 82 h 207"/>
                <a:gd name="T38" fmla="*/ 46 w 377"/>
                <a:gd name="T39" fmla="*/ 80 h 207"/>
                <a:gd name="T40" fmla="*/ 29 w 377"/>
                <a:gd name="T41" fmla="*/ 67 h 207"/>
                <a:gd name="T42" fmla="*/ 9 w 377"/>
                <a:gd name="T43" fmla="*/ 74 h 207"/>
                <a:gd name="T44" fmla="*/ 0 w 377"/>
                <a:gd name="T45" fmla="*/ 72 h 207"/>
                <a:gd name="T46" fmla="*/ 0 w 377"/>
                <a:gd name="T47" fmla="*/ 99 h 207"/>
                <a:gd name="T48" fmla="*/ 9 w 377"/>
                <a:gd name="T49" fmla="*/ 123 h 207"/>
                <a:gd name="T50" fmla="*/ 22 w 377"/>
                <a:gd name="T51" fmla="*/ 156 h 207"/>
                <a:gd name="T52" fmla="*/ 33 w 377"/>
                <a:gd name="T53" fmla="*/ 178 h 207"/>
                <a:gd name="T54" fmla="*/ 26 w 377"/>
                <a:gd name="T55" fmla="*/ 191 h 207"/>
                <a:gd name="T56" fmla="*/ 53 w 377"/>
                <a:gd name="T57" fmla="*/ 195 h 207"/>
                <a:gd name="T58" fmla="*/ 72 w 377"/>
                <a:gd name="T59" fmla="*/ 191 h 207"/>
                <a:gd name="T60" fmla="*/ 112 w 377"/>
                <a:gd name="T61" fmla="*/ 172 h 207"/>
                <a:gd name="T62" fmla="*/ 131 w 377"/>
                <a:gd name="T63" fmla="*/ 174 h 207"/>
                <a:gd name="T64" fmla="*/ 165 w 377"/>
                <a:gd name="T65" fmla="*/ 190 h 207"/>
                <a:gd name="T66" fmla="*/ 183 w 377"/>
                <a:gd name="T67" fmla="*/ 193 h 207"/>
                <a:gd name="T68" fmla="*/ 190 w 377"/>
                <a:gd name="T69" fmla="*/ 202 h 207"/>
                <a:gd name="T70" fmla="*/ 219 w 377"/>
                <a:gd name="T71" fmla="*/ 207 h 207"/>
                <a:gd name="T72" fmla="*/ 245 w 377"/>
                <a:gd name="T73" fmla="*/ 205 h 207"/>
                <a:gd name="T74" fmla="*/ 276 w 377"/>
                <a:gd name="T75" fmla="*/ 193 h 207"/>
                <a:gd name="T76" fmla="*/ 296 w 377"/>
                <a:gd name="T77" fmla="*/ 187 h 207"/>
                <a:gd name="T78" fmla="*/ 334 w 377"/>
                <a:gd name="T79" fmla="*/ 183 h 207"/>
                <a:gd name="T80" fmla="*/ 326 w 377"/>
                <a:gd name="T81" fmla="*/ 174 h 207"/>
                <a:gd name="T82" fmla="*/ 330 w 377"/>
                <a:gd name="T83" fmla="*/ 149 h 207"/>
                <a:gd name="T84" fmla="*/ 334 w 377"/>
                <a:gd name="T85" fmla="*/ 132 h 207"/>
                <a:gd name="T86" fmla="*/ 358 w 377"/>
                <a:gd name="T87" fmla="*/ 102 h 207"/>
                <a:gd name="T88" fmla="*/ 369 w 377"/>
                <a:gd name="T89" fmla="*/ 86 h 207"/>
                <a:gd name="T90" fmla="*/ 376 w 377"/>
                <a:gd name="T91" fmla="*/ 51 h 207"/>
                <a:gd name="T92" fmla="*/ 377 w 377"/>
                <a:gd name="T93" fmla="*/ 43 h 207"/>
                <a:gd name="T94" fmla="*/ 363 w 377"/>
                <a:gd name="T95" fmla="*/ 22 h 207"/>
                <a:gd name="T96" fmla="*/ 346 w 377"/>
                <a:gd name="T97" fmla="*/ 10 h 207"/>
                <a:gd name="T98" fmla="*/ 318 w 377"/>
                <a:gd name="T99" fmla="*/ 5 h 2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7"/>
                <a:gd name="T151" fmla="*/ 0 h 207"/>
                <a:gd name="T152" fmla="*/ 377 w 377"/>
                <a:gd name="T153" fmla="*/ 207 h 2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7" h="207">
                  <a:moveTo>
                    <a:pt x="318" y="5"/>
                  </a:moveTo>
                  <a:lnTo>
                    <a:pt x="310" y="4"/>
                  </a:lnTo>
                  <a:lnTo>
                    <a:pt x="282" y="0"/>
                  </a:lnTo>
                  <a:lnTo>
                    <a:pt x="251" y="1"/>
                  </a:lnTo>
                  <a:lnTo>
                    <a:pt x="252" y="21"/>
                  </a:lnTo>
                  <a:lnTo>
                    <a:pt x="215" y="14"/>
                  </a:lnTo>
                  <a:lnTo>
                    <a:pt x="197" y="10"/>
                  </a:lnTo>
                  <a:lnTo>
                    <a:pt x="187" y="9"/>
                  </a:lnTo>
                  <a:lnTo>
                    <a:pt x="177" y="8"/>
                  </a:lnTo>
                  <a:lnTo>
                    <a:pt x="152" y="20"/>
                  </a:lnTo>
                  <a:lnTo>
                    <a:pt x="149" y="34"/>
                  </a:lnTo>
                  <a:lnTo>
                    <a:pt x="144" y="46"/>
                  </a:lnTo>
                  <a:lnTo>
                    <a:pt x="134" y="43"/>
                  </a:lnTo>
                  <a:lnTo>
                    <a:pt x="115" y="50"/>
                  </a:lnTo>
                  <a:lnTo>
                    <a:pt x="100" y="33"/>
                  </a:lnTo>
                  <a:lnTo>
                    <a:pt x="97" y="50"/>
                  </a:lnTo>
                  <a:lnTo>
                    <a:pt x="84" y="53"/>
                  </a:lnTo>
                  <a:lnTo>
                    <a:pt x="74" y="78"/>
                  </a:lnTo>
                  <a:lnTo>
                    <a:pt x="54" y="82"/>
                  </a:lnTo>
                  <a:lnTo>
                    <a:pt x="46" y="80"/>
                  </a:lnTo>
                  <a:lnTo>
                    <a:pt x="29" y="67"/>
                  </a:lnTo>
                  <a:lnTo>
                    <a:pt x="9" y="74"/>
                  </a:lnTo>
                  <a:lnTo>
                    <a:pt x="0" y="72"/>
                  </a:lnTo>
                  <a:lnTo>
                    <a:pt x="0" y="99"/>
                  </a:lnTo>
                  <a:lnTo>
                    <a:pt x="9" y="123"/>
                  </a:lnTo>
                  <a:lnTo>
                    <a:pt x="22" y="156"/>
                  </a:lnTo>
                  <a:lnTo>
                    <a:pt x="33" y="178"/>
                  </a:lnTo>
                  <a:lnTo>
                    <a:pt x="26" y="191"/>
                  </a:lnTo>
                  <a:lnTo>
                    <a:pt x="53" y="195"/>
                  </a:lnTo>
                  <a:lnTo>
                    <a:pt x="72" y="191"/>
                  </a:lnTo>
                  <a:lnTo>
                    <a:pt x="112" y="172"/>
                  </a:lnTo>
                  <a:lnTo>
                    <a:pt x="131" y="174"/>
                  </a:lnTo>
                  <a:lnTo>
                    <a:pt x="165" y="190"/>
                  </a:lnTo>
                  <a:lnTo>
                    <a:pt x="183" y="193"/>
                  </a:lnTo>
                  <a:lnTo>
                    <a:pt x="190" y="202"/>
                  </a:lnTo>
                  <a:lnTo>
                    <a:pt x="219" y="207"/>
                  </a:lnTo>
                  <a:lnTo>
                    <a:pt x="245" y="205"/>
                  </a:lnTo>
                  <a:lnTo>
                    <a:pt x="276" y="193"/>
                  </a:lnTo>
                  <a:lnTo>
                    <a:pt x="296" y="187"/>
                  </a:lnTo>
                  <a:lnTo>
                    <a:pt x="334" y="183"/>
                  </a:lnTo>
                  <a:lnTo>
                    <a:pt x="326" y="174"/>
                  </a:lnTo>
                  <a:lnTo>
                    <a:pt x="330" y="149"/>
                  </a:lnTo>
                  <a:lnTo>
                    <a:pt x="334" y="132"/>
                  </a:lnTo>
                  <a:lnTo>
                    <a:pt x="358" y="102"/>
                  </a:lnTo>
                  <a:lnTo>
                    <a:pt x="369" y="86"/>
                  </a:lnTo>
                  <a:lnTo>
                    <a:pt x="376" y="51"/>
                  </a:lnTo>
                  <a:lnTo>
                    <a:pt x="377" y="43"/>
                  </a:lnTo>
                  <a:lnTo>
                    <a:pt x="363" y="22"/>
                  </a:lnTo>
                  <a:lnTo>
                    <a:pt x="346" y="10"/>
                  </a:lnTo>
                  <a:lnTo>
                    <a:pt x="318" y="5"/>
                  </a:lnTo>
                  <a:close/>
                </a:path>
              </a:pathLst>
            </a:custGeom>
            <a:solidFill>
              <a:srgbClr val="00B0F0"/>
            </a:soli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38" name="Freeform 348"/>
            <p:cNvSpPr>
              <a:spLocks/>
            </p:cNvSpPr>
            <p:nvPr/>
          </p:nvSpPr>
          <p:spPr bwMode="auto">
            <a:xfrm>
              <a:off x="5022850" y="5068888"/>
              <a:ext cx="473075" cy="260350"/>
            </a:xfrm>
            <a:custGeom>
              <a:avLst/>
              <a:gdLst>
                <a:gd name="T0" fmla="*/ 318 w 377"/>
                <a:gd name="T1" fmla="*/ 5 h 207"/>
                <a:gd name="T2" fmla="*/ 310 w 377"/>
                <a:gd name="T3" fmla="*/ 4 h 207"/>
                <a:gd name="T4" fmla="*/ 282 w 377"/>
                <a:gd name="T5" fmla="*/ 0 h 207"/>
                <a:gd name="T6" fmla="*/ 251 w 377"/>
                <a:gd name="T7" fmla="*/ 1 h 207"/>
                <a:gd name="T8" fmla="*/ 252 w 377"/>
                <a:gd name="T9" fmla="*/ 21 h 207"/>
                <a:gd name="T10" fmla="*/ 215 w 377"/>
                <a:gd name="T11" fmla="*/ 14 h 207"/>
                <a:gd name="T12" fmla="*/ 197 w 377"/>
                <a:gd name="T13" fmla="*/ 10 h 207"/>
                <a:gd name="T14" fmla="*/ 187 w 377"/>
                <a:gd name="T15" fmla="*/ 9 h 207"/>
                <a:gd name="T16" fmla="*/ 177 w 377"/>
                <a:gd name="T17" fmla="*/ 8 h 207"/>
                <a:gd name="T18" fmla="*/ 152 w 377"/>
                <a:gd name="T19" fmla="*/ 20 h 207"/>
                <a:gd name="T20" fmla="*/ 149 w 377"/>
                <a:gd name="T21" fmla="*/ 34 h 207"/>
                <a:gd name="T22" fmla="*/ 144 w 377"/>
                <a:gd name="T23" fmla="*/ 46 h 207"/>
                <a:gd name="T24" fmla="*/ 134 w 377"/>
                <a:gd name="T25" fmla="*/ 43 h 207"/>
                <a:gd name="T26" fmla="*/ 115 w 377"/>
                <a:gd name="T27" fmla="*/ 50 h 207"/>
                <a:gd name="T28" fmla="*/ 100 w 377"/>
                <a:gd name="T29" fmla="*/ 33 h 207"/>
                <a:gd name="T30" fmla="*/ 97 w 377"/>
                <a:gd name="T31" fmla="*/ 50 h 207"/>
                <a:gd name="T32" fmla="*/ 84 w 377"/>
                <a:gd name="T33" fmla="*/ 53 h 207"/>
                <a:gd name="T34" fmla="*/ 74 w 377"/>
                <a:gd name="T35" fmla="*/ 78 h 207"/>
                <a:gd name="T36" fmla="*/ 54 w 377"/>
                <a:gd name="T37" fmla="*/ 82 h 207"/>
                <a:gd name="T38" fmla="*/ 46 w 377"/>
                <a:gd name="T39" fmla="*/ 80 h 207"/>
                <a:gd name="T40" fmla="*/ 29 w 377"/>
                <a:gd name="T41" fmla="*/ 67 h 207"/>
                <a:gd name="T42" fmla="*/ 9 w 377"/>
                <a:gd name="T43" fmla="*/ 74 h 207"/>
                <a:gd name="T44" fmla="*/ 0 w 377"/>
                <a:gd name="T45" fmla="*/ 72 h 207"/>
                <a:gd name="T46" fmla="*/ 0 w 377"/>
                <a:gd name="T47" fmla="*/ 99 h 207"/>
                <a:gd name="T48" fmla="*/ 9 w 377"/>
                <a:gd name="T49" fmla="*/ 123 h 207"/>
                <a:gd name="T50" fmla="*/ 22 w 377"/>
                <a:gd name="T51" fmla="*/ 156 h 207"/>
                <a:gd name="T52" fmla="*/ 33 w 377"/>
                <a:gd name="T53" fmla="*/ 178 h 207"/>
                <a:gd name="T54" fmla="*/ 26 w 377"/>
                <a:gd name="T55" fmla="*/ 191 h 207"/>
                <a:gd name="T56" fmla="*/ 53 w 377"/>
                <a:gd name="T57" fmla="*/ 195 h 207"/>
                <a:gd name="T58" fmla="*/ 72 w 377"/>
                <a:gd name="T59" fmla="*/ 191 h 207"/>
                <a:gd name="T60" fmla="*/ 112 w 377"/>
                <a:gd name="T61" fmla="*/ 172 h 207"/>
                <a:gd name="T62" fmla="*/ 131 w 377"/>
                <a:gd name="T63" fmla="*/ 174 h 207"/>
                <a:gd name="T64" fmla="*/ 165 w 377"/>
                <a:gd name="T65" fmla="*/ 190 h 207"/>
                <a:gd name="T66" fmla="*/ 183 w 377"/>
                <a:gd name="T67" fmla="*/ 193 h 207"/>
                <a:gd name="T68" fmla="*/ 190 w 377"/>
                <a:gd name="T69" fmla="*/ 202 h 207"/>
                <a:gd name="T70" fmla="*/ 219 w 377"/>
                <a:gd name="T71" fmla="*/ 207 h 207"/>
                <a:gd name="T72" fmla="*/ 245 w 377"/>
                <a:gd name="T73" fmla="*/ 205 h 207"/>
                <a:gd name="T74" fmla="*/ 276 w 377"/>
                <a:gd name="T75" fmla="*/ 193 h 207"/>
                <a:gd name="T76" fmla="*/ 296 w 377"/>
                <a:gd name="T77" fmla="*/ 187 h 207"/>
                <a:gd name="T78" fmla="*/ 334 w 377"/>
                <a:gd name="T79" fmla="*/ 183 h 207"/>
                <a:gd name="T80" fmla="*/ 326 w 377"/>
                <a:gd name="T81" fmla="*/ 174 h 207"/>
                <a:gd name="T82" fmla="*/ 330 w 377"/>
                <a:gd name="T83" fmla="*/ 149 h 207"/>
                <a:gd name="T84" fmla="*/ 334 w 377"/>
                <a:gd name="T85" fmla="*/ 132 h 207"/>
                <a:gd name="T86" fmla="*/ 358 w 377"/>
                <a:gd name="T87" fmla="*/ 102 h 207"/>
                <a:gd name="T88" fmla="*/ 369 w 377"/>
                <a:gd name="T89" fmla="*/ 86 h 207"/>
                <a:gd name="T90" fmla="*/ 376 w 377"/>
                <a:gd name="T91" fmla="*/ 51 h 207"/>
                <a:gd name="T92" fmla="*/ 377 w 377"/>
                <a:gd name="T93" fmla="*/ 43 h 207"/>
                <a:gd name="T94" fmla="*/ 363 w 377"/>
                <a:gd name="T95" fmla="*/ 22 h 207"/>
                <a:gd name="T96" fmla="*/ 346 w 377"/>
                <a:gd name="T97" fmla="*/ 10 h 207"/>
                <a:gd name="T98" fmla="*/ 318 w 377"/>
                <a:gd name="T99" fmla="*/ 5 h 2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7"/>
                <a:gd name="T151" fmla="*/ 0 h 207"/>
                <a:gd name="T152" fmla="*/ 377 w 377"/>
                <a:gd name="T153" fmla="*/ 207 h 2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7" h="207">
                  <a:moveTo>
                    <a:pt x="318" y="5"/>
                  </a:moveTo>
                  <a:lnTo>
                    <a:pt x="310" y="4"/>
                  </a:lnTo>
                  <a:lnTo>
                    <a:pt x="282" y="0"/>
                  </a:lnTo>
                  <a:lnTo>
                    <a:pt x="251" y="1"/>
                  </a:lnTo>
                  <a:lnTo>
                    <a:pt x="252" y="21"/>
                  </a:lnTo>
                  <a:lnTo>
                    <a:pt x="215" y="14"/>
                  </a:lnTo>
                  <a:lnTo>
                    <a:pt x="197" y="10"/>
                  </a:lnTo>
                  <a:lnTo>
                    <a:pt x="187" y="9"/>
                  </a:lnTo>
                  <a:lnTo>
                    <a:pt x="177" y="8"/>
                  </a:lnTo>
                  <a:lnTo>
                    <a:pt x="152" y="20"/>
                  </a:lnTo>
                  <a:lnTo>
                    <a:pt x="149" y="34"/>
                  </a:lnTo>
                  <a:lnTo>
                    <a:pt x="144" y="46"/>
                  </a:lnTo>
                  <a:lnTo>
                    <a:pt x="134" y="43"/>
                  </a:lnTo>
                  <a:lnTo>
                    <a:pt x="115" y="50"/>
                  </a:lnTo>
                  <a:lnTo>
                    <a:pt x="100" y="33"/>
                  </a:lnTo>
                  <a:lnTo>
                    <a:pt x="97" y="50"/>
                  </a:lnTo>
                  <a:lnTo>
                    <a:pt x="84" y="53"/>
                  </a:lnTo>
                  <a:lnTo>
                    <a:pt x="74" y="78"/>
                  </a:lnTo>
                  <a:lnTo>
                    <a:pt x="54" y="82"/>
                  </a:lnTo>
                  <a:lnTo>
                    <a:pt x="46" y="80"/>
                  </a:lnTo>
                  <a:lnTo>
                    <a:pt x="29" y="67"/>
                  </a:lnTo>
                  <a:lnTo>
                    <a:pt x="9" y="74"/>
                  </a:lnTo>
                  <a:lnTo>
                    <a:pt x="0" y="72"/>
                  </a:lnTo>
                  <a:lnTo>
                    <a:pt x="0" y="99"/>
                  </a:lnTo>
                  <a:lnTo>
                    <a:pt x="9" y="123"/>
                  </a:lnTo>
                  <a:lnTo>
                    <a:pt x="22" y="156"/>
                  </a:lnTo>
                  <a:lnTo>
                    <a:pt x="33" y="178"/>
                  </a:lnTo>
                  <a:lnTo>
                    <a:pt x="26" y="191"/>
                  </a:lnTo>
                  <a:lnTo>
                    <a:pt x="53" y="195"/>
                  </a:lnTo>
                  <a:lnTo>
                    <a:pt x="72" y="191"/>
                  </a:lnTo>
                  <a:lnTo>
                    <a:pt x="112" y="172"/>
                  </a:lnTo>
                  <a:lnTo>
                    <a:pt x="131" y="174"/>
                  </a:lnTo>
                  <a:lnTo>
                    <a:pt x="165" y="190"/>
                  </a:lnTo>
                  <a:lnTo>
                    <a:pt x="183" y="193"/>
                  </a:lnTo>
                  <a:lnTo>
                    <a:pt x="190" y="202"/>
                  </a:lnTo>
                  <a:lnTo>
                    <a:pt x="219" y="207"/>
                  </a:lnTo>
                  <a:lnTo>
                    <a:pt x="245" y="205"/>
                  </a:lnTo>
                  <a:lnTo>
                    <a:pt x="276" y="193"/>
                  </a:lnTo>
                  <a:lnTo>
                    <a:pt x="296" y="187"/>
                  </a:lnTo>
                  <a:lnTo>
                    <a:pt x="334" y="183"/>
                  </a:lnTo>
                  <a:lnTo>
                    <a:pt x="326" y="174"/>
                  </a:lnTo>
                  <a:lnTo>
                    <a:pt x="330" y="149"/>
                  </a:lnTo>
                  <a:lnTo>
                    <a:pt x="334" y="132"/>
                  </a:lnTo>
                  <a:lnTo>
                    <a:pt x="358" y="102"/>
                  </a:lnTo>
                  <a:lnTo>
                    <a:pt x="369" y="86"/>
                  </a:lnTo>
                  <a:lnTo>
                    <a:pt x="376" y="51"/>
                  </a:lnTo>
                  <a:lnTo>
                    <a:pt x="377" y="43"/>
                  </a:lnTo>
                  <a:lnTo>
                    <a:pt x="363" y="22"/>
                  </a:lnTo>
                  <a:lnTo>
                    <a:pt x="346" y="10"/>
                  </a:lnTo>
                  <a:lnTo>
                    <a:pt x="318" y="5"/>
                  </a:lnTo>
                  <a:close/>
                </a:path>
              </a:pathLst>
            </a:custGeom>
            <a:noFill/>
            <a:ln w="6350">
              <a:solidFill>
                <a:srgbClr val="000000"/>
              </a:solidFill>
              <a:round/>
              <a:headEnd/>
              <a:tailEnd/>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39" name="Freeform 349"/>
            <p:cNvSpPr>
              <a:spLocks/>
            </p:cNvSpPr>
            <p:nvPr/>
          </p:nvSpPr>
          <p:spPr bwMode="auto">
            <a:xfrm>
              <a:off x="5253037" y="5300663"/>
              <a:ext cx="290513" cy="128587"/>
            </a:xfrm>
            <a:custGeom>
              <a:avLst/>
              <a:gdLst>
                <a:gd name="T0" fmla="*/ 7 w 235"/>
                <a:gd name="T1" fmla="*/ 17 h 99"/>
                <a:gd name="T2" fmla="*/ 3 w 235"/>
                <a:gd name="T3" fmla="*/ 45 h 99"/>
                <a:gd name="T4" fmla="*/ 0 w 235"/>
                <a:gd name="T5" fmla="*/ 62 h 99"/>
                <a:gd name="T6" fmla="*/ 10 w 235"/>
                <a:gd name="T7" fmla="*/ 63 h 99"/>
                <a:gd name="T8" fmla="*/ 8 w 235"/>
                <a:gd name="T9" fmla="*/ 71 h 99"/>
                <a:gd name="T10" fmla="*/ 4 w 235"/>
                <a:gd name="T11" fmla="*/ 88 h 99"/>
                <a:gd name="T12" fmla="*/ 12 w 235"/>
                <a:gd name="T13" fmla="*/ 99 h 99"/>
                <a:gd name="T14" fmla="*/ 41 w 235"/>
                <a:gd name="T15" fmla="*/ 93 h 99"/>
                <a:gd name="T16" fmla="*/ 60 w 235"/>
                <a:gd name="T17" fmla="*/ 97 h 99"/>
                <a:gd name="T18" fmla="*/ 72 w 235"/>
                <a:gd name="T19" fmla="*/ 82 h 99"/>
                <a:gd name="T20" fmla="*/ 89 w 235"/>
                <a:gd name="T21" fmla="*/ 86 h 99"/>
                <a:gd name="T22" fmla="*/ 107 w 235"/>
                <a:gd name="T23" fmla="*/ 88 h 99"/>
                <a:gd name="T24" fmla="*/ 128 w 235"/>
                <a:gd name="T25" fmla="*/ 75 h 99"/>
                <a:gd name="T26" fmla="*/ 144 w 235"/>
                <a:gd name="T27" fmla="*/ 87 h 99"/>
                <a:gd name="T28" fmla="*/ 161 w 235"/>
                <a:gd name="T29" fmla="*/ 90 h 99"/>
                <a:gd name="T30" fmla="*/ 175 w 235"/>
                <a:gd name="T31" fmla="*/ 83 h 99"/>
                <a:gd name="T32" fmla="*/ 183 w 235"/>
                <a:gd name="T33" fmla="*/ 84 h 99"/>
                <a:gd name="T34" fmla="*/ 198 w 235"/>
                <a:gd name="T35" fmla="*/ 96 h 99"/>
                <a:gd name="T36" fmla="*/ 209 w 235"/>
                <a:gd name="T37" fmla="*/ 99 h 99"/>
                <a:gd name="T38" fmla="*/ 229 w 235"/>
                <a:gd name="T39" fmla="*/ 84 h 99"/>
                <a:gd name="T40" fmla="*/ 223 w 235"/>
                <a:gd name="T41" fmla="*/ 64 h 99"/>
                <a:gd name="T42" fmla="*/ 233 w 235"/>
                <a:gd name="T43" fmla="*/ 58 h 99"/>
                <a:gd name="T44" fmla="*/ 235 w 235"/>
                <a:gd name="T45" fmla="*/ 41 h 99"/>
                <a:gd name="T46" fmla="*/ 214 w 235"/>
                <a:gd name="T47" fmla="*/ 31 h 99"/>
                <a:gd name="T48" fmla="*/ 194 w 235"/>
                <a:gd name="T49" fmla="*/ 25 h 99"/>
                <a:gd name="T50" fmla="*/ 176 w 235"/>
                <a:gd name="T51" fmla="*/ 10 h 99"/>
                <a:gd name="T52" fmla="*/ 157 w 235"/>
                <a:gd name="T53" fmla="*/ 10 h 99"/>
                <a:gd name="T54" fmla="*/ 151 w 235"/>
                <a:gd name="T55" fmla="*/ 0 h 99"/>
                <a:gd name="T56" fmla="*/ 127 w 235"/>
                <a:gd name="T57" fmla="*/ 1 h 99"/>
                <a:gd name="T58" fmla="*/ 101 w 235"/>
                <a:gd name="T59" fmla="*/ 2 h 99"/>
                <a:gd name="T60" fmla="*/ 83 w 235"/>
                <a:gd name="T61" fmla="*/ 13 h 99"/>
                <a:gd name="T62" fmla="*/ 62 w 235"/>
                <a:gd name="T63" fmla="*/ 20 h 99"/>
                <a:gd name="T64" fmla="*/ 35 w 235"/>
                <a:gd name="T65" fmla="*/ 22 h 99"/>
                <a:gd name="T66" fmla="*/ 7 w 235"/>
                <a:gd name="T67" fmla="*/ 17 h 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5"/>
                <a:gd name="T103" fmla="*/ 0 h 99"/>
                <a:gd name="T104" fmla="*/ 235 w 235"/>
                <a:gd name="T105" fmla="*/ 99 h 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5" h="99">
                  <a:moveTo>
                    <a:pt x="7" y="17"/>
                  </a:moveTo>
                  <a:lnTo>
                    <a:pt x="3" y="45"/>
                  </a:lnTo>
                  <a:lnTo>
                    <a:pt x="0" y="62"/>
                  </a:lnTo>
                  <a:lnTo>
                    <a:pt x="10" y="63"/>
                  </a:lnTo>
                  <a:lnTo>
                    <a:pt x="8" y="71"/>
                  </a:lnTo>
                  <a:lnTo>
                    <a:pt x="4" y="88"/>
                  </a:lnTo>
                  <a:lnTo>
                    <a:pt x="12" y="99"/>
                  </a:lnTo>
                  <a:lnTo>
                    <a:pt x="41" y="93"/>
                  </a:lnTo>
                  <a:lnTo>
                    <a:pt x="60" y="97"/>
                  </a:lnTo>
                  <a:lnTo>
                    <a:pt x="72" y="82"/>
                  </a:lnTo>
                  <a:lnTo>
                    <a:pt x="89" y="86"/>
                  </a:lnTo>
                  <a:lnTo>
                    <a:pt x="107" y="88"/>
                  </a:lnTo>
                  <a:lnTo>
                    <a:pt x="128" y="75"/>
                  </a:lnTo>
                  <a:lnTo>
                    <a:pt x="144" y="87"/>
                  </a:lnTo>
                  <a:lnTo>
                    <a:pt x="161" y="90"/>
                  </a:lnTo>
                  <a:lnTo>
                    <a:pt x="175" y="83"/>
                  </a:lnTo>
                  <a:lnTo>
                    <a:pt x="183" y="84"/>
                  </a:lnTo>
                  <a:lnTo>
                    <a:pt x="198" y="96"/>
                  </a:lnTo>
                  <a:lnTo>
                    <a:pt x="209" y="99"/>
                  </a:lnTo>
                  <a:lnTo>
                    <a:pt x="229" y="84"/>
                  </a:lnTo>
                  <a:lnTo>
                    <a:pt x="223" y="64"/>
                  </a:lnTo>
                  <a:lnTo>
                    <a:pt x="233" y="58"/>
                  </a:lnTo>
                  <a:lnTo>
                    <a:pt x="235" y="41"/>
                  </a:lnTo>
                  <a:lnTo>
                    <a:pt x="214" y="31"/>
                  </a:lnTo>
                  <a:lnTo>
                    <a:pt x="194" y="25"/>
                  </a:lnTo>
                  <a:lnTo>
                    <a:pt x="176" y="10"/>
                  </a:lnTo>
                  <a:lnTo>
                    <a:pt x="157" y="10"/>
                  </a:lnTo>
                  <a:lnTo>
                    <a:pt x="151" y="0"/>
                  </a:lnTo>
                  <a:lnTo>
                    <a:pt x="127" y="1"/>
                  </a:lnTo>
                  <a:lnTo>
                    <a:pt x="101" y="2"/>
                  </a:lnTo>
                  <a:lnTo>
                    <a:pt x="83" y="13"/>
                  </a:lnTo>
                  <a:lnTo>
                    <a:pt x="62" y="20"/>
                  </a:lnTo>
                  <a:lnTo>
                    <a:pt x="35" y="22"/>
                  </a:lnTo>
                  <a:lnTo>
                    <a:pt x="7" y="17"/>
                  </a:lnTo>
                  <a:close/>
                </a:path>
              </a:pathLst>
            </a:custGeom>
            <a:solidFill>
              <a:srgbClr val="FF3300"/>
            </a:soli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40" name="Freeform 350"/>
            <p:cNvSpPr>
              <a:spLocks/>
            </p:cNvSpPr>
            <p:nvPr/>
          </p:nvSpPr>
          <p:spPr bwMode="auto">
            <a:xfrm>
              <a:off x="5253037" y="5300663"/>
              <a:ext cx="290513" cy="128587"/>
            </a:xfrm>
            <a:custGeom>
              <a:avLst/>
              <a:gdLst>
                <a:gd name="T0" fmla="*/ 7 w 235"/>
                <a:gd name="T1" fmla="*/ 17 h 99"/>
                <a:gd name="T2" fmla="*/ 3 w 235"/>
                <a:gd name="T3" fmla="*/ 45 h 99"/>
                <a:gd name="T4" fmla="*/ 0 w 235"/>
                <a:gd name="T5" fmla="*/ 62 h 99"/>
                <a:gd name="T6" fmla="*/ 10 w 235"/>
                <a:gd name="T7" fmla="*/ 63 h 99"/>
                <a:gd name="T8" fmla="*/ 8 w 235"/>
                <a:gd name="T9" fmla="*/ 71 h 99"/>
                <a:gd name="T10" fmla="*/ 4 w 235"/>
                <a:gd name="T11" fmla="*/ 88 h 99"/>
                <a:gd name="T12" fmla="*/ 12 w 235"/>
                <a:gd name="T13" fmla="*/ 99 h 99"/>
                <a:gd name="T14" fmla="*/ 41 w 235"/>
                <a:gd name="T15" fmla="*/ 93 h 99"/>
                <a:gd name="T16" fmla="*/ 60 w 235"/>
                <a:gd name="T17" fmla="*/ 97 h 99"/>
                <a:gd name="T18" fmla="*/ 72 w 235"/>
                <a:gd name="T19" fmla="*/ 82 h 99"/>
                <a:gd name="T20" fmla="*/ 89 w 235"/>
                <a:gd name="T21" fmla="*/ 86 h 99"/>
                <a:gd name="T22" fmla="*/ 107 w 235"/>
                <a:gd name="T23" fmla="*/ 88 h 99"/>
                <a:gd name="T24" fmla="*/ 128 w 235"/>
                <a:gd name="T25" fmla="*/ 75 h 99"/>
                <a:gd name="T26" fmla="*/ 144 w 235"/>
                <a:gd name="T27" fmla="*/ 87 h 99"/>
                <a:gd name="T28" fmla="*/ 161 w 235"/>
                <a:gd name="T29" fmla="*/ 90 h 99"/>
                <a:gd name="T30" fmla="*/ 175 w 235"/>
                <a:gd name="T31" fmla="*/ 83 h 99"/>
                <a:gd name="T32" fmla="*/ 183 w 235"/>
                <a:gd name="T33" fmla="*/ 84 h 99"/>
                <a:gd name="T34" fmla="*/ 198 w 235"/>
                <a:gd name="T35" fmla="*/ 96 h 99"/>
                <a:gd name="T36" fmla="*/ 209 w 235"/>
                <a:gd name="T37" fmla="*/ 99 h 99"/>
                <a:gd name="T38" fmla="*/ 229 w 235"/>
                <a:gd name="T39" fmla="*/ 84 h 99"/>
                <a:gd name="T40" fmla="*/ 223 w 235"/>
                <a:gd name="T41" fmla="*/ 64 h 99"/>
                <a:gd name="T42" fmla="*/ 233 w 235"/>
                <a:gd name="T43" fmla="*/ 58 h 99"/>
                <a:gd name="T44" fmla="*/ 235 w 235"/>
                <a:gd name="T45" fmla="*/ 41 h 99"/>
                <a:gd name="T46" fmla="*/ 214 w 235"/>
                <a:gd name="T47" fmla="*/ 31 h 99"/>
                <a:gd name="T48" fmla="*/ 194 w 235"/>
                <a:gd name="T49" fmla="*/ 25 h 99"/>
                <a:gd name="T50" fmla="*/ 176 w 235"/>
                <a:gd name="T51" fmla="*/ 10 h 99"/>
                <a:gd name="T52" fmla="*/ 157 w 235"/>
                <a:gd name="T53" fmla="*/ 10 h 99"/>
                <a:gd name="T54" fmla="*/ 151 w 235"/>
                <a:gd name="T55" fmla="*/ 0 h 99"/>
                <a:gd name="T56" fmla="*/ 127 w 235"/>
                <a:gd name="T57" fmla="*/ 1 h 99"/>
                <a:gd name="T58" fmla="*/ 101 w 235"/>
                <a:gd name="T59" fmla="*/ 2 h 99"/>
                <a:gd name="T60" fmla="*/ 83 w 235"/>
                <a:gd name="T61" fmla="*/ 13 h 99"/>
                <a:gd name="T62" fmla="*/ 62 w 235"/>
                <a:gd name="T63" fmla="*/ 20 h 99"/>
                <a:gd name="T64" fmla="*/ 35 w 235"/>
                <a:gd name="T65" fmla="*/ 22 h 99"/>
                <a:gd name="T66" fmla="*/ 7 w 235"/>
                <a:gd name="T67" fmla="*/ 17 h 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5"/>
                <a:gd name="T103" fmla="*/ 0 h 99"/>
                <a:gd name="T104" fmla="*/ 235 w 235"/>
                <a:gd name="T105" fmla="*/ 99 h 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5" h="99">
                  <a:moveTo>
                    <a:pt x="7" y="17"/>
                  </a:moveTo>
                  <a:lnTo>
                    <a:pt x="3" y="45"/>
                  </a:lnTo>
                  <a:lnTo>
                    <a:pt x="0" y="62"/>
                  </a:lnTo>
                  <a:lnTo>
                    <a:pt x="10" y="63"/>
                  </a:lnTo>
                  <a:lnTo>
                    <a:pt x="8" y="71"/>
                  </a:lnTo>
                  <a:lnTo>
                    <a:pt x="4" y="88"/>
                  </a:lnTo>
                  <a:lnTo>
                    <a:pt x="12" y="99"/>
                  </a:lnTo>
                  <a:lnTo>
                    <a:pt x="41" y="93"/>
                  </a:lnTo>
                  <a:lnTo>
                    <a:pt x="60" y="97"/>
                  </a:lnTo>
                  <a:lnTo>
                    <a:pt x="72" y="82"/>
                  </a:lnTo>
                  <a:lnTo>
                    <a:pt x="89" y="86"/>
                  </a:lnTo>
                  <a:lnTo>
                    <a:pt x="107" y="88"/>
                  </a:lnTo>
                  <a:lnTo>
                    <a:pt x="128" y="75"/>
                  </a:lnTo>
                  <a:lnTo>
                    <a:pt x="144" y="87"/>
                  </a:lnTo>
                  <a:lnTo>
                    <a:pt x="161" y="90"/>
                  </a:lnTo>
                  <a:lnTo>
                    <a:pt x="175" y="83"/>
                  </a:lnTo>
                  <a:lnTo>
                    <a:pt x="183" y="84"/>
                  </a:lnTo>
                  <a:lnTo>
                    <a:pt x="198" y="96"/>
                  </a:lnTo>
                  <a:lnTo>
                    <a:pt x="209" y="99"/>
                  </a:lnTo>
                  <a:lnTo>
                    <a:pt x="229" y="84"/>
                  </a:lnTo>
                  <a:lnTo>
                    <a:pt x="223" y="64"/>
                  </a:lnTo>
                  <a:lnTo>
                    <a:pt x="233" y="58"/>
                  </a:lnTo>
                  <a:lnTo>
                    <a:pt x="235" y="41"/>
                  </a:lnTo>
                  <a:lnTo>
                    <a:pt x="214" y="31"/>
                  </a:lnTo>
                  <a:lnTo>
                    <a:pt x="194" y="25"/>
                  </a:lnTo>
                  <a:lnTo>
                    <a:pt x="176" y="10"/>
                  </a:lnTo>
                  <a:lnTo>
                    <a:pt x="157" y="10"/>
                  </a:lnTo>
                  <a:lnTo>
                    <a:pt x="151" y="0"/>
                  </a:lnTo>
                  <a:lnTo>
                    <a:pt x="127" y="1"/>
                  </a:lnTo>
                  <a:lnTo>
                    <a:pt x="101" y="2"/>
                  </a:lnTo>
                  <a:lnTo>
                    <a:pt x="83" y="13"/>
                  </a:lnTo>
                  <a:lnTo>
                    <a:pt x="62" y="20"/>
                  </a:lnTo>
                  <a:lnTo>
                    <a:pt x="35" y="22"/>
                  </a:lnTo>
                  <a:lnTo>
                    <a:pt x="7" y="17"/>
                  </a:lnTo>
                  <a:close/>
                </a:path>
              </a:pathLst>
            </a:custGeom>
            <a:solidFill>
              <a:srgbClr val="FFFF00"/>
            </a:solidFill>
            <a:ln w="63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41" name="Freeform 352"/>
            <p:cNvSpPr>
              <a:spLocks/>
            </p:cNvSpPr>
            <p:nvPr/>
          </p:nvSpPr>
          <p:spPr bwMode="auto">
            <a:xfrm rot="60000">
              <a:off x="4878387" y="5278438"/>
              <a:ext cx="390525" cy="366712"/>
            </a:xfrm>
            <a:custGeom>
              <a:avLst/>
              <a:gdLst>
                <a:gd name="T0" fmla="*/ 25 w 312"/>
                <a:gd name="T1" fmla="*/ 0 h 293"/>
                <a:gd name="T2" fmla="*/ 13 w 312"/>
                <a:gd name="T3" fmla="*/ 25 h 293"/>
                <a:gd name="T4" fmla="*/ 36 w 312"/>
                <a:gd name="T5" fmla="*/ 47 h 293"/>
                <a:gd name="T6" fmla="*/ 32 w 312"/>
                <a:gd name="T7" fmla="*/ 72 h 293"/>
                <a:gd name="T8" fmla="*/ 13 w 312"/>
                <a:gd name="T9" fmla="*/ 68 h 293"/>
                <a:gd name="T10" fmla="*/ 4 w 312"/>
                <a:gd name="T11" fmla="*/ 76 h 293"/>
                <a:gd name="T12" fmla="*/ 8 w 312"/>
                <a:gd name="T13" fmla="*/ 103 h 293"/>
                <a:gd name="T14" fmla="*/ 34 w 312"/>
                <a:gd name="T15" fmla="*/ 108 h 293"/>
                <a:gd name="T16" fmla="*/ 78 w 312"/>
                <a:gd name="T17" fmla="*/ 114 h 293"/>
                <a:gd name="T18" fmla="*/ 133 w 312"/>
                <a:gd name="T19" fmla="*/ 125 h 293"/>
                <a:gd name="T20" fmla="*/ 152 w 312"/>
                <a:gd name="T21" fmla="*/ 128 h 293"/>
                <a:gd name="T22" fmla="*/ 181 w 312"/>
                <a:gd name="T23" fmla="*/ 149 h 293"/>
                <a:gd name="T24" fmla="*/ 210 w 312"/>
                <a:gd name="T25" fmla="*/ 165 h 293"/>
                <a:gd name="T26" fmla="*/ 213 w 312"/>
                <a:gd name="T27" fmla="*/ 200 h 293"/>
                <a:gd name="T28" fmla="*/ 207 w 312"/>
                <a:gd name="T29" fmla="*/ 235 h 293"/>
                <a:gd name="T30" fmla="*/ 199 w 312"/>
                <a:gd name="T31" fmla="*/ 277 h 293"/>
                <a:gd name="T32" fmla="*/ 243 w 312"/>
                <a:gd name="T33" fmla="*/ 293 h 293"/>
                <a:gd name="T34" fmla="*/ 276 w 312"/>
                <a:gd name="T35" fmla="*/ 264 h 293"/>
                <a:gd name="T36" fmla="*/ 263 w 312"/>
                <a:gd name="T37" fmla="*/ 236 h 293"/>
                <a:gd name="T38" fmla="*/ 256 w 312"/>
                <a:gd name="T39" fmla="*/ 173 h 293"/>
                <a:gd name="T40" fmla="*/ 267 w 312"/>
                <a:gd name="T41" fmla="*/ 158 h 293"/>
                <a:gd name="T42" fmla="*/ 300 w 312"/>
                <a:gd name="T43" fmla="*/ 137 h 293"/>
                <a:gd name="T44" fmla="*/ 308 w 312"/>
                <a:gd name="T45" fmla="*/ 85 h 293"/>
                <a:gd name="T46" fmla="*/ 304 w 312"/>
                <a:gd name="T47" fmla="*/ 59 h 293"/>
                <a:gd name="T48" fmla="*/ 301 w 312"/>
                <a:gd name="T49" fmla="*/ 23 h 293"/>
                <a:gd name="T50" fmla="*/ 248 w 312"/>
                <a:gd name="T51" fmla="*/ 6 h 293"/>
                <a:gd name="T52" fmla="*/ 213 w 312"/>
                <a:gd name="T53" fmla="*/ 7 h 293"/>
                <a:gd name="T54" fmla="*/ 170 w 312"/>
                <a:gd name="T55" fmla="*/ 26 h 293"/>
                <a:gd name="T56" fmla="*/ 143 w 312"/>
                <a:gd name="T57" fmla="*/ 21 h 293"/>
                <a:gd name="T58" fmla="*/ 112 w 312"/>
                <a:gd name="T59" fmla="*/ 33 h 293"/>
                <a:gd name="T60" fmla="*/ 87 w 312"/>
                <a:gd name="T61" fmla="*/ 44 h 293"/>
                <a:gd name="T62" fmla="*/ 66 w 312"/>
                <a:gd name="T63" fmla="*/ 42 h 293"/>
                <a:gd name="T64" fmla="*/ 36 w 312"/>
                <a:gd name="T65" fmla="*/ 2 h 2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2"/>
                <a:gd name="T100" fmla="*/ 0 h 293"/>
                <a:gd name="T101" fmla="*/ 312 w 312"/>
                <a:gd name="T102" fmla="*/ 293 h 2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2" h="293">
                  <a:moveTo>
                    <a:pt x="36" y="2"/>
                  </a:moveTo>
                  <a:lnTo>
                    <a:pt x="25" y="0"/>
                  </a:lnTo>
                  <a:lnTo>
                    <a:pt x="14" y="15"/>
                  </a:lnTo>
                  <a:lnTo>
                    <a:pt x="13" y="25"/>
                  </a:lnTo>
                  <a:lnTo>
                    <a:pt x="28" y="46"/>
                  </a:lnTo>
                  <a:lnTo>
                    <a:pt x="36" y="47"/>
                  </a:lnTo>
                  <a:lnTo>
                    <a:pt x="34" y="55"/>
                  </a:lnTo>
                  <a:lnTo>
                    <a:pt x="32" y="72"/>
                  </a:lnTo>
                  <a:lnTo>
                    <a:pt x="22" y="71"/>
                  </a:lnTo>
                  <a:lnTo>
                    <a:pt x="13" y="68"/>
                  </a:lnTo>
                  <a:lnTo>
                    <a:pt x="5" y="67"/>
                  </a:lnTo>
                  <a:lnTo>
                    <a:pt x="4" y="76"/>
                  </a:lnTo>
                  <a:lnTo>
                    <a:pt x="0" y="93"/>
                  </a:lnTo>
                  <a:lnTo>
                    <a:pt x="8" y="103"/>
                  </a:lnTo>
                  <a:lnTo>
                    <a:pt x="17" y="104"/>
                  </a:lnTo>
                  <a:lnTo>
                    <a:pt x="34" y="108"/>
                  </a:lnTo>
                  <a:lnTo>
                    <a:pt x="57" y="101"/>
                  </a:lnTo>
                  <a:lnTo>
                    <a:pt x="78" y="114"/>
                  </a:lnTo>
                  <a:lnTo>
                    <a:pt x="115" y="121"/>
                  </a:lnTo>
                  <a:lnTo>
                    <a:pt x="133" y="125"/>
                  </a:lnTo>
                  <a:lnTo>
                    <a:pt x="143" y="126"/>
                  </a:lnTo>
                  <a:lnTo>
                    <a:pt x="152" y="128"/>
                  </a:lnTo>
                  <a:lnTo>
                    <a:pt x="164" y="116"/>
                  </a:lnTo>
                  <a:lnTo>
                    <a:pt x="181" y="149"/>
                  </a:lnTo>
                  <a:lnTo>
                    <a:pt x="194" y="153"/>
                  </a:lnTo>
                  <a:lnTo>
                    <a:pt x="210" y="165"/>
                  </a:lnTo>
                  <a:lnTo>
                    <a:pt x="209" y="173"/>
                  </a:lnTo>
                  <a:lnTo>
                    <a:pt x="213" y="200"/>
                  </a:lnTo>
                  <a:lnTo>
                    <a:pt x="201" y="216"/>
                  </a:lnTo>
                  <a:lnTo>
                    <a:pt x="207" y="235"/>
                  </a:lnTo>
                  <a:lnTo>
                    <a:pt x="202" y="260"/>
                  </a:lnTo>
                  <a:lnTo>
                    <a:pt x="199" y="277"/>
                  </a:lnTo>
                  <a:lnTo>
                    <a:pt x="235" y="291"/>
                  </a:lnTo>
                  <a:lnTo>
                    <a:pt x="243" y="293"/>
                  </a:lnTo>
                  <a:lnTo>
                    <a:pt x="264" y="279"/>
                  </a:lnTo>
                  <a:lnTo>
                    <a:pt x="276" y="264"/>
                  </a:lnTo>
                  <a:lnTo>
                    <a:pt x="261" y="245"/>
                  </a:lnTo>
                  <a:lnTo>
                    <a:pt x="263" y="236"/>
                  </a:lnTo>
                  <a:lnTo>
                    <a:pt x="255" y="227"/>
                  </a:lnTo>
                  <a:lnTo>
                    <a:pt x="256" y="173"/>
                  </a:lnTo>
                  <a:lnTo>
                    <a:pt x="259" y="157"/>
                  </a:lnTo>
                  <a:lnTo>
                    <a:pt x="267" y="158"/>
                  </a:lnTo>
                  <a:lnTo>
                    <a:pt x="297" y="146"/>
                  </a:lnTo>
                  <a:lnTo>
                    <a:pt x="300" y="137"/>
                  </a:lnTo>
                  <a:lnTo>
                    <a:pt x="312" y="113"/>
                  </a:lnTo>
                  <a:lnTo>
                    <a:pt x="308" y="85"/>
                  </a:lnTo>
                  <a:lnTo>
                    <a:pt x="298" y="83"/>
                  </a:lnTo>
                  <a:lnTo>
                    <a:pt x="304" y="59"/>
                  </a:lnTo>
                  <a:lnTo>
                    <a:pt x="308" y="33"/>
                  </a:lnTo>
                  <a:lnTo>
                    <a:pt x="301" y="23"/>
                  </a:lnTo>
                  <a:lnTo>
                    <a:pt x="272" y="18"/>
                  </a:lnTo>
                  <a:lnTo>
                    <a:pt x="248" y="6"/>
                  </a:lnTo>
                  <a:lnTo>
                    <a:pt x="230" y="2"/>
                  </a:lnTo>
                  <a:lnTo>
                    <a:pt x="213" y="7"/>
                  </a:lnTo>
                  <a:lnTo>
                    <a:pt x="185" y="21"/>
                  </a:lnTo>
                  <a:lnTo>
                    <a:pt x="170" y="26"/>
                  </a:lnTo>
                  <a:lnTo>
                    <a:pt x="152" y="22"/>
                  </a:lnTo>
                  <a:lnTo>
                    <a:pt x="143" y="21"/>
                  </a:lnTo>
                  <a:lnTo>
                    <a:pt x="123" y="35"/>
                  </a:lnTo>
                  <a:lnTo>
                    <a:pt x="112" y="33"/>
                  </a:lnTo>
                  <a:lnTo>
                    <a:pt x="103" y="40"/>
                  </a:lnTo>
                  <a:lnTo>
                    <a:pt x="87" y="44"/>
                  </a:lnTo>
                  <a:lnTo>
                    <a:pt x="79" y="55"/>
                  </a:lnTo>
                  <a:lnTo>
                    <a:pt x="66" y="42"/>
                  </a:lnTo>
                  <a:lnTo>
                    <a:pt x="49" y="31"/>
                  </a:lnTo>
                  <a:lnTo>
                    <a:pt x="36" y="2"/>
                  </a:lnTo>
                  <a:close/>
                </a:path>
              </a:pathLst>
            </a:custGeom>
            <a:solidFill>
              <a:srgbClr val="00B050"/>
            </a:solidFill>
            <a:ln w="6350">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42" name="Rectangle 395"/>
            <p:cNvSpPr>
              <a:spLocks noChangeArrowheads="1"/>
            </p:cNvSpPr>
            <p:nvPr/>
          </p:nvSpPr>
          <p:spPr bwMode="auto">
            <a:xfrm>
              <a:off x="5683250" y="4486275"/>
              <a:ext cx="65" cy="92333"/>
            </a:xfrm>
            <a:prstGeom prst="rect">
              <a:avLst/>
            </a:prstGeom>
            <a:noFill/>
            <a:ln>
              <a:noFill/>
            </a:ln>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382819"/>
                </a:solidFill>
                <a:effectLst/>
                <a:uLnTx/>
                <a:uFillTx/>
                <a:latin typeface="Arial"/>
                <a:ea typeface="+mn-ea"/>
                <a:cs typeface="Arial" charset="0"/>
              </a:endParaRPr>
            </a:p>
          </p:txBody>
        </p:sp>
        <p:sp>
          <p:nvSpPr>
            <p:cNvPr id="43" name="Rectangle 396"/>
            <p:cNvSpPr>
              <a:spLocks noChangeArrowheads="1"/>
            </p:cNvSpPr>
            <p:nvPr/>
          </p:nvSpPr>
          <p:spPr bwMode="auto">
            <a:xfrm>
              <a:off x="5734050" y="4486275"/>
              <a:ext cx="65" cy="92333"/>
            </a:xfrm>
            <a:prstGeom prst="rect">
              <a:avLst/>
            </a:prstGeom>
            <a:noFill/>
            <a:ln>
              <a:noFill/>
            </a:ln>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382819"/>
                </a:solidFill>
                <a:effectLst/>
                <a:uLnTx/>
                <a:uFillTx/>
                <a:latin typeface="Arial"/>
                <a:ea typeface="+mn-ea"/>
                <a:cs typeface="Arial" charset="0"/>
              </a:endParaRPr>
            </a:p>
          </p:txBody>
        </p:sp>
        <p:sp>
          <p:nvSpPr>
            <p:cNvPr id="44" name="Freeform 337"/>
            <p:cNvSpPr>
              <a:spLocks/>
            </p:cNvSpPr>
            <p:nvPr/>
          </p:nvSpPr>
          <p:spPr bwMode="auto">
            <a:xfrm rot="60000">
              <a:off x="4786312" y="4635500"/>
              <a:ext cx="366713" cy="419100"/>
            </a:xfrm>
            <a:custGeom>
              <a:avLst/>
              <a:gdLst>
                <a:gd name="T0" fmla="*/ 13 w 292"/>
                <a:gd name="T1" fmla="*/ 224 h 340"/>
                <a:gd name="T2" fmla="*/ 0 w 292"/>
                <a:gd name="T3" fmla="*/ 204 h 340"/>
                <a:gd name="T4" fmla="*/ 1 w 292"/>
                <a:gd name="T5" fmla="*/ 196 h 340"/>
                <a:gd name="T6" fmla="*/ 22 w 292"/>
                <a:gd name="T7" fmla="*/ 173 h 340"/>
                <a:gd name="T8" fmla="*/ 25 w 292"/>
                <a:gd name="T9" fmla="*/ 156 h 340"/>
                <a:gd name="T10" fmla="*/ 27 w 292"/>
                <a:gd name="T11" fmla="*/ 140 h 340"/>
                <a:gd name="T12" fmla="*/ 31 w 292"/>
                <a:gd name="T13" fmla="*/ 69 h 340"/>
                <a:gd name="T14" fmla="*/ 27 w 292"/>
                <a:gd name="T15" fmla="*/ 43 h 340"/>
                <a:gd name="T16" fmla="*/ 31 w 292"/>
                <a:gd name="T17" fmla="*/ 26 h 340"/>
                <a:gd name="T18" fmla="*/ 42 w 292"/>
                <a:gd name="T19" fmla="*/ 11 h 340"/>
                <a:gd name="T20" fmla="*/ 35 w 292"/>
                <a:gd name="T21" fmla="*/ 0 h 340"/>
                <a:gd name="T22" fmla="*/ 70 w 292"/>
                <a:gd name="T23" fmla="*/ 7 h 340"/>
                <a:gd name="T24" fmla="*/ 92 w 292"/>
                <a:gd name="T25" fmla="*/ 36 h 340"/>
                <a:gd name="T26" fmla="*/ 113 w 292"/>
                <a:gd name="T27" fmla="*/ 74 h 340"/>
                <a:gd name="T28" fmla="*/ 128 w 292"/>
                <a:gd name="T29" fmla="*/ 96 h 340"/>
                <a:gd name="T30" fmla="*/ 137 w 292"/>
                <a:gd name="T31" fmla="*/ 98 h 340"/>
                <a:gd name="T32" fmla="*/ 145 w 292"/>
                <a:gd name="T33" fmla="*/ 99 h 340"/>
                <a:gd name="T34" fmla="*/ 165 w 292"/>
                <a:gd name="T35" fmla="*/ 102 h 340"/>
                <a:gd name="T36" fmla="*/ 183 w 292"/>
                <a:gd name="T37" fmla="*/ 97 h 340"/>
                <a:gd name="T38" fmla="*/ 195 w 292"/>
                <a:gd name="T39" fmla="*/ 89 h 340"/>
                <a:gd name="T40" fmla="*/ 211 w 292"/>
                <a:gd name="T41" fmla="*/ 101 h 340"/>
                <a:gd name="T42" fmla="*/ 245 w 292"/>
                <a:gd name="T43" fmla="*/ 117 h 340"/>
                <a:gd name="T44" fmla="*/ 253 w 292"/>
                <a:gd name="T45" fmla="*/ 118 h 340"/>
                <a:gd name="T46" fmla="*/ 260 w 292"/>
                <a:gd name="T47" fmla="*/ 136 h 340"/>
                <a:gd name="T48" fmla="*/ 273 w 292"/>
                <a:gd name="T49" fmla="*/ 148 h 340"/>
                <a:gd name="T50" fmla="*/ 286 w 292"/>
                <a:gd name="T51" fmla="*/ 159 h 340"/>
                <a:gd name="T52" fmla="*/ 292 w 292"/>
                <a:gd name="T53" fmla="*/ 169 h 340"/>
                <a:gd name="T54" fmla="*/ 285 w 292"/>
                <a:gd name="T55" fmla="*/ 183 h 340"/>
                <a:gd name="T56" fmla="*/ 266 w 292"/>
                <a:gd name="T57" fmla="*/ 208 h 340"/>
                <a:gd name="T58" fmla="*/ 253 w 292"/>
                <a:gd name="T59" fmla="*/ 222 h 340"/>
                <a:gd name="T60" fmla="*/ 241 w 292"/>
                <a:gd name="T61" fmla="*/ 238 h 340"/>
                <a:gd name="T62" fmla="*/ 237 w 292"/>
                <a:gd name="T63" fmla="*/ 263 h 340"/>
                <a:gd name="T64" fmla="*/ 227 w 292"/>
                <a:gd name="T65" fmla="*/ 280 h 340"/>
                <a:gd name="T66" fmla="*/ 218 w 292"/>
                <a:gd name="T67" fmla="*/ 295 h 340"/>
                <a:gd name="T68" fmla="*/ 200 w 292"/>
                <a:gd name="T69" fmla="*/ 317 h 340"/>
                <a:gd name="T70" fmla="*/ 190 w 292"/>
                <a:gd name="T71" fmla="*/ 325 h 340"/>
                <a:gd name="T72" fmla="*/ 178 w 292"/>
                <a:gd name="T73" fmla="*/ 333 h 340"/>
                <a:gd name="T74" fmla="*/ 169 w 292"/>
                <a:gd name="T75" fmla="*/ 340 h 340"/>
                <a:gd name="T76" fmla="*/ 152 w 292"/>
                <a:gd name="T77" fmla="*/ 336 h 340"/>
                <a:gd name="T78" fmla="*/ 125 w 292"/>
                <a:gd name="T79" fmla="*/ 324 h 340"/>
                <a:gd name="T80" fmla="*/ 116 w 292"/>
                <a:gd name="T81" fmla="*/ 321 h 340"/>
                <a:gd name="T82" fmla="*/ 107 w 292"/>
                <a:gd name="T83" fmla="*/ 320 h 340"/>
                <a:gd name="T84" fmla="*/ 88 w 292"/>
                <a:gd name="T85" fmla="*/ 317 h 340"/>
                <a:gd name="T86" fmla="*/ 90 w 292"/>
                <a:gd name="T87" fmla="*/ 308 h 340"/>
                <a:gd name="T88" fmla="*/ 82 w 292"/>
                <a:gd name="T89" fmla="*/ 307 h 340"/>
                <a:gd name="T90" fmla="*/ 76 w 292"/>
                <a:gd name="T91" fmla="*/ 280 h 340"/>
                <a:gd name="T92" fmla="*/ 70 w 292"/>
                <a:gd name="T93" fmla="*/ 270 h 340"/>
                <a:gd name="T94" fmla="*/ 72 w 292"/>
                <a:gd name="T95" fmla="*/ 254 h 340"/>
                <a:gd name="T96" fmla="*/ 70 w 292"/>
                <a:gd name="T97" fmla="*/ 217 h 340"/>
                <a:gd name="T98" fmla="*/ 60 w 292"/>
                <a:gd name="T99" fmla="*/ 216 h 340"/>
                <a:gd name="T100" fmla="*/ 43 w 292"/>
                <a:gd name="T101" fmla="*/ 212 h 340"/>
                <a:gd name="T102" fmla="*/ 13 w 292"/>
                <a:gd name="T103" fmla="*/ 224 h 3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2"/>
                <a:gd name="T157" fmla="*/ 0 h 340"/>
                <a:gd name="T158" fmla="*/ 292 w 292"/>
                <a:gd name="T159" fmla="*/ 340 h 3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2" h="340">
                  <a:moveTo>
                    <a:pt x="13" y="224"/>
                  </a:moveTo>
                  <a:lnTo>
                    <a:pt x="0" y="204"/>
                  </a:lnTo>
                  <a:lnTo>
                    <a:pt x="1" y="196"/>
                  </a:lnTo>
                  <a:lnTo>
                    <a:pt x="22" y="173"/>
                  </a:lnTo>
                  <a:lnTo>
                    <a:pt x="25" y="156"/>
                  </a:lnTo>
                  <a:lnTo>
                    <a:pt x="27" y="140"/>
                  </a:lnTo>
                  <a:lnTo>
                    <a:pt x="31" y="69"/>
                  </a:lnTo>
                  <a:lnTo>
                    <a:pt x="27" y="43"/>
                  </a:lnTo>
                  <a:lnTo>
                    <a:pt x="31" y="26"/>
                  </a:lnTo>
                  <a:lnTo>
                    <a:pt x="42" y="11"/>
                  </a:lnTo>
                  <a:lnTo>
                    <a:pt x="35" y="0"/>
                  </a:lnTo>
                  <a:lnTo>
                    <a:pt x="70" y="7"/>
                  </a:lnTo>
                  <a:lnTo>
                    <a:pt x="92" y="36"/>
                  </a:lnTo>
                  <a:lnTo>
                    <a:pt x="113" y="74"/>
                  </a:lnTo>
                  <a:lnTo>
                    <a:pt x="128" y="96"/>
                  </a:lnTo>
                  <a:lnTo>
                    <a:pt x="137" y="98"/>
                  </a:lnTo>
                  <a:lnTo>
                    <a:pt x="145" y="99"/>
                  </a:lnTo>
                  <a:lnTo>
                    <a:pt x="165" y="102"/>
                  </a:lnTo>
                  <a:lnTo>
                    <a:pt x="183" y="97"/>
                  </a:lnTo>
                  <a:lnTo>
                    <a:pt x="195" y="89"/>
                  </a:lnTo>
                  <a:lnTo>
                    <a:pt x="211" y="101"/>
                  </a:lnTo>
                  <a:lnTo>
                    <a:pt x="245" y="117"/>
                  </a:lnTo>
                  <a:lnTo>
                    <a:pt x="253" y="118"/>
                  </a:lnTo>
                  <a:lnTo>
                    <a:pt x="260" y="136"/>
                  </a:lnTo>
                  <a:lnTo>
                    <a:pt x="273" y="148"/>
                  </a:lnTo>
                  <a:lnTo>
                    <a:pt x="286" y="159"/>
                  </a:lnTo>
                  <a:lnTo>
                    <a:pt x="292" y="169"/>
                  </a:lnTo>
                  <a:lnTo>
                    <a:pt x="285" y="183"/>
                  </a:lnTo>
                  <a:lnTo>
                    <a:pt x="266" y="208"/>
                  </a:lnTo>
                  <a:lnTo>
                    <a:pt x="253" y="222"/>
                  </a:lnTo>
                  <a:lnTo>
                    <a:pt x="241" y="238"/>
                  </a:lnTo>
                  <a:lnTo>
                    <a:pt x="237" y="263"/>
                  </a:lnTo>
                  <a:lnTo>
                    <a:pt x="227" y="280"/>
                  </a:lnTo>
                  <a:lnTo>
                    <a:pt x="218" y="295"/>
                  </a:lnTo>
                  <a:lnTo>
                    <a:pt x="200" y="317"/>
                  </a:lnTo>
                  <a:lnTo>
                    <a:pt x="190" y="325"/>
                  </a:lnTo>
                  <a:lnTo>
                    <a:pt x="178" y="333"/>
                  </a:lnTo>
                  <a:lnTo>
                    <a:pt x="169" y="340"/>
                  </a:lnTo>
                  <a:lnTo>
                    <a:pt x="152" y="336"/>
                  </a:lnTo>
                  <a:lnTo>
                    <a:pt x="125" y="324"/>
                  </a:lnTo>
                  <a:lnTo>
                    <a:pt x="116" y="321"/>
                  </a:lnTo>
                  <a:lnTo>
                    <a:pt x="107" y="320"/>
                  </a:lnTo>
                  <a:lnTo>
                    <a:pt x="88" y="317"/>
                  </a:lnTo>
                  <a:lnTo>
                    <a:pt x="90" y="308"/>
                  </a:lnTo>
                  <a:lnTo>
                    <a:pt x="82" y="307"/>
                  </a:lnTo>
                  <a:lnTo>
                    <a:pt x="76" y="280"/>
                  </a:lnTo>
                  <a:lnTo>
                    <a:pt x="70" y="270"/>
                  </a:lnTo>
                  <a:lnTo>
                    <a:pt x="72" y="254"/>
                  </a:lnTo>
                  <a:lnTo>
                    <a:pt x="70" y="217"/>
                  </a:lnTo>
                  <a:lnTo>
                    <a:pt x="60" y="216"/>
                  </a:lnTo>
                  <a:lnTo>
                    <a:pt x="43" y="212"/>
                  </a:lnTo>
                  <a:lnTo>
                    <a:pt x="13" y="224"/>
                  </a:lnTo>
                  <a:close/>
                </a:path>
              </a:pathLst>
            </a:custGeom>
            <a:solidFill>
              <a:srgbClr val="00B050"/>
            </a:solidFill>
            <a:ln w="6350">
              <a:solidFill>
                <a:srgbClr val="000000"/>
              </a:solidFill>
              <a:round/>
              <a:headEnd/>
              <a:tailEnd/>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45" name="Freeform 295"/>
            <p:cNvSpPr>
              <a:spLocks/>
            </p:cNvSpPr>
            <p:nvPr/>
          </p:nvSpPr>
          <p:spPr bwMode="auto">
            <a:xfrm>
              <a:off x="5326062" y="2770188"/>
              <a:ext cx="715963" cy="684212"/>
            </a:xfrm>
            <a:custGeom>
              <a:avLst/>
              <a:gdLst>
                <a:gd name="T0" fmla="*/ 57 w 572"/>
                <a:gd name="T1" fmla="*/ 522 h 549"/>
                <a:gd name="T2" fmla="*/ 69 w 572"/>
                <a:gd name="T3" fmla="*/ 512 h 549"/>
                <a:gd name="T4" fmla="*/ 83 w 572"/>
                <a:gd name="T5" fmla="*/ 501 h 549"/>
                <a:gd name="T6" fmla="*/ 96 w 572"/>
                <a:gd name="T7" fmla="*/ 492 h 549"/>
                <a:gd name="T8" fmla="*/ 116 w 572"/>
                <a:gd name="T9" fmla="*/ 499 h 549"/>
                <a:gd name="T10" fmla="*/ 164 w 572"/>
                <a:gd name="T11" fmla="*/ 521 h 549"/>
                <a:gd name="T12" fmla="*/ 184 w 572"/>
                <a:gd name="T13" fmla="*/ 528 h 549"/>
                <a:gd name="T14" fmla="*/ 232 w 572"/>
                <a:gd name="T15" fmla="*/ 536 h 549"/>
                <a:gd name="T16" fmla="*/ 247 w 572"/>
                <a:gd name="T17" fmla="*/ 529 h 549"/>
                <a:gd name="T18" fmla="*/ 275 w 572"/>
                <a:gd name="T19" fmla="*/ 533 h 549"/>
                <a:gd name="T20" fmla="*/ 308 w 572"/>
                <a:gd name="T21" fmla="*/ 540 h 549"/>
                <a:gd name="T22" fmla="*/ 333 w 572"/>
                <a:gd name="T23" fmla="*/ 534 h 549"/>
                <a:gd name="T24" fmla="*/ 349 w 572"/>
                <a:gd name="T25" fmla="*/ 549 h 549"/>
                <a:gd name="T26" fmla="*/ 360 w 572"/>
                <a:gd name="T27" fmla="*/ 533 h 549"/>
                <a:gd name="T28" fmla="*/ 363 w 572"/>
                <a:gd name="T29" fmla="*/ 517 h 549"/>
                <a:gd name="T30" fmla="*/ 347 w 572"/>
                <a:gd name="T31" fmla="*/ 504 h 549"/>
                <a:gd name="T32" fmla="*/ 339 w 572"/>
                <a:gd name="T33" fmla="*/ 501 h 549"/>
                <a:gd name="T34" fmla="*/ 333 w 572"/>
                <a:gd name="T35" fmla="*/ 483 h 549"/>
                <a:gd name="T36" fmla="*/ 329 w 572"/>
                <a:gd name="T37" fmla="*/ 456 h 549"/>
                <a:gd name="T38" fmla="*/ 350 w 572"/>
                <a:gd name="T39" fmla="*/ 443 h 549"/>
                <a:gd name="T40" fmla="*/ 374 w 572"/>
                <a:gd name="T41" fmla="*/ 456 h 549"/>
                <a:gd name="T42" fmla="*/ 386 w 572"/>
                <a:gd name="T43" fmla="*/ 450 h 549"/>
                <a:gd name="T44" fmla="*/ 419 w 572"/>
                <a:gd name="T45" fmla="*/ 413 h 549"/>
                <a:gd name="T46" fmla="*/ 434 w 572"/>
                <a:gd name="T47" fmla="*/ 380 h 549"/>
                <a:gd name="T48" fmla="*/ 441 w 572"/>
                <a:gd name="T49" fmla="*/ 346 h 549"/>
                <a:gd name="T50" fmla="*/ 498 w 572"/>
                <a:gd name="T51" fmla="*/ 286 h 549"/>
                <a:gd name="T52" fmla="*/ 519 w 572"/>
                <a:gd name="T53" fmla="*/ 272 h 549"/>
                <a:gd name="T54" fmla="*/ 531 w 572"/>
                <a:gd name="T55" fmla="*/ 248 h 549"/>
                <a:gd name="T56" fmla="*/ 533 w 572"/>
                <a:gd name="T57" fmla="*/ 239 h 549"/>
                <a:gd name="T58" fmla="*/ 569 w 572"/>
                <a:gd name="T59" fmla="*/ 194 h 549"/>
                <a:gd name="T60" fmla="*/ 572 w 572"/>
                <a:gd name="T61" fmla="*/ 176 h 549"/>
                <a:gd name="T62" fmla="*/ 540 w 572"/>
                <a:gd name="T63" fmla="*/ 153 h 549"/>
                <a:gd name="T64" fmla="*/ 535 w 572"/>
                <a:gd name="T65" fmla="*/ 126 h 549"/>
                <a:gd name="T66" fmla="*/ 510 w 572"/>
                <a:gd name="T67" fmla="*/ 112 h 549"/>
                <a:gd name="T68" fmla="*/ 493 w 572"/>
                <a:gd name="T69" fmla="*/ 101 h 549"/>
                <a:gd name="T70" fmla="*/ 467 w 572"/>
                <a:gd name="T71" fmla="*/ 87 h 549"/>
                <a:gd name="T72" fmla="*/ 453 w 572"/>
                <a:gd name="T73" fmla="*/ 67 h 549"/>
                <a:gd name="T74" fmla="*/ 448 w 572"/>
                <a:gd name="T75" fmla="*/ 56 h 549"/>
                <a:gd name="T76" fmla="*/ 437 w 572"/>
                <a:gd name="T77" fmla="*/ 56 h 549"/>
                <a:gd name="T78" fmla="*/ 428 w 572"/>
                <a:gd name="T79" fmla="*/ 55 h 549"/>
                <a:gd name="T80" fmla="*/ 383 w 572"/>
                <a:gd name="T81" fmla="*/ 89 h 549"/>
                <a:gd name="T82" fmla="*/ 329 w 572"/>
                <a:gd name="T83" fmla="*/ 87 h 549"/>
                <a:gd name="T84" fmla="*/ 255 w 572"/>
                <a:gd name="T85" fmla="*/ 76 h 549"/>
                <a:gd name="T86" fmla="*/ 211 w 572"/>
                <a:gd name="T87" fmla="*/ 15 h 549"/>
                <a:gd name="T88" fmla="*/ 213 w 572"/>
                <a:gd name="T89" fmla="*/ 7 h 549"/>
                <a:gd name="T90" fmla="*/ 186 w 572"/>
                <a:gd name="T91" fmla="*/ 0 h 549"/>
                <a:gd name="T92" fmla="*/ 149 w 572"/>
                <a:gd name="T93" fmla="*/ 5 h 549"/>
                <a:gd name="T94" fmla="*/ 153 w 572"/>
                <a:gd name="T95" fmla="*/ 84 h 549"/>
                <a:gd name="T96" fmla="*/ 147 w 572"/>
                <a:gd name="T97" fmla="*/ 142 h 549"/>
                <a:gd name="T98" fmla="*/ 144 w 572"/>
                <a:gd name="T99" fmla="*/ 192 h 549"/>
                <a:gd name="T100" fmla="*/ 173 w 572"/>
                <a:gd name="T101" fmla="*/ 246 h 549"/>
                <a:gd name="T102" fmla="*/ 251 w 572"/>
                <a:gd name="T103" fmla="*/ 313 h 549"/>
                <a:gd name="T104" fmla="*/ 250 w 572"/>
                <a:gd name="T105" fmla="*/ 320 h 549"/>
                <a:gd name="T106" fmla="*/ 217 w 572"/>
                <a:gd name="T107" fmla="*/ 359 h 549"/>
                <a:gd name="T108" fmla="*/ 210 w 572"/>
                <a:gd name="T109" fmla="*/ 393 h 549"/>
                <a:gd name="T110" fmla="*/ 209 w 572"/>
                <a:gd name="T111" fmla="*/ 401 h 549"/>
                <a:gd name="T112" fmla="*/ 190 w 572"/>
                <a:gd name="T113" fmla="*/ 397 h 549"/>
                <a:gd name="T114" fmla="*/ 153 w 572"/>
                <a:gd name="T115" fmla="*/ 393 h 549"/>
                <a:gd name="T116" fmla="*/ 0 w 572"/>
                <a:gd name="T117" fmla="*/ 425 h 549"/>
                <a:gd name="T118" fmla="*/ 9 w 572"/>
                <a:gd name="T119" fmla="*/ 471 h 549"/>
                <a:gd name="T120" fmla="*/ 25 w 572"/>
                <a:gd name="T121" fmla="*/ 491 h 549"/>
                <a:gd name="T122" fmla="*/ 57 w 572"/>
                <a:gd name="T123" fmla="*/ 522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2"/>
                <a:gd name="T187" fmla="*/ 0 h 549"/>
                <a:gd name="T188" fmla="*/ 572 w 572"/>
                <a:gd name="T189" fmla="*/ 549 h 5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2" h="549">
                  <a:moveTo>
                    <a:pt x="57" y="522"/>
                  </a:moveTo>
                  <a:lnTo>
                    <a:pt x="69" y="512"/>
                  </a:lnTo>
                  <a:lnTo>
                    <a:pt x="83" y="501"/>
                  </a:lnTo>
                  <a:lnTo>
                    <a:pt x="96" y="492"/>
                  </a:lnTo>
                  <a:lnTo>
                    <a:pt x="116" y="499"/>
                  </a:lnTo>
                  <a:lnTo>
                    <a:pt x="164" y="521"/>
                  </a:lnTo>
                  <a:lnTo>
                    <a:pt x="184" y="528"/>
                  </a:lnTo>
                  <a:lnTo>
                    <a:pt x="232" y="536"/>
                  </a:lnTo>
                  <a:lnTo>
                    <a:pt x="247" y="529"/>
                  </a:lnTo>
                  <a:lnTo>
                    <a:pt x="275" y="533"/>
                  </a:lnTo>
                  <a:lnTo>
                    <a:pt x="308" y="540"/>
                  </a:lnTo>
                  <a:lnTo>
                    <a:pt x="333" y="534"/>
                  </a:lnTo>
                  <a:lnTo>
                    <a:pt x="349" y="549"/>
                  </a:lnTo>
                  <a:lnTo>
                    <a:pt x="360" y="533"/>
                  </a:lnTo>
                  <a:lnTo>
                    <a:pt x="363" y="517"/>
                  </a:lnTo>
                  <a:lnTo>
                    <a:pt x="347" y="504"/>
                  </a:lnTo>
                  <a:lnTo>
                    <a:pt x="339" y="501"/>
                  </a:lnTo>
                  <a:lnTo>
                    <a:pt x="333" y="483"/>
                  </a:lnTo>
                  <a:lnTo>
                    <a:pt x="329" y="456"/>
                  </a:lnTo>
                  <a:lnTo>
                    <a:pt x="350" y="443"/>
                  </a:lnTo>
                  <a:lnTo>
                    <a:pt x="374" y="456"/>
                  </a:lnTo>
                  <a:lnTo>
                    <a:pt x="386" y="450"/>
                  </a:lnTo>
                  <a:lnTo>
                    <a:pt x="419" y="413"/>
                  </a:lnTo>
                  <a:lnTo>
                    <a:pt x="434" y="380"/>
                  </a:lnTo>
                  <a:lnTo>
                    <a:pt x="441" y="346"/>
                  </a:lnTo>
                  <a:lnTo>
                    <a:pt x="498" y="286"/>
                  </a:lnTo>
                  <a:lnTo>
                    <a:pt x="519" y="272"/>
                  </a:lnTo>
                  <a:lnTo>
                    <a:pt x="531" y="248"/>
                  </a:lnTo>
                  <a:lnTo>
                    <a:pt x="533" y="239"/>
                  </a:lnTo>
                  <a:lnTo>
                    <a:pt x="569" y="194"/>
                  </a:lnTo>
                  <a:lnTo>
                    <a:pt x="572" y="176"/>
                  </a:lnTo>
                  <a:lnTo>
                    <a:pt x="540" y="153"/>
                  </a:lnTo>
                  <a:lnTo>
                    <a:pt x="535" y="126"/>
                  </a:lnTo>
                  <a:lnTo>
                    <a:pt x="510" y="112"/>
                  </a:lnTo>
                  <a:lnTo>
                    <a:pt x="493" y="101"/>
                  </a:lnTo>
                  <a:lnTo>
                    <a:pt x="467" y="87"/>
                  </a:lnTo>
                  <a:lnTo>
                    <a:pt x="453" y="67"/>
                  </a:lnTo>
                  <a:lnTo>
                    <a:pt x="448" y="56"/>
                  </a:lnTo>
                  <a:lnTo>
                    <a:pt x="437" y="56"/>
                  </a:lnTo>
                  <a:lnTo>
                    <a:pt x="428" y="55"/>
                  </a:lnTo>
                  <a:lnTo>
                    <a:pt x="383" y="89"/>
                  </a:lnTo>
                  <a:lnTo>
                    <a:pt x="329" y="87"/>
                  </a:lnTo>
                  <a:lnTo>
                    <a:pt x="255" y="76"/>
                  </a:lnTo>
                  <a:lnTo>
                    <a:pt x="211" y="15"/>
                  </a:lnTo>
                  <a:lnTo>
                    <a:pt x="213" y="7"/>
                  </a:lnTo>
                  <a:lnTo>
                    <a:pt x="186" y="0"/>
                  </a:lnTo>
                  <a:lnTo>
                    <a:pt x="149" y="5"/>
                  </a:lnTo>
                  <a:lnTo>
                    <a:pt x="153" y="84"/>
                  </a:lnTo>
                  <a:lnTo>
                    <a:pt x="147" y="142"/>
                  </a:lnTo>
                  <a:lnTo>
                    <a:pt x="144" y="192"/>
                  </a:lnTo>
                  <a:lnTo>
                    <a:pt x="173" y="246"/>
                  </a:lnTo>
                  <a:lnTo>
                    <a:pt x="251" y="313"/>
                  </a:lnTo>
                  <a:lnTo>
                    <a:pt x="250" y="320"/>
                  </a:lnTo>
                  <a:lnTo>
                    <a:pt x="217" y="359"/>
                  </a:lnTo>
                  <a:lnTo>
                    <a:pt x="210" y="393"/>
                  </a:lnTo>
                  <a:lnTo>
                    <a:pt x="209" y="401"/>
                  </a:lnTo>
                  <a:lnTo>
                    <a:pt x="190" y="397"/>
                  </a:lnTo>
                  <a:lnTo>
                    <a:pt x="153" y="393"/>
                  </a:lnTo>
                  <a:lnTo>
                    <a:pt x="0" y="425"/>
                  </a:lnTo>
                  <a:lnTo>
                    <a:pt x="9" y="471"/>
                  </a:lnTo>
                  <a:lnTo>
                    <a:pt x="25" y="491"/>
                  </a:lnTo>
                  <a:lnTo>
                    <a:pt x="57" y="522"/>
                  </a:lnTo>
                  <a:close/>
                </a:path>
              </a:pathLst>
            </a:custGeom>
            <a:solidFill>
              <a:srgbClr val="FFFF00"/>
            </a:solidFill>
            <a:ln w="6350">
              <a:solidFill>
                <a:srgbClr val="000000"/>
              </a:solidFill>
              <a:round/>
              <a:headEnd/>
              <a:tailEnd/>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46" name="Freeform 342"/>
            <p:cNvSpPr>
              <a:spLocks/>
            </p:cNvSpPr>
            <p:nvPr/>
          </p:nvSpPr>
          <p:spPr bwMode="auto">
            <a:xfrm>
              <a:off x="5411787" y="4700588"/>
              <a:ext cx="290513" cy="650875"/>
            </a:xfrm>
            <a:custGeom>
              <a:avLst/>
              <a:gdLst>
                <a:gd name="T0" fmla="*/ 184 w 217"/>
                <a:gd name="T1" fmla="*/ 8 h 519"/>
                <a:gd name="T2" fmla="*/ 194 w 217"/>
                <a:gd name="T3" fmla="*/ 0 h 519"/>
                <a:gd name="T4" fmla="*/ 209 w 217"/>
                <a:gd name="T5" fmla="*/ 20 h 519"/>
                <a:gd name="T6" fmla="*/ 217 w 217"/>
                <a:gd name="T7" fmla="*/ 30 h 519"/>
                <a:gd name="T8" fmla="*/ 193 w 217"/>
                <a:gd name="T9" fmla="*/ 62 h 519"/>
                <a:gd name="T10" fmla="*/ 191 w 217"/>
                <a:gd name="T11" fmla="*/ 70 h 519"/>
                <a:gd name="T12" fmla="*/ 197 w 217"/>
                <a:gd name="T13" fmla="*/ 88 h 519"/>
                <a:gd name="T14" fmla="*/ 193 w 217"/>
                <a:gd name="T15" fmla="*/ 105 h 519"/>
                <a:gd name="T16" fmla="*/ 176 w 217"/>
                <a:gd name="T17" fmla="*/ 101 h 519"/>
                <a:gd name="T18" fmla="*/ 160 w 217"/>
                <a:gd name="T19" fmla="*/ 142 h 519"/>
                <a:gd name="T20" fmla="*/ 176 w 217"/>
                <a:gd name="T21" fmla="*/ 154 h 519"/>
                <a:gd name="T22" fmla="*/ 181 w 217"/>
                <a:gd name="T23" fmla="*/ 174 h 519"/>
                <a:gd name="T24" fmla="*/ 185 w 217"/>
                <a:gd name="T25" fmla="*/ 210 h 519"/>
                <a:gd name="T26" fmla="*/ 172 w 217"/>
                <a:gd name="T27" fmla="*/ 224 h 519"/>
                <a:gd name="T28" fmla="*/ 169 w 217"/>
                <a:gd name="T29" fmla="*/ 241 h 519"/>
                <a:gd name="T30" fmla="*/ 162 w 217"/>
                <a:gd name="T31" fmla="*/ 276 h 519"/>
                <a:gd name="T32" fmla="*/ 158 w 217"/>
                <a:gd name="T33" fmla="*/ 301 h 519"/>
                <a:gd name="T34" fmla="*/ 148 w 217"/>
                <a:gd name="T35" fmla="*/ 317 h 519"/>
                <a:gd name="T36" fmla="*/ 145 w 217"/>
                <a:gd name="T37" fmla="*/ 325 h 519"/>
                <a:gd name="T38" fmla="*/ 154 w 217"/>
                <a:gd name="T39" fmla="*/ 379 h 519"/>
                <a:gd name="T40" fmla="*/ 152 w 217"/>
                <a:gd name="T41" fmla="*/ 396 h 519"/>
                <a:gd name="T42" fmla="*/ 137 w 217"/>
                <a:gd name="T43" fmla="*/ 420 h 519"/>
                <a:gd name="T44" fmla="*/ 107 w 217"/>
                <a:gd name="T45" fmla="*/ 486 h 519"/>
                <a:gd name="T46" fmla="*/ 102 w 217"/>
                <a:gd name="T47" fmla="*/ 519 h 519"/>
                <a:gd name="T48" fmla="*/ 59 w 217"/>
                <a:gd name="T49" fmla="*/ 503 h 519"/>
                <a:gd name="T50" fmla="*/ 42 w 217"/>
                <a:gd name="T51" fmla="*/ 491 h 519"/>
                <a:gd name="T52" fmla="*/ 24 w 217"/>
                <a:gd name="T53" fmla="*/ 488 h 519"/>
                <a:gd name="T54" fmla="*/ 17 w 217"/>
                <a:gd name="T55" fmla="*/ 478 h 519"/>
                <a:gd name="T56" fmla="*/ 12 w 217"/>
                <a:gd name="T57" fmla="*/ 451 h 519"/>
                <a:gd name="T58" fmla="*/ 17 w 217"/>
                <a:gd name="T59" fmla="*/ 424 h 519"/>
                <a:gd name="T60" fmla="*/ 53 w 217"/>
                <a:gd name="T61" fmla="*/ 379 h 519"/>
                <a:gd name="T62" fmla="*/ 55 w 217"/>
                <a:gd name="T63" fmla="*/ 362 h 519"/>
                <a:gd name="T64" fmla="*/ 61 w 217"/>
                <a:gd name="T65" fmla="*/ 335 h 519"/>
                <a:gd name="T66" fmla="*/ 53 w 217"/>
                <a:gd name="T67" fmla="*/ 325 h 519"/>
                <a:gd name="T68" fmla="*/ 29 w 217"/>
                <a:gd name="T69" fmla="*/ 303 h 519"/>
                <a:gd name="T70" fmla="*/ 15 w 217"/>
                <a:gd name="T71" fmla="*/ 301 h 519"/>
                <a:gd name="T72" fmla="*/ 3 w 217"/>
                <a:gd name="T73" fmla="*/ 298 h 519"/>
                <a:gd name="T74" fmla="*/ 5 w 217"/>
                <a:gd name="T75" fmla="*/ 257 h 519"/>
                <a:gd name="T76" fmla="*/ 12 w 217"/>
                <a:gd name="T77" fmla="*/ 226 h 519"/>
                <a:gd name="T78" fmla="*/ 12 w 217"/>
                <a:gd name="T79" fmla="*/ 181 h 519"/>
                <a:gd name="T80" fmla="*/ 7 w 217"/>
                <a:gd name="T81" fmla="*/ 169 h 519"/>
                <a:gd name="T82" fmla="*/ 0 w 217"/>
                <a:gd name="T83" fmla="*/ 160 h 519"/>
                <a:gd name="T84" fmla="*/ 12 w 217"/>
                <a:gd name="T85" fmla="*/ 144 h 519"/>
                <a:gd name="T86" fmla="*/ 8 w 217"/>
                <a:gd name="T87" fmla="*/ 115 h 519"/>
                <a:gd name="T88" fmla="*/ 29 w 217"/>
                <a:gd name="T89" fmla="*/ 116 h 519"/>
                <a:gd name="T90" fmla="*/ 71 w 217"/>
                <a:gd name="T91" fmla="*/ 119 h 519"/>
                <a:gd name="T92" fmla="*/ 92 w 217"/>
                <a:gd name="T93" fmla="*/ 104 h 519"/>
                <a:gd name="T94" fmla="*/ 95 w 217"/>
                <a:gd name="T95" fmla="*/ 34 h 519"/>
                <a:gd name="T96" fmla="*/ 110 w 217"/>
                <a:gd name="T97" fmla="*/ 22 h 519"/>
                <a:gd name="T98" fmla="*/ 127 w 217"/>
                <a:gd name="T99" fmla="*/ 17 h 519"/>
                <a:gd name="T100" fmla="*/ 147 w 217"/>
                <a:gd name="T101" fmla="*/ 13 h 519"/>
                <a:gd name="T102" fmla="*/ 165 w 217"/>
                <a:gd name="T103" fmla="*/ 12 h 519"/>
                <a:gd name="T104" fmla="*/ 184 w 217"/>
                <a:gd name="T105" fmla="*/ 8 h 5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7"/>
                <a:gd name="T160" fmla="*/ 0 h 519"/>
                <a:gd name="T161" fmla="*/ 217 w 217"/>
                <a:gd name="T162" fmla="*/ 519 h 51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7" h="519">
                  <a:moveTo>
                    <a:pt x="184" y="8"/>
                  </a:moveTo>
                  <a:lnTo>
                    <a:pt x="194" y="0"/>
                  </a:lnTo>
                  <a:lnTo>
                    <a:pt x="209" y="20"/>
                  </a:lnTo>
                  <a:lnTo>
                    <a:pt x="217" y="30"/>
                  </a:lnTo>
                  <a:lnTo>
                    <a:pt x="193" y="62"/>
                  </a:lnTo>
                  <a:lnTo>
                    <a:pt x="191" y="70"/>
                  </a:lnTo>
                  <a:lnTo>
                    <a:pt x="197" y="88"/>
                  </a:lnTo>
                  <a:lnTo>
                    <a:pt x="193" y="105"/>
                  </a:lnTo>
                  <a:lnTo>
                    <a:pt x="176" y="101"/>
                  </a:lnTo>
                  <a:lnTo>
                    <a:pt x="160" y="142"/>
                  </a:lnTo>
                  <a:lnTo>
                    <a:pt x="176" y="154"/>
                  </a:lnTo>
                  <a:lnTo>
                    <a:pt x="181" y="174"/>
                  </a:lnTo>
                  <a:lnTo>
                    <a:pt x="185" y="210"/>
                  </a:lnTo>
                  <a:lnTo>
                    <a:pt x="172" y="224"/>
                  </a:lnTo>
                  <a:lnTo>
                    <a:pt x="169" y="241"/>
                  </a:lnTo>
                  <a:lnTo>
                    <a:pt x="162" y="276"/>
                  </a:lnTo>
                  <a:lnTo>
                    <a:pt x="158" y="301"/>
                  </a:lnTo>
                  <a:lnTo>
                    <a:pt x="148" y="317"/>
                  </a:lnTo>
                  <a:lnTo>
                    <a:pt x="145" y="325"/>
                  </a:lnTo>
                  <a:lnTo>
                    <a:pt x="154" y="379"/>
                  </a:lnTo>
                  <a:lnTo>
                    <a:pt x="152" y="396"/>
                  </a:lnTo>
                  <a:lnTo>
                    <a:pt x="137" y="420"/>
                  </a:lnTo>
                  <a:lnTo>
                    <a:pt x="107" y="486"/>
                  </a:lnTo>
                  <a:lnTo>
                    <a:pt x="102" y="519"/>
                  </a:lnTo>
                  <a:lnTo>
                    <a:pt x="59" y="503"/>
                  </a:lnTo>
                  <a:lnTo>
                    <a:pt x="42" y="491"/>
                  </a:lnTo>
                  <a:lnTo>
                    <a:pt x="24" y="488"/>
                  </a:lnTo>
                  <a:lnTo>
                    <a:pt x="17" y="478"/>
                  </a:lnTo>
                  <a:lnTo>
                    <a:pt x="12" y="451"/>
                  </a:lnTo>
                  <a:lnTo>
                    <a:pt x="17" y="424"/>
                  </a:lnTo>
                  <a:lnTo>
                    <a:pt x="53" y="379"/>
                  </a:lnTo>
                  <a:lnTo>
                    <a:pt x="55" y="362"/>
                  </a:lnTo>
                  <a:lnTo>
                    <a:pt x="61" y="335"/>
                  </a:lnTo>
                  <a:lnTo>
                    <a:pt x="53" y="325"/>
                  </a:lnTo>
                  <a:lnTo>
                    <a:pt x="29" y="303"/>
                  </a:lnTo>
                  <a:lnTo>
                    <a:pt x="15" y="301"/>
                  </a:lnTo>
                  <a:lnTo>
                    <a:pt x="3" y="298"/>
                  </a:lnTo>
                  <a:lnTo>
                    <a:pt x="5" y="257"/>
                  </a:lnTo>
                  <a:lnTo>
                    <a:pt x="12" y="226"/>
                  </a:lnTo>
                  <a:lnTo>
                    <a:pt x="12" y="181"/>
                  </a:lnTo>
                  <a:lnTo>
                    <a:pt x="7" y="169"/>
                  </a:lnTo>
                  <a:lnTo>
                    <a:pt x="0" y="160"/>
                  </a:lnTo>
                  <a:lnTo>
                    <a:pt x="12" y="144"/>
                  </a:lnTo>
                  <a:lnTo>
                    <a:pt x="8" y="115"/>
                  </a:lnTo>
                  <a:lnTo>
                    <a:pt x="29" y="116"/>
                  </a:lnTo>
                  <a:lnTo>
                    <a:pt x="71" y="119"/>
                  </a:lnTo>
                  <a:lnTo>
                    <a:pt x="92" y="104"/>
                  </a:lnTo>
                  <a:lnTo>
                    <a:pt x="95" y="34"/>
                  </a:lnTo>
                  <a:lnTo>
                    <a:pt x="110" y="22"/>
                  </a:lnTo>
                  <a:lnTo>
                    <a:pt x="127" y="17"/>
                  </a:lnTo>
                  <a:lnTo>
                    <a:pt x="147" y="13"/>
                  </a:lnTo>
                  <a:lnTo>
                    <a:pt x="165" y="12"/>
                  </a:lnTo>
                  <a:lnTo>
                    <a:pt x="184" y="8"/>
                  </a:lnTo>
                  <a:close/>
                </a:path>
              </a:pathLst>
            </a:custGeom>
            <a:solidFill>
              <a:srgbClr val="00B0F0"/>
            </a:solidFill>
            <a:ln w="635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47" name="Freeform 323"/>
            <p:cNvSpPr>
              <a:spLocks/>
            </p:cNvSpPr>
            <p:nvPr/>
          </p:nvSpPr>
          <p:spPr bwMode="auto">
            <a:xfrm>
              <a:off x="4808537" y="3790950"/>
              <a:ext cx="485775" cy="682625"/>
            </a:xfrm>
            <a:custGeom>
              <a:avLst/>
              <a:gdLst>
                <a:gd name="T0" fmla="*/ 116 w 388"/>
                <a:gd name="T1" fmla="*/ 4 h 545"/>
                <a:gd name="T2" fmla="*/ 94 w 388"/>
                <a:gd name="T3" fmla="*/ 15 h 545"/>
                <a:gd name="T4" fmla="*/ 88 w 388"/>
                <a:gd name="T5" fmla="*/ 54 h 545"/>
                <a:gd name="T6" fmla="*/ 116 w 388"/>
                <a:gd name="T7" fmla="*/ 115 h 545"/>
                <a:gd name="T8" fmla="*/ 128 w 388"/>
                <a:gd name="T9" fmla="*/ 147 h 545"/>
                <a:gd name="T10" fmla="*/ 112 w 388"/>
                <a:gd name="T11" fmla="*/ 223 h 545"/>
                <a:gd name="T12" fmla="*/ 66 w 388"/>
                <a:gd name="T13" fmla="*/ 280 h 545"/>
                <a:gd name="T14" fmla="*/ 36 w 388"/>
                <a:gd name="T15" fmla="*/ 302 h 545"/>
                <a:gd name="T16" fmla="*/ 7 w 388"/>
                <a:gd name="T17" fmla="*/ 305 h 545"/>
                <a:gd name="T18" fmla="*/ 0 w 388"/>
                <a:gd name="T19" fmla="*/ 380 h 545"/>
                <a:gd name="T20" fmla="*/ 4 w 388"/>
                <a:gd name="T21" fmla="*/ 464 h 545"/>
                <a:gd name="T22" fmla="*/ 34 w 388"/>
                <a:gd name="T23" fmla="*/ 462 h 545"/>
                <a:gd name="T24" fmla="*/ 83 w 388"/>
                <a:gd name="T25" fmla="*/ 493 h 545"/>
                <a:gd name="T26" fmla="*/ 125 w 388"/>
                <a:gd name="T27" fmla="*/ 520 h 545"/>
                <a:gd name="T28" fmla="*/ 156 w 388"/>
                <a:gd name="T29" fmla="*/ 519 h 545"/>
                <a:gd name="T30" fmla="*/ 178 w 388"/>
                <a:gd name="T31" fmla="*/ 540 h 545"/>
                <a:gd name="T32" fmla="*/ 190 w 388"/>
                <a:gd name="T33" fmla="*/ 534 h 545"/>
                <a:gd name="T34" fmla="*/ 183 w 388"/>
                <a:gd name="T35" fmla="*/ 515 h 545"/>
                <a:gd name="T36" fmla="*/ 168 w 388"/>
                <a:gd name="T37" fmla="*/ 485 h 545"/>
                <a:gd name="T38" fmla="*/ 185 w 388"/>
                <a:gd name="T39" fmla="*/ 471 h 545"/>
                <a:gd name="T40" fmla="*/ 201 w 388"/>
                <a:gd name="T41" fmla="*/ 456 h 545"/>
                <a:gd name="T42" fmla="*/ 230 w 388"/>
                <a:gd name="T43" fmla="*/ 461 h 545"/>
                <a:gd name="T44" fmla="*/ 252 w 388"/>
                <a:gd name="T45" fmla="*/ 440 h 545"/>
                <a:gd name="T46" fmla="*/ 268 w 388"/>
                <a:gd name="T47" fmla="*/ 452 h 545"/>
                <a:gd name="T48" fmla="*/ 304 w 388"/>
                <a:gd name="T49" fmla="*/ 466 h 545"/>
                <a:gd name="T50" fmla="*/ 301 w 388"/>
                <a:gd name="T51" fmla="*/ 483 h 545"/>
                <a:gd name="T52" fmla="*/ 286 w 388"/>
                <a:gd name="T53" fmla="*/ 520 h 545"/>
                <a:gd name="T54" fmla="*/ 319 w 388"/>
                <a:gd name="T55" fmla="*/ 539 h 545"/>
                <a:gd name="T56" fmla="*/ 378 w 388"/>
                <a:gd name="T57" fmla="*/ 545 h 545"/>
                <a:gd name="T58" fmla="*/ 345 w 388"/>
                <a:gd name="T59" fmla="*/ 499 h 545"/>
                <a:gd name="T60" fmla="*/ 334 w 388"/>
                <a:gd name="T61" fmla="*/ 454 h 545"/>
                <a:gd name="T62" fmla="*/ 388 w 388"/>
                <a:gd name="T63" fmla="*/ 403 h 545"/>
                <a:gd name="T64" fmla="*/ 376 w 388"/>
                <a:gd name="T65" fmla="*/ 367 h 545"/>
                <a:gd name="T66" fmla="*/ 375 w 388"/>
                <a:gd name="T67" fmla="*/ 330 h 545"/>
                <a:gd name="T68" fmla="*/ 334 w 388"/>
                <a:gd name="T69" fmla="*/ 244 h 545"/>
                <a:gd name="T70" fmla="*/ 269 w 388"/>
                <a:gd name="T71" fmla="*/ 189 h 545"/>
                <a:gd name="T72" fmla="*/ 257 w 388"/>
                <a:gd name="T73" fmla="*/ 152 h 545"/>
                <a:gd name="T74" fmla="*/ 194 w 388"/>
                <a:gd name="T75" fmla="*/ 88 h 545"/>
                <a:gd name="T76" fmla="*/ 152 w 388"/>
                <a:gd name="T77" fmla="*/ 18 h 5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88"/>
                <a:gd name="T118" fmla="*/ 0 h 545"/>
                <a:gd name="T119" fmla="*/ 388 w 388"/>
                <a:gd name="T120" fmla="*/ 545 h 5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88" h="545">
                  <a:moveTo>
                    <a:pt x="136" y="0"/>
                  </a:moveTo>
                  <a:lnTo>
                    <a:pt x="116" y="4"/>
                  </a:lnTo>
                  <a:lnTo>
                    <a:pt x="106" y="3"/>
                  </a:lnTo>
                  <a:lnTo>
                    <a:pt x="94" y="15"/>
                  </a:lnTo>
                  <a:lnTo>
                    <a:pt x="92" y="34"/>
                  </a:lnTo>
                  <a:lnTo>
                    <a:pt x="88" y="54"/>
                  </a:lnTo>
                  <a:lnTo>
                    <a:pt x="100" y="82"/>
                  </a:lnTo>
                  <a:lnTo>
                    <a:pt x="116" y="115"/>
                  </a:lnTo>
                  <a:lnTo>
                    <a:pt x="132" y="137"/>
                  </a:lnTo>
                  <a:lnTo>
                    <a:pt x="128" y="147"/>
                  </a:lnTo>
                  <a:lnTo>
                    <a:pt x="120" y="182"/>
                  </a:lnTo>
                  <a:lnTo>
                    <a:pt x="112" y="223"/>
                  </a:lnTo>
                  <a:lnTo>
                    <a:pt x="80" y="272"/>
                  </a:lnTo>
                  <a:lnTo>
                    <a:pt x="66" y="280"/>
                  </a:lnTo>
                  <a:lnTo>
                    <a:pt x="61" y="293"/>
                  </a:lnTo>
                  <a:lnTo>
                    <a:pt x="36" y="302"/>
                  </a:lnTo>
                  <a:lnTo>
                    <a:pt x="14" y="300"/>
                  </a:lnTo>
                  <a:lnTo>
                    <a:pt x="7" y="305"/>
                  </a:lnTo>
                  <a:lnTo>
                    <a:pt x="7" y="345"/>
                  </a:lnTo>
                  <a:lnTo>
                    <a:pt x="0" y="380"/>
                  </a:lnTo>
                  <a:lnTo>
                    <a:pt x="18" y="400"/>
                  </a:lnTo>
                  <a:lnTo>
                    <a:pt x="4" y="464"/>
                  </a:lnTo>
                  <a:lnTo>
                    <a:pt x="12" y="467"/>
                  </a:lnTo>
                  <a:lnTo>
                    <a:pt x="34" y="462"/>
                  </a:lnTo>
                  <a:lnTo>
                    <a:pt x="73" y="482"/>
                  </a:lnTo>
                  <a:lnTo>
                    <a:pt x="83" y="493"/>
                  </a:lnTo>
                  <a:lnTo>
                    <a:pt x="127" y="514"/>
                  </a:lnTo>
                  <a:lnTo>
                    <a:pt x="125" y="520"/>
                  </a:lnTo>
                  <a:lnTo>
                    <a:pt x="144" y="526"/>
                  </a:lnTo>
                  <a:lnTo>
                    <a:pt x="156" y="519"/>
                  </a:lnTo>
                  <a:lnTo>
                    <a:pt x="162" y="528"/>
                  </a:lnTo>
                  <a:lnTo>
                    <a:pt x="178" y="540"/>
                  </a:lnTo>
                  <a:lnTo>
                    <a:pt x="189" y="543"/>
                  </a:lnTo>
                  <a:lnTo>
                    <a:pt x="190" y="534"/>
                  </a:lnTo>
                  <a:lnTo>
                    <a:pt x="191" y="526"/>
                  </a:lnTo>
                  <a:lnTo>
                    <a:pt x="183" y="515"/>
                  </a:lnTo>
                  <a:lnTo>
                    <a:pt x="181" y="497"/>
                  </a:lnTo>
                  <a:lnTo>
                    <a:pt x="168" y="485"/>
                  </a:lnTo>
                  <a:lnTo>
                    <a:pt x="170" y="473"/>
                  </a:lnTo>
                  <a:lnTo>
                    <a:pt x="185" y="471"/>
                  </a:lnTo>
                  <a:lnTo>
                    <a:pt x="182" y="460"/>
                  </a:lnTo>
                  <a:lnTo>
                    <a:pt x="201" y="456"/>
                  </a:lnTo>
                  <a:lnTo>
                    <a:pt x="211" y="458"/>
                  </a:lnTo>
                  <a:lnTo>
                    <a:pt x="230" y="461"/>
                  </a:lnTo>
                  <a:lnTo>
                    <a:pt x="243" y="442"/>
                  </a:lnTo>
                  <a:lnTo>
                    <a:pt x="252" y="440"/>
                  </a:lnTo>
                  <a:lnTo>
                    <a:pt x="261" y="441"/>
                  </a:lnTo>
                  <a:lnTo>
                    <a:pt x="268" y="452"/>
                  </a:lnTo>
                  <a:lnTo>
                    <a:pt x="277" y="462"/>
                  </a:lnTo>
                  <a:lnTo>
                    <a:pt x="304" y="466"/>
                  </a:lnTo>
                  <a:lnTo>
                    <a:pt x="302" y="474"/>
                  </a:lnTo>
                  <a:lnTo>
                    <a:pt x="301" y="483"/>
                  </a:lnTo>
                  <a:lnTo>
                    <a:pt x="282" y="500"/>
                  </a:lnTo>
                  <a:lnTo>
                    <a:pt x="286" y="520"/>
                  </a:lnTo>
                  <a:lnTo>
                    <a:pt x="300" y="544"/>
                  </a:lnTo>
                  <a:lnTo>
                    <a:pt x="319" y="539"/>
                  </a:lnTo>
                  <a:lnTo>
                    <a:pt x="345" y="544"/>
                  </a:lnTo>
                  <a:lnTo>
                    <a:pt x="378" y="545"/>
                  </a:lnTo>
                  <a:lnTo>
                    <a:pt x="366" y="530"/>
                  </a:lnTo>
                  <a:lnTo>
                    <a:pt x="345" y="499"/>
                  </a:lnTo>
                  <a:lnTo>
                    <a:pt x="339" y="473"/>
                  </a:lnTo>
                  <a:lnTo>
                    <a:pt x="334" y="454"/>
                  </a:lnTo>
                  <a:lnTo>
                    <a:pt x="347" y="428"/>
                  </a:lnTo>
                  <a:lnTo>
                    <a:pt x="388" y="403"/>
                  </a:lnTo>
                  <a:lnTo>
                    <a:pt x="383" y="384"/>
                  </a:lnTo>
                  <a:lnTo>
                    <a:pt x="376" y="367"/>
                  </a:lnTo>
                  <a:lnTo>
                    <a:pt x="374" y="346"/>
                  </a:lnTo>
                  <a:lnTo>
                    <a:pt x="375" y="330"/>
                  </a:lnTo>
                  <a:lnTo>
                    <a:pt x="363" y="293"/>
                  </a:lnTo>
                  <a:lnTo>
                    <a:pt x="334" y="244"/>
                  </a:lnTo>
                  <a:lnTo>
                    <a:pt x="285" y="199"/>
                  </a:lnTo>
                  <a:lnTo>
                    <a:pt x="269" y="189"/>
                  </a:lnTo>
                  <a:lnTo>
                    <a:pt x="271" y="180"/>
                  </a:lnTo>
                  <a:lnTo>
                    <a:pt x="257" y="152"/>
                  </a:lnTo>
                  <a:lnTo>
                    <a:pt x="228" y="112"/>
                  </a:lnTo>
                  <a:lnTo>
                    <a:pt x="194" y="88"/>
                  </a:lnTo>
                  <a:lnTo>
                    <a:pt x="166" y="38"/>
                  </a:lnTo>
                  <a:lnTo>
                    <a:pt x="152" y="18"/>
                  </a:lnTo>
                  <a:lnTo>
                    <a:pt x="136" y="0"/>
                  </a:lnTo>
                  <a:close/>
                </a:path>
              </a:pathLst>
            </a:custGeom>
            <a:solidFill>
              <a:srgbClr val="00B0F0"/>
            </a:solidFill>
            <a:ln w="9525">
              <a:solidFill>
                <a:srgbClr val="000000"/>
              </a:solidFill>
              <a:round/>
              <a:headEnd/>
              <a:tailEnd/>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48" name="Freeform 312"/>
            <p:cNvSpPr>
              <a:spLocks/>
            </p:cNvSpPr>
            <p:nvPr/>
          </p:nvSpPr>
          <p:spPr bwMode="auto">
            <a:xfrm rot="60000">
              <a:off x="5800725" y="4405313"/>
              <a:ext cx="142875" cy="120650"/>
            </a:xfrm>
            <a:custGeom>
              <a:avLst/>
              <a:gdLst>
                <a:gd name="T0" fmla="*/ 9 w 113"/>
                <a:gd name="T1" fmla="*/ 9 h 95"/>
                <a:gd name="T2" fmla="*/ 4 w 113"/>
                <a:gd name="T3" fmla="*/ 0 h 95"/>
                <a:gd name="T4" fmla="*/ 18 w 113"/>
                <a:gd name="T5" fmla="*/ 3 h 95"/>
                <a:gd name="T6" fmla="*/ 23 w 113"/>
                <a:gd name="T7" fmla="*/ 7 h 95"/>
                <a:gd name="T8" fmla="*/ 51 w 113"/>
                <a:gd name="T9" fmla="*/ 12 h 95"/>
                <a:gd name="T10" fmla="*/ 60 w 113"/>
                <a:gd name="T11" fmla="*/ 4 h 95"/>
                <a:gd name="T12" fmla="*/ 71 w 113"/>
                <a:gd name="T13" fmla="*/ 5 h 95"/>
                <a:gd name="T14" fmla="*/ 79 w 113"/>
                <a:gd name="T15" fmla="*/ 16 h 95"/>
                <a:gd name="T16" fmla="*/ 95 w 113"/>
                <a:gd name="T17" fmla="*/ 28 h 95"/>
                <a:gd name="T18" fmla="*/ 113 w 113"/>
                <a:gd name="T19" fmla="*/ 30 h 95"/>
                <a:gd name="T20" fmla="*/ 112 w 113"/>
                <a:gd name="T21" fmla="*/ 40 h 95"/>
                <a:gd name="T22" fmla="*/ 101 w 113"/>
                <a:gd name="T23" fmla="*/ 46 h 95"/>
                <a:gd name="T24" fmla="*/ 100 w 113"/>
                <a:gd name="T25" fmla="*/ 54 h 95"/>
                <a:gd name="T26" fmla="*/ 80 w 113"/>
                <a:gd name="T27" fmla="*/ 61 h 95"/>
                <a:gd name="T28" fmla="*/ 70 w 113"/>
                <a:gd name="T29" fmla="*/ 67 h 95"/>
                <a:gd name="T30" fmla="*/ 58 w 113"/>
                <a:gd name="T31" fmla="*/ 74 h 95"/>
                <a:gd name="T32" fmla="*/ 48 w 113"/>
                <a:gd name="T33" fmla="*/ 73 h 95"/>
                <a:gd name="T34" fmla="*/ 46 w 113"/>
                <a:gd name="T35" fmla="*/ 89 h 95"/>
                <a:gd name="T36" fmla="*/ 26 w 113"/>
                <a:gd name="T37" fmla="*/ 95 h 95"/>
                <a:gd name="T38" fmla="*/ 19 w 113"/>
                <a:gd name="T39" fmla="*/ 85 h 95"/>
                <a:gd name="T40" fmla="*/ 22 w 113"/>
                <a:gd name="T41" fmla="*/ 67 h 95"/>
                <a:gd name="T42" fmla="*/ 13 w 113"/>
                <a:gd name="T43" fmla="*/ 66 h 95"/>
                <a:gd name="T44" fmla="*/ 5 w 113"/>
                <a:gd name="T45" fmla="*/ 65 h 95"/>
                <a:gd name="T46" fmla="*/ 0 w 113"/>
                <a:gd name="T47" fmla="*/ 37 h 95"/>
                <a:gd name="T48" fmla="*/ 0 w 113"/>
                <a:gd name="T49" fmla="*/ 24 h 95"/>
                <a:gd name="T50" fmla="*/ 9 w 113"/>
                <a:gd name="T51" fmla="*/ 9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3"/>
                <a:gd name="T79" fmla="*/ 0 h 95"/>
                <a:gd name="T80" fmla="*/ 113 w 113"/>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3" h="95">
                  <a:moveTo>
                    <a:pt x="9" y="9"/>
                  </a:moveTo>
                  <a:lnTo>
                    <a:pt x="4" y="0"/>
                  </a:lnTo>
                  <a:lnTo>
                    <a:pt x="18" y="3"/>
                  </a:lnTo>
                  <a:lnTo>
                    <a:pt x="23" y="7"/>
                  </a:lnTo>
                  <a:lnTo>
                    <a:pt x="51" y="12"/>
                  </a:lnTo>
                  <a:lnTo>
                    <a:pt x="60" y="4"/>
                  </a:lnTo>
                  <a:lnTo>
                    <a:pt x="71" y="5"/>
                  </a:lnTo>
                  <a:lnTo>
                    <a:pt x="79" y="16"/>
                  </a:lnTo>
                  <a:lnTo>
                    <a:pt x="95" y="28"/>
                  </a:lnTo>
                  <a:lnTo>
                    <a:pt x="113" y="30"/>
                  </a:lnTo>
                  <a:lnTo>
                    <a:pt x="112" y="40"/>
                  </a:lnTo>
                  <a:lnTo>
                    <a:pt x="101" y="46"/>
                  </a:lnTo>
                  <a:lnTo>
                    <a:pt x="100" y="54"/>
                  </a:lnTo>
                  <a:lnTo>
                    <a:pt x="80" y="61"/>
                  </a:lnTo>
                  <a:lnTo>
                    <a:pt x="70" y="67"/>
                  </a:lnTo>
                  <a:lnTo>
                    <a:pt x="58" y="74"/>
                  </a:lnTo>
                  <a:lnTo>
                    <a:pt x="48" y="73"/>
                  </a:lnTo>
                  <a:lnTo>
                    <a:pt x="46" y="89"/>
                  </a:lnTo>
                  <a:lnTo>
                    <a:pt x="26" y="95"/>
                  </a:lnTo>
                  <a:lnTo>
                    <a:pt x="19" y="85"/>
                  </a:lnTo>
                  <a:lnTo>
                    <a:pt x="22" y="67"/>
                  </a:lnTo>
                  <a:lnTo>
                    <a:pt x="13" y="66"/>
                  </a:lnTo>
                  <a:lnTo>
                    <a:pt x="5" y="65"/>
                  </a:lnTo>
                  <a:lnTo>
                    <a:pt x="0" y="37"/>
                  </a:lnTo>
                  <a:lnTo>
                    <a:pt x="0" y="24"/>
                  </a:lnTo>
                  <a:lnTo>
                    <a:pt x="9" y="9"/>
                  </a:lnTo>
                  <a:close/>
                </a:path>
              </a:pathLst>
            </a:custGeom>
            <a:solidFill>
              <a:srgbClr val="00B050"/>
            </a:solidFill>
            <a:ln w="317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49" name="Freeform 327"/>
            <p:cNvSpPr>
              <a:spLocks/>
            </p:cNvSpPr>
            <p:nvPr/>
          </p:nvSpPr>
          <p:spPr bwMode="auto">
            <a:xfrm>
              <a:off x="5238750" y="4457700"/>
              <a:ext cx="409575" cy="439738"/>
            </a:xfrm>
            <a:custGeom>
              <a:avLst/>
              <a:gdLst>
                <a:gd name="T0" fmla="*/ 0 w 341"/>
                <a:gd name="T1" fmla="*/ 252 h 350"/>
                <a:gd name="T2" fmla="*/ 31 w 341"/>
                <a:gd name="T3" fmla="*/ 189 h 350"/>
                <a:gd name="T4" fmla="*/ 84 w 341"/>
                <a:gd name="T5" fmla="*/ 144 h 350"/>
                <a:gd name="T6" fmla="*/ 66 w 341"/>
                <a:gd name="T7" fmla="*/ 134 h 350"/>
                <a:gd name="T8" fmla="*/ 60 w 341"/>
                <a:gd name="T9" fmla="*/ 123 h 350"/>
                <a:gd name="T10" fmla="*/ 70 w 341"/>
                <a:gd name="T11" fmla="*/ 116 h 350"/>
                <a:gd name="T12" fmla="*/ 73 w 341"/>
                <a:gd name="T13" fmla="*/ 99 h 350"/>
                <a:gd name="T14" fmla="*/ 74 w 341"/>
                <a:gd name="T15" fmla="*/ 91 h 350"/>
                <a:gd name="T16" fmla="*/ 107 w 341"/>
                <a:gd name="T17" fmla="*/ 62 h 350"/>
                <a:gd name="T18" fmla="*/ 118 w 341"/>
                <a:gd name="T19" fmla="*/ 64 h 350"/>
                <a:gd name="T20" fmla="*/ 148 w 341"/>
                <a:gd name="T21" fmla="*/ 52 h 350"/>
                <a:gd name="T22" fmla="*/ 160 w 341"/>
                <a:gd name="T23" fmla="*/ 27 h 350"/>
                <a:gd name="T24" fmla="*/ 191 w 341"/>
                <a:gd name="T25" fmla="*/ 15 h 350"/>
                <a:gd name="T26" fmla="*/ 200 w 341"/>
                <a:gd name="T27" fmla="*/ 16 h 350"/>
                <a:gd name="T28" fmla="*/ 202 w 341"/>
                <a:gd name="T29" fmla="*/ 0 h 350"/>
                <a:gd name="T30" fmla="*/ 212 w 341"/>
                <a:gd name="T31" fmla="*/ 2 h 350"/>
                <a:gd name="T32" fmla="*/ 229 w 341"/>
                <a:gd name="T33" fmla="*/ 13 h 350"/>
                <a:gd name="T34" fmla="*/ 257 w 341"/>
                <a:gd name="T35" fmla="*/ 62 h 350"/>
                <a:gd name="T36" fmla="*/ 287 w 341"/>
                <a:gd name="T37" fmla="*/ 103 h 350"/>
                <a:gd name="T38" fmla="*/ 301 w 341"/>
                <a:gd name="T39" fmla="*/ 123 h 350"/>
                <a:gd name="T40" fmla="*/ 300 w 341"/>
                <a:gd name="T41" fmla="*/ 131 h 350"/>
                <a:gd name="T42" fmla="*/ 311 w 341"/>
                <a:gd name="T43" fmla="*/ 124 h 350"/>
                <a:gd name="T44" fmla="*/ 336 w 341"/>
                <a:gd name="T45" fmla="*/ 138 h 350"/>
                <a:gd name="T46" fmla="*/ 341 w 341"/>
                <a:gd name="T47" fmla="*/ 156 h 350"/>
                <a:gd name="T48" fmla="*/ 337 w 341"/>
                <a:gd name="T49" fmla="*/ 181 h 350"/>
                <a:gd name="T50" fmla="*/ 334 w 341"/>
                <a:gd name="T51" fmla="*/ 198 h 350"/>
                <a:gd name="T52" fmla="*/ 315 w 341"/>
                <a:gd name="T53" fmla="*/ 205 h 350"/>
                <a:gd name="T54" fmla="*/ 287 w 341"/>
                <a:gd name="T55" fmla="*/ 209 h 350"/>
                <a:gd name="T56" fmla="*/ 267 w 341"/>
                <a:gd name="T57" fmla="*/ 213 h 350"/>
                <a:gd name="T58" fmla="*/ 246 w 341"/>
                <a:gd name="T59" fmla="*/ 227 h 350"/>
                <a:gd name="T60" fmla="*/ 247 w 341"/>
                <a:gd name="T61" fmla="*/ 270 h 350"/>
                <a:gd name="T62" fmla="*/ 243 w 341"/>
                <a:gd name="T63" fmla="*/ 296 h 350"/>
                <a:gd name="T64" fmla="*/ 242 w 341"/>
                <a:gd name="T65" fmla="*/ 304 h 350"/>
                <a:gd name="T66" fmla="*/ 221 w 341"/>
                <a:gd name="T67" fmla="*/ 311 h 350"/>
                <a:gd name="T68" fmla="*/ 165 w 341"/>
                <a:gd name="T69" fmla="*/ 309 h 350"/>
                <a:gd name="T70" fmla="*/ 158 w 341"/>
                <a:gd name="T71" fmla="*/ 308 h 350"/>
                <a:gd name="T72" fmla="*/ 156 w 341"/>
                <a:gd name="T73" fmla="*/ 317 h 350"/>
                <a:gd name="T74" fmla="*/ 162 w 341"/>
                <a:gd name="T75" fmla="*/ 336 h 350"/>
                <a:gd name="T76" fmla="*/ 150 w 341"/>
                <a:gd name="T77" fmla="*/ 350 h 350"/>
                <a:gd name="T78" fmla="*/ 123 w 341"/>
                <a:gd name="T79" fmla="*/ 346 h 350"/>
                <a:gd name="T80" fmla="*/ 103 w 341"/>
                <a:gd name="T81" fmla="*/ 350 h 350"/>
                <a:gd name="T82" fmla="*/ 105 w 341"/>
                <a:gd name="T83" fmla="*/ 342 h 350"/>
                <a:gd name="T84" fmla="*/ 98 w 341"/>
                <a:gd name="T85" fmla="*/ 332 h 350"/>
                <a:gd name="T86" fmla="*/ 101 w 341"/>
                <a:gd name="T87" fmla="*/ 262 h 350"/>
                <a:gd name="T88" fmla="*/ 102 w 341"/>
                <a:gd name="T89" fmla="*/ 254 h 350"/>
                <a:gd name="T90" fmla="*/ 94 w 341"/>
                <a:gd name="T91" fmla="*/ 252 h 350"/>
                <a:gd name="T92" fmla="*/ 73 w 341"/>
                <a:gd name="T93" fmla="*/ 256 h 350"/>
                <a:gd name="T94" fmla="*/ 36 w 341"/>
                <a:gd name="T95" fmla="*/ 259 h 350"/>
                <a:gd name="T96" fmla="*/ 0 w 341"/>
                <a:gd name="T97" fmla="*/ 252 h 3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1"/>
                <a:gd name="T148" fmla="*/ 0 h 350"/>
                <a:gd name="T149" fmla="*/ 341 w 341"/>
                <a:gd name="T150" fmla="*/ 350 h 3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1" h="350">
                  <a:moveTo>
                    <a:pt x="0" y="252"/>
                  </a:moveTo>
                  <a:lnTo>
                    <a:pt x="31" y="189"/>
                  </a:lnTo>
                  <a:lnTo>
                    <a:pt x="84" y="144"/>
                  </a:lnTo>
                  <a:lnTo>
                    <a:pt x="66" y="134"/>
                  </a:lnTo>
                  <a:lnTo>
                    <a:pt x="60" y="123"/>
                  </a:lnTo>
                  <a:lnTo>
                    <a:pt x="70" y="116"/>
                  </a:lnTo>
                  <a:lnTo>
                    <a:pt x="73" y="99"/>
                  </a:lnTo>
                  <a:lnTo>
                    <a:pt x="74" y="91"/>
                  </a:lnTo>
                  <a:lnTo>
                    <a:pt x="107" y="62"/>
                  </a:lnTo>
                  <a:lnTo>
                    <a:pt x="118" y="64"/>
                  </a:lnTo>
                  <a:lnTo>
                    <a:pt x="148" y="52"/>
                  </a:lnTo>
                  <a:lnTo>
                    <a:pt x="160" y="27"/>
                  </a:lnTo>
                  <a:lnTo>
                    <a:pt x="191" y="15"/>
                  </a:lnTo>
                  <a:lnTo>
                    <a:pt x="200" y="16"/>
                  </a:lnTo>
                  <a:lnTo>
                    <a:pt x="202" y="0"/>
                  </a:lnTo>
                  <a:lnTo>
                    <a:pt x="212" y="2"/>
                  </a:lnTo>
                  <a:lnTo>
                    <a:pt x="229" y="13"/>
                  </a:lnTo>
                  <a:lnTo>
                    <a:pt x="257" y="62"/>
                  </a:lnTo>
                  <a:lnTo>
                    <a:pt x="287" y="103"/>
                  </a:lnTo>
                  <a:lnTo>
                    <a:pt x="301" y="123"/>
                  </a:lnTo>
                  <a:lnTo>
                    <a:pt x="300" y="131"/>
                  </a:lnTo>
                  <a:lnTo>
                    <a:pt x="311" y="124"/>
                  </a:lnTo>
                  <a:lnTo>
                    <a:pt x="336" y="138"/>
                  </a:lnTo>
                  <a:lnTo>
                    <a:pt x="341" y="156"/>
                  </a:lnTo>
                  <a:lnTo>
                    <a:pt x="337" y="181"/>
                  </a:lnTo>
                  <a:lnTo>
                    <a:pt x="334" y="198"/>
                  </a:lnTo>
                  <a:lnTo>
                    <a:pt x="315" y="205"/>
                  </a:lnTo>
                  <a:lnTo>
                    <a:pt x="287" y="209"/>
                  </a:lnTo>
                  <a:lnTo>
                    <a:pt x="267" y="213"/>
                  </a:lnTo>
                  <a:lnTo>
                    <a:pt x="246" y="227"/>
                  </a:lnTo>
                  <a:lnTo>
                    <a:pt x="247" y="270"/>
                  </a:lnTo>
                  <a:lnTo>
                    <a:pt x="243" y="296"/>
                  </a:lnTo>
                  <a:lnTo>
                    <a:pt x="242" y="304"/>
                  </a:lnTo>
                  <a:lnTo>
                    <a:pt x="221" y="311"/>
                  </a:lnTo>
                  <a:lnTo>
                    <a:pt x="165" y="309"/>
                  </a:lnTo>
                  <a:lnTo>
                    <a:pt x="158" y="308"/>
                  </a:lnTo>
                  <a:lnTo>
                    <a:pt x="156" y="317"/>
                  </a:lnTo>
                  <a:lnTo>
                    <a:pt x="162" y="336"/>
                  </a:lnTo>
                  <a:lnTo>
                    <a:pt x="150" y="350"/>
                  </a:lnTo>
                  <a:lnTo>
                    <a:pt x="123" y="346"/>
                  </a:lnTo>
                  <a:lnTo>
                    <a:pt x="103" y="350"/>
                  </a:lnTo>
                  <a:lnTo>
                    <a:pt x="105" y="342"/>
                  </a:lnTo>
                  <a:lnTo>
                    <a:pt x="98" y="332"/>
                  </a:lnTo>
                  <a:lnTo>
                    <a:pt x="101" y="262"/>
                  </a:lnTo>
                  <a:lnTo>
                    <a:pt x="102" y="254"/>
                  </a:lnTo>
                  <a:lnTo>
                    <a:pt x="94" y="252"/>
                  </a:lnTo>
                  <a:lnTo>
                    <a:pt x="73" y="256"/>
                  </a:lnTo>
                  <a:lnTo>
                    <a:pt x="36" y="259"/>
                  </a:lnTo>
                  <a:lnTo>
                    <a:pt x="0" y="252"/>
                  </a:lnTo>
                  <a:close/>
                </a:path>
              </a:pathLst>
            </a:custGeom>
            <a:solidFill>
              <a:srgbClr val="00B0F0"/>
            </a:solidFill>
            <a:ln w="3175">
              <a:solidFill>
                <a:srgbClr val="000000"/>
              </a:solidFill>
              <a:round/>
              <a:headEnd/>
              <a:tailEnd/>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50" name="Freeform 344"/>
            <p:cNvSpPr>
              <a:spLocks/>
            </p:cNvSpPr>
            <p:nvPr/>
          </p:nvSpPr>
          <p:spPr bwMode="auto">
            <a:xfrm>
              <a:off x="4999037" y="4772025"/>
              <a:ext cx="439738" cy="393700"/>
            </a:xfrm>
            <a:custGeom>
              <a:avLst/>
              <a:gdLst>
                <a:gd name="T0" fmla="*/ 114 w 351"/>
                <a:gd name="T1" fmla="*/ 58 h 314"/>
                <a:gd name="T2" fmla="*/ 112 w 351"/>
                <a:gd name="T3" fmla="*/ 66 h 314"/>
                <a:gd name="T4" fmla="*/ 99 w 351"/>
                <a:gd name="T5" fmla="*/ 90 h 314"/>
                <a:gd name="T6" fmla="*/ 75 w 351"/>
                <a:gd name="T7" fmla="*/ 111 h 314"/>
                <a:gd name="T8" fmla="*/ 63 w 351"/>
                <a:gd name="T9" fmla="*/ 127 h 314"/>
                <a:gd name="T10" fmla="*/ 58 w 351"/>
                <a:gd name="T11" fmla="*/ 162 h 314"/>
                <a:gd name="T12" fmla="*/ 34 w 351"/>
                <a:gd name="T13" fmla="*/ 193 h 314"/>
                <a:gd name="T14" fmla="*/ 11 w 351"/>
                <a:gd name="T15" fmla="*/ 223 h 314"/>
                <a:gd name="T16" fmla="*/ 0 w 351"/>
                <a:gd name="T17" fmla="*/ 222 h 314"/>
                <a:gd name="T18" fmla="*/ 12 w 351"/>
                <a:gd name="T19" fmla="*/ 259 h 314"/>
                <a:gd name="T20" fmla="*/ 8 w 351"/>
                <a:gd name="T21" fmla="*/ 284 h 314"/>
                <a:gd name="T22" fmla="*/ 22 w 351"/>
                <a:gd name="T23" fmla="*/ 304 h 314"/>
                <a:gd name="T24" fmla="*/ 53 w 351"/>
                <a:gd name="T25" fmla="*/ 301 h 314"/>
                <a:gd name="T26" fmla="*/ 69 w 351"/>
                <a:gd name="T27" fmla="*/ 313 h 314"/>
                <a:gd name="T28" fmla="*/ 77 w 351"/>
                <a:gd name="T29" fmla="*/ 314 h 314"/>
                <a:gd name="T30" fmla="*/ 96 w 351"/>
                <a:gd name="T31" fmla="*/ 309 h 314"/>
                <a:gd name="T32" fmla="*/ 111 w 351"/>
                <a:gd name="T33" fmla="*/ 285 h 314"/>
                <a:gd name="T34" fmla="*/ 119 w 351"/>
                <a:gd name="T35" fmla="*/ 287 h 314"/>
                <a:gd name="T36" fmla="*/ 121 w 351"/>
                <a:gd name="T37" fmla="*/ 269 h 314"/>
                <a:gd name="T38" fmla="*/ 137 w 351"/>
                <a:gd name="T39" fmla="*/ 281 h 314"/>
                <a:gd name="T40" fmla="*/ 157 w 351"/>
                <a:gd name="T41" fmla="*/ 276 h 314"/>
                <a:gd name="T42" fmla="*/ 166 w 351"/>
                <a:gd name="T43" fmla="*/ 277 h 314"/>
                <a:gd name="T44" fmla="*/ 170 w 351"/>
                <a:gd name="T45" fmla="*/ 260 h 314"/>
                <a:gd name="T46" fmla="*/ 172 w 351"/>
                <a:gd name="T47" fmla="*/ 252 h 314"/>
                <a:gd name="T48" fmla="*/ 181 w 351"/>
                <a:gd name="T49" fmla="*/ 254 h 314"/>
                <a:gd name="T50" fmla="*/ 191 w 351"/>
                <a:gd name="T51" fmla="*/ 246 h 314"/>
                <a:gd name="T52" fmla="*/ 202 w 351"/>
                <a:gd name="T53" fmla="*/ 240 h 314"/>
                <a:gd name="T54" fmla="*/ 219 w 351"/>
                <a:gd name="T55" fmla="*/ 243 h 314"/>
                <a:gd name="T56" fmla="*/ 228 w 351"/>
                <a:gd name="T57" fmla="*/ 244 h 314"/>
                <a:gd name="T58" fmla="*/ 255 w 351"/>
                <a:gd name="T59" fmla="*/ 250 h 314"/>
                <a:gd name="T60" fmla="*/ 264 w 351"/>
                <a:gd name="T61" fmla="*/ 251 h 314"/>
                <a:gd name="T62" fmla="*/ 273 w 351"/>
                <a:gd name="T63" fmla="*/ 252 h 314"/>
                <a:gd name="T64" fmla="*/ 276 w 351"/>
                <a:gd name="T65" fmla="*/ 235 h 314"/>
                <a:gd name="T66" fmla="*/ 305 w 351"/>
                <a:gd name="T67" fmla="*/ 231 h 314"/>
                <a:gd name="T68" fmla="*/ 322 w 351"/>
                <a:gd name="T69" fmla="*/ 235 h 314"/>
                <a:gd name="T70" fmla="*/ 333 w 351"/>
                <a:gd name="T71" fmla="*/ 236 h 314"/>
                <a:gd name="T72" fmla="*/ 341 w 351"/>
                <a:gd name="T73" fmla="*/ 238 h 314"/>
                <a:gd name="T74" fmla="*/ 351 w 351"/>
                <a:gd name="T75" fmla="*/ 126 h 314"/>
                <a:gd name="T76" fmla="*/ 343 w 351"/>
                <a:gd name="T77" fmla="*/ 116 h 314"/>
                <a:gd name="T78" fmla="*/ 345 w 351"/>
                <a:gd name="T79" fmla="*/ 107 h 314"/>
                <a:gd name="T80" fmla="*/ 338 w 351"/>
                <a:gd name="T81" fmla="*/ 98 h 314"/>
                <a:gd name="T82" fmla="*/ 329 w 351"/>
                <a:gd name="T83" fmla="*/ 96 h 314"/>
                <a:gd name="T84" fmla="*/ 312 w 351"/>
                <a:gd name="T85" fmla="*/ 93 h 314"/>
                <a:gd name="T86" fmla="*/ 300 w 351"/>
                <a:gd name="T87" fmla="*/ 99 h 314"/>
                <a:gd name="T88" fmla="*/ 292 w 351"/>
                <a:gd name="T89" fmla="*/ 90 h 314"/>
                <a:gd name="T90" fmla="*/ 285 w 351"/>
                <a:gd name="T91" fmla="*/ 79 h 314"/>
                <a:gd name="T92" fmla="*/ 286 w 351"/>
                <a:gd name="T93" fmla="*/ 71 h 314"/>
                <a:gd name="T94" fmla="*/ 286 w 351"/>
                <a:gd name="T95" fmla="*/ 19 h 314"/>
                <a:gd name="T96" fmla="*/ 288 w 351"/>
                <a:gd name="T97" fmla="*/ 9 h 314"/>
                <a:gd name="T98" fmla="*/ 281 w 351"/>
                <a:gd name="T99" fmla="*/ 0 h 314"/>
                <a:gd name="T100" fmla="*/ 271 w 351"/>
                <a:gd name="T101" fmla="*/ 5 h 314"/>
                <a:gd name="T102" fmla="*/ 261 w 351"/>
                <a:gd name="T103" fmla="*/ 4 h 314"/>
                <a:gd name="T104" fmla="*/ 224 w 351"/>
                <a:gd name="T105" fmla="*/ 7 h 314"/>
                <a:gd name="T106" fmla="*/ 206 w 351"/>
                <a:gd name="T107" fmla="*/ 4 h 314"/>
                <a:gd name="T108" fmla="*/ 197 w 351"/>
                <a:gd name="T109" fmla="*/ 1 h 314"/>
                <a:gd name="T110" fmla="*/ 187 w 351"/>
                <a:gd name="T111" fmla="*/ 0 h 314"/>
                <a:gd name="T112" fmla="*/ 161 w 351"/>
                <a:gd name="T113" fmla="*/ 49 h 314"/>
                <a:gd name="T114" fmla="*/ 141 w 351"/>
                <a:gd name="T115" fmla="*/ 54 h 314"/>
                <a:gd name="T116" fmla="*/ 132 w 351"/>
                <a:gd name="T117" fmla="*/ 61 h 314"/>
                <a:gd name="T118" fmla="*/ 114 w 351"/>
                <a:gd name="T119" fmla="*/ 58 h 3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1"/>
                <a:gd name="T181" fmla="*/ 0 h 314"/>
                <a:gd name="T182" fmla="*/ 351 w 351"/>
                <a:gd name="T183" fmla="*/ 314 h 31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1" h="314">
                  <a:moveTo>
                    <a:pt x="114" y="58"/>
                  </a:moveTo>
                  <a:lnTo>
                    <a:pt x="112" y="66"/>
                  </a:lnTo>
                  <a:lnTo>
                    <a:pt x="99" y="90"/>
                  </a:lnTo>
                  <a:lnTo>
                    <a:pt x="75" y="111"/>
                  </a:lnTo>
                  <a:lnTo>
                    <a:pt x="63" y="127"/>
                  </a:lnTo>
                  <a:lnTo>
                    <a:pt x="58" y="162"/>
                  </a:lnTo>
                  <a:lnTo>
                    <a:pt x="34" y="193"/>
                  </a:lnTo>
                  <a:lnTo>
                    <a:pt x="11" y="223"/>
                  </a:lnTo>
                  <a:lnTo>
                    <a:pt x="0" y="222"/>
                  </a:lnTo>
                  <a:lnTo>
                    <a:pt x="12" y="259"/>
                  </a:lnTo>
                  <a:lnTo>
                    <a:pt x="8" y="284"/>
                  </a:lnTo>
                  <a:lnTo>
                    <a:pt x="22" y="304"/>
                  </a:lnTo>
                  <a:lnTo>
                    <a:pt x="53" y="301"/>
                  </a:lnTo>
                  <a:lnTo>
                    <a:pt x="69" y="313"/>
                  </a:lnTo>
                  <a:lnTo>
                    <a:pt x="77" y="314"/>
                  </a:lnTo>
                  <a:lnTo>
                    <a:pt x="96" y="309"/>
                  </a:lnTo>
                  <a:lnTo>
                    <a:pt x="111" y="285"/>
                  </a:lnTo>
                  <a:lnTo>
                    <a:pt x="119" y="287"/>
                  </a:lnTo>
                  <a:lnTo>
                    <a:pt x="121" y="269"/>
                  </a:lnTo>
                  <a:lnTo>
                    <a:pt x="137" y="281"/>
                  </a:lnTo>
                  <a:lnTo>
                    <a:pt x="157" y="276"/>
                  </a:lnTo>
                  <a:lnTo>
                    <a:pt x="166" y="277"/>
                  </a:lnTo>
                  <a:lnTo>
                    <a:pt x="170" y="260"/>
                  </a:lnTo>
                  <a:lnTo>
                    <a:pt x="172" y="252"/>
                  </a:lnTo>
                  <a:lnTo>
                    <a:pt x="181" y="254"/>
                  </a:lnTo>
                  <a:lnTo>
                    <a:pt x="191" y="246"/>
                  </a:lnTo>
                  <a:lnTo>
                    <a:pt x="202" y="240"/>
                  </a:lnTo>
                  <a:lnTo>
                    <a:pt x="219" y="243"/>
                  </a:lnTo>
                  <a:lnTo>
                    <a:pt x="228" y="244"/>
                  </a:lnTo>
                  <a:lnTo>
                    <a:pt x="255" y="250"/>
                  </a:lnTo>
                  <a:lnTo>
                    <a:pt x="264" y="251"/>
                  </a:lnTo>
                  <a:lnTo>
                    <a:pt x="273" y="252"/>
                  </a:lnTo>
                  <a:lnTo>
                    <a:pt x="276" y="235"/>
                  </a:lnTo>
                  <a:lnTo>
                    <a:pt x="305" y="231"/>
                  </a:lnTo>
                  <a:lnTo>
                    <a:pt x="322" y="235"/>
                  </a:lnTo>
                  <a:lnTo>
                    <a:pt x="333" y="236"/>
                  </a:lnTo>
                  <a:lnTo>
                    <a:pt x="341" y="238"/>
                  </a:lnTo>
                  <a:lnTo>
                    <a:pt x="351" y="126"/>
                  </a:lnTo>
                  <a:lnTo>
                    <a:pt x="343" y="116"/>
                  </a:lnTo>
                  <a:lnTo>
                    <a:pt x="345" y="107"/>
                  </a:lnTo>
                  <a:lnTo>
                    <a:pt x="338" y="98"/>
                  </a:lnTo>
                  <a:lnTo>
                    <a:pt x="329" y="96"/>
                  </a:lnTo>
                  <a:lnTo>
                    <a:pt x="312" y="93"/>
                  </a:lnTo>
                  <a:lnTo>
                    <a:pt x="300" y="99"/>
                  </a:lnTo>
                  <a:lnTo>
                    <a:pt x="292" y="90"/>
                  </a:lnTo>
                  <a:lnTo>
                    <a:pt x="285" y="79"/>
                  </a:lnTo>
                  <a:lnTo>
                    <a:pt x="286" y="71"/>
                  </a:lnTo>
                  <a:lnTo>
                    <a:pt x="286" y="19"/>
                  </a:lnTo>
                  <a:lnTo>
                    <a:pt x="288" y="9"/>
                  </a:lnTo>
                  <a:lnTo>
                    <a:pt x="281" y="0"/>
                  </a:lnTo>
                  <a:lnTo>
                    <a:pt x="271" y="5"/>
                  </a:lnTo>
                  <a:lnTo>
                    <a:pt x="261" y="4"/>
                  </a:lnTo>
                  <a:lnTo>
                    <a:pt x="224" y="7"/>
                  </a:lnTo>
                  <a:lnTo>
                    <a:pt x="206" y="4"/>
                  </a:lnTo>
                  <a:lnTo>
                    <a:pt x="197" y="1"/>
                  </a:lnTo>
                  <a:lnTo>
                    <a:pt x="187" y="0"/>
                  </a:lnTo>
                  <a:lnTo>
                    <a:pt x="161" y="49"/>
                  </a:lnTo>
                  <a:lnTo>
                    <a:pt x="141" y="54"/>
                  </a:lnTo>
                  <a:lnTo>
                    <a:pt x="132" y="61"/>
                  </a:lnTo>
                  <a:lnTo>
                    <a:pt x="114" y="58"/>
                  </a:lnTo>
                  <a:close/>
                </a:path>
              </a:pathLst>
            </a:custGeom>
            <a:solidFill>
              <a:srgbClr val="00B0F0"/>
            </a:solidFill>
            <a:ln w="6350">
              <a:solidFill>
                <a:srgbClr val="000000"/>
              </a:solidFill>
              <a:round/>
              <a:headEnd/>
              <a:tailEnd/>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51" name="Freeform 331"/>
            <p:cNvSpPr>
              <a:spLocks/>
            </p:cNvSpPr>
            <p:nvPr/>
          </p:nvSpPr>
          <p:spPr bwMode="auto">
            <a:xfrm rot="21540000">
              <a:off x="4759325" y="4356100"/>
              <a:ext cx="185737" cy="285750"/>
            </a:xfrm>
            <a:custGeom>
              <a:avLst/>
              <a:gdLst>
                <a:gd name="T0" fmla="*/ 50 w 163"/>
                <a:gd name="T1" fmla="*/ 5 h 226"/>
                <a:gd name="T2" fmla="*/ 47 w 163"/>
                <a:gd name="T3" fmla="*/ 31 h 226"/>
                <a:gd name="T4" fmla="*/ 37 w 163"/>
                <a:gd name="T5" fmla="*/ 37 h 226"/>
                <a:gd name="T6" fmla="*/ 25 w 163"/>
                <a:gd name="T7" fmla="*/ 44 h 226"/>
                <a:gd name="T8" fmla="*/ 14 w 163"/>
                <a:gd name="T9" fmla="*/ 61 h 226"/>
                <a:gd name="T10" fmla="*/ 11 w 163"/>
                <a:gd name="T11" fmla="*/ 78 h 226"/>
                <a:gd name="T12" fmla="*/ 0 w 163"/>
                <a:gd name="T13" fmla="*/ 83 h 226"/>
                <a:gd name="T14" fmla="*/ 12 w 163"/>
                <a:gd name="T15" fmla="*/ 120 h 226"/>
                <a:gd name="T16" fmla="*/ 33 w 163"/>
                <a:gd name="T17" fmla="*/ 161 h 226"/>
                <a:gd name="T18" fmla="*/ 40 w 163"/>
                <a:gd name="T19" fmla="*/ 171 h 226"/>
                <a:gd name="T20" fmla="*/ 44 w 163"/>
                <a:gd name="T21" fmla="*/ 197 h 226"/>
                <a:gd name="T22" fmla="*/ 43 w 163"/>
                <a:gd name="T23" fmla="*/ 206 h 226"/>
                <a:gd name="T24" fmla="*/ 61 w 163"/>
                <a:gd name="T25" fmla="*/ 218 h 226"/>
                <a:gd name="T26" fmla="*/ 105 w 163"/>
                <a:gd name="T27" fmla="*/ 226 h 226"/>
                <a:gd name="T28" fmla="*/ 116 w 163"/>
                <a:gd name="T29" fmla="*/ 210 h 226"/>
                <a:gd name="T30" fmla="*/ 119 w 163"/>
                <a:gd name="T31" fmla="*/ 193 h 226"/>
                <a:gd name="T32" fmla="*/ 142 w 163"/>
                <a:gd name="T33" fmla="*/ 171 h 226"/>
                <a:gd name="T34" fmla="*/ 143 w 163"/>
                <a:gd name="T35" fmla="*/ 161 h 226"/>
                <a:gd name="T36" fmla="*/ 136 w 163"/>
                <a:gd name="T37" fmla="*/ 152 h 226"/>
                <a:gd name="T38" fmla="*/ 128 w 163"/>
                <a:gd name="T39" fmla="*/ 142 h 226"/>
                <a:gd name="T40" fmla="*/ 122 w 163"/>
                <a:gd name="T41" fmla="*/ 132 h 226"/>
                <a:gd name="T42" fmla="*/ 132 w 163"/>
                <a:gd name="T43" fmla="*/ 116 h 226"/>
                <a:gd name="T44" fmla="*/ 148 w 163"/>
                <a:gd name="T45" fmla="*/ 85 h 226"/>
                <a:gd name="T46" fmla="*/ 160 w 163"/>
                <a:gd name="T47" fmla="*/ 69 h 226"/>
                <a:gd name="T48" fmla="*/ 163 w 163"/>
                <a:gd name="T49" fmla="*/ 52 h 226"/>
                <a:gd name="T50" fmla="*/ 120 w 163"/>
                <a:gd name="T51" fmla="*/ 35 h 226"/>
                <a:gd name="T52" fmla="*/ 113 w 163"/>
                <a:gd name="T53" fmla="*/ 25 h 226"/>
                <a:gd name="T54" fmla="*/ 70 w 163"/>
                <a:gd name="T55" fmla="*/ 0 h 226"/>
                <a:gd name="T56" fmla="*/ 50 w 163"/>
                <a:gd name="T57" fmla="*/ 5 h 2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3"/>
                <a:gd name="T88" fmla="*/ 0 h 226"/>
                <a:gd name="T89" fmla="*/ 163 w 163"/>
                <a:gd name="T90" fmla="*/ 226 h 2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3" h="226">
                  <a:moveTo>
                    <a:pt x="50" y="5"/>
                  </a:moveTo>
                  <a:lnTo>
                    <a:pt x="47" y="31"/>
                  </a:lnTo>
                  <a:lnTo>
                    <a:pt x="37" y="37"/>
                  </a:lnTo>
                  <a:lnTo>
                    <a:pt x="25" y="44"/>
                  </a:lnTo>
                  <a:lnTo>
                    <a:pt x="14" y="61"/>
                  </a:lnTo>
                  <a:lnTo>
                    <a:pt x="11" y="78"/>
                  </a:lnTo>
                  <a:lnTo>
                    <a:pt x="0" y="83"/>
                  </a:lnTo>
                  <a:lnTo>
                    <a:pt x="12" y="120"/>
                  </a:lnTo>
                  <a:lnTo>
                    <a:pt x="33" y="161"/>
                  </a:lnTo>
                  <a:lnTo>
                    <a:pt x="40" y="171"/>
                  </a:lnTo>
                  <a:lnTo>
                    <a:pt x="44" y="197"/>
                  </a:lnTo>
                  <a:lnTo>
                    <a:pt x="43" y="206"/>
                  </a:lnTo>
                  <a:lnTo>
                    <a:pt x="61" y="218"/>
                  </a:lnTo>
                  <a:lnTo>
                    <a:pt x="105" y="226"/>
                  </a:lnTo>
                  <a:lnTo>
                    <a:pt x="116" y="210"/>
                  </a:lnTo>
                  <a:lnTo>
                    <a:pt x="119" y="193"/>
                  </a:lnTo>
                  <a:lnTo>
                    <a:pt x="142" y="171"/>
                  </a:lnTo>
                  <a:lnTo>
                    <a:pt x="143" y="161"/>
                  </a:lnTo>
                  <a:lnTo>
                    <a:pt x="136" y="152"/>
                  </a:lnTo>
                  <a:lnTo>
                    <a:pt x="128" y="142"/>
                  </a:lnTo>
                  <a:lnTo>
                    <a:pt x="122" y="132"/>
                  </a:lnTo>
                  <a:lnTo>
                    <a:pt x="132" y="116"/>
                  </a:lnTo>
                  <a:lnTo>
                    <a:pt x="148" y="85"/>
                  </a:lnTo>
                  <a:lnTo>
                    <a:pt x="160" y="69"/>
                  </a:lnTo>
                  <a:lnTo>
                    <a:pt x="163" y="52"/>
                  </a:lnTo>
                  <a:lnTo>
                    <a:pt x="120" y="35"/>
                  </a:lnTo>
                  <a:lnTo>
                    <a:pt x="113" y="25"/>
                  </a:lnTo>
                  <a:lnTo>
                    <a:pt x="70" y="0"/>
                  </a:lnTo>
                  <a:lnTo>
                    <a:pt x="50" y="5"/>
                  </a:lnTo>
                  <a:close/>
                </a:path>
              </a:pathLst>
            </a:custGeom>
            <a:solidFill>
              <a:srgbClr val="00B050"/>
            </a:solidFill>
            <a:ln w="6350">
              <a:solidFill>
                <a:srgbClr val="000000"/>
              </a:solidFill>
              <a:round/>
              <a:headEnd/>
              <a:tailEnd/>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sp>
          <p:nvSpPr>
            <p:cNvPr id="52" name="Freeform 336"/>
            <p:cNvSpPr>
              <a:spLocks/>
            </p:cNvSpPr>
            <p:nvPr/>
          </p:nvSpPr>
          <p:spPr bwMode="auto">
            <a:xfrm rot="60000">
              <a:off x="4679950" y="4427538"/>
              <a:ext cx="165100" cy="450850"/>
            </a:xfrm>
            <a:custGeom>
              <a:avLst/>
              <a:gdLst>
                <a:gd name="T0" fmla="*/ 66 w 132"/>
                <a:gd name="T1" fmla="*/ 25 h 361"/>
                <a:gd name="T2" fmla="*/ 59 w 132"/>
                <a:gd name="T3" fmla="*/ 14 h 361"/>
                <a:gd name="T4" fmla="*/ 50 w 132"/>
                <a:gd name="T5" fmla="*/ 13 h 361"/>
                <a:gd name="T6" fmla="*/ 42 w 132"/>
                <a:gd name="T7" fmla="*/ 2 h 361"/>
                <a:gd name="T8" fmla="*/ 25 w 132"/>
                <a:gd name="T9" fmla="*/ 0 h 361"/>
                <a:gd name="T10" fmla="*/ 14 w 132"/>
                <a:gd name="T11" fmla="*/ 6 h 361"/>
                <a:gd name="T12" fmla="*/ 4 w 132"/>
                <a:gd name="T13" fmla="*/ 13 h 361"/>
                <a:gd name="T14" fmla="*/ 0 w 132"/>
                <a:gd name="T15" fmla="*/ 39 h 361"/>
                <a:gd name="T16" fmla="*/ 17 w 132"/>
                <a:gd name="T17" fmla="*/ 42 h 361"/>
                <a:gd name="T18" fmla="*/ 16 w 132"/>
                <a:gd name="T19" fmla="*/ 50 h 361"/>
                <a:gd name="T20" fmla="*/ 9 w 132"/>
                <a:gd name="T21" fmla="*/ 85 h 361"/>
                <a:gd name="T22" fmla="*/ 13 w 132"/>
                <a:gd name="T23" fmla="*/ 112 h 361"/>
                <a:gd name="T24" fmla="*/ 9 w 132"/>
                <a:gd name="T25" fmla="*/ 137 h 361"/>
                <a:gd name="T26" fmla="*/ 24 w 132"/>
                <a:gd name="T27" fmla="*/ 157 h 361"/>
                <a:gd name="T28" fmla="*/ 30 w 132"/>
                <a:gd name="T29" fmla="*/ 175 h 361"/>
                <a:gd name="T30" fmla="*/ 38 w 132"/>
                <a:gd name="T31" fmla="*/ 177 h 361"/>
                <a:gd name="T32" fmla="*/ 37 w 132"/>
                <a:gd name="T33" fmla="*/ 185 h 361"/>
                <a:gd name="T34" fmla="*/ 57 w 132"/>
                <a:gd name="T35" fmla="*/ 188 h 361"/>
                <a:gd name="T36" fmla="*/ 67 w 132"/>
                <a:gd name="T37" fmla="*/ 182 h 361"/>
                <a:gd name="T38" fmla="*/ 75 w 132"/>
                <a:gd name="T39" fmla="*/ 183 h 361"/>
                <a:gd name="T40" fmla="*/ 92 w 132"/>
                <a:gd name="T41" fmla="*/ 195 h 361"/>
                <a:gd name="T42" fmla="*/ 87 w 132"/>
                <a:gd name="T43" fmla="*/ 220 h 361"/>
                <a:gd name="T44" fmla="*/ 92 w 132"/>
                <a:gd name="T45" fmla="*/ 247 h 361"/>
                <a:gd name="T46" fmla="*/ 81 w 132"/>
                <a:gd name="T47" fmla="*/ 262 h 361"/>
                <a:gd name="T48" fmla="*/ 67 w 132"/>
                <a:gd name="T49" fmla="*/ 288 h 361"/>
                <a:gd name="T50" fmla="*/ 62 w 132"/>
                <a:gd name="T51" fmla="*/ 313 h 361"/>
                <a:gd name="T52" fmla="*/ 79 w 132"/>
                <a:gd name="T53" fmla="*/ 324 h 361"/>
                <a:gd name="T54" fmla="*/ 94 w 132"/>
                <a:gd name="T55" fmla="*/ 344 h 361"/>
                <a:gd name="T56" fmla="*/ 91 w 132"/>
                <a:gd name="T57" fmla="*/ 361 h 361"/>
                <a:gd name="T58" fmla="*/ 103 w 132"/>
                <a:gd name="T59" fmla="*/ 338 h 361"/>
                <a:gd name="T60" fmla="*/ 114 w 132"/>
                <a:gd name="T61" fmla="*/ 331 h 361"/>
                <a:gd name="T62" fmla="*/ 121 w 132"/>
                <a:gd name="T63" fmla="*/ 288 h 361"/>
                <a:gd name="T64" fmla="*/ 117 w 132"/>
                <a:gd name="T65" fmla="*/ 208 h 361"/>
                <a:gd name="T66" fmla="*/ 123 w 132"/>
                <a:gd name="T67" fmla="*/ 183 h 361"/>
                <a:gd name="T68" fmla="*/ 132 w 132"/>
                <a:gd name="T69" fmla="*/ 165 h 361"/>
                <a:gd name="T70" fmla="*/ 119 w 132"/>
                <a:gd name="T71" fmla="*/ 149 h 361"/>
                <a:gd name="T72" fmla="*/ 112 w 132"/>
                <a:gd name="T73" fmla="*/ 138 h 361"/>
                <a:gd name="T74" fmla="*/ 107 w 132"/>
                <a:gd name="T75" fmla="*/ 112 h 361"/>
                <a:gd name="T76" fmla="*/ 77 w 132"/>
                <a:gd name="T77" fmla="*/ 59 h 361"/>
                <a:gd name="T78" fmla="*/ 74 w 132"/>
                <a:gd name="T79" fmla="*/ 35 h 361"/>
                <a:gd name="T80" fmla="*/ 66 w 132"/>
                <a:gd name="T81" fmla="*/ 25 h 3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2"/>
                <a:gd name="T124" fmla="*/ 0 h 361"/>
                <a:gd name="T125" fmla="*/ 132 w 132"/>
                <a:gd name="T126" fmla="*/ 361 h 3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2" h="361">
                  <a:moveTo>
                    <a:pt x="66" y="25"/>
                  </a:moveTo>
                  <a:lnTo>
                    <a:pt x="59" y="14"/>
                  </a:lnTo>
                  <a:lnTo>
                    <a:pt x="50" y="13"/>
                  </a:lnTo>
                  <a:lnTo>
                    <a:pt x="42" y="2"/>
                  </a:lnTo>
                  <a:lnTo>
                    <a:pt x="25" y="0"/>
                  </a:lnTo>
                  <a:lnTo>
                    <a:pt x="14" y="6"/>
                  </a:lnTo>
                  <a:lnTo>
                    <a:pt x="4" y="13"/>
                  </a:lnTo>
                  <a:lnTo>
                    <a:pt x="0" y="39"/>
                  </a:lnTo>
                  <a:lnTo>
                    <a:pt x="17" y="42"/>
                  </a:lnTo>
                  <a:lnTo>
                    <a:pt x="16" y="50"/>
                  </a:lnTo>
                  <a:lnTo>
                    <a:pt x="9" y="85"/>
                  </a:lnTo>
                  <a:lnTo>
                    <a:pt x="13" y="112"/>
                  </a:lnTo>
                  <a:lnTo>
                    <a:pt x="9" y="137"/>
                  </a:lnTo>
                  <a:lnTo>
                    <a:pt x="24" y="157"/>
                  </a:lnTo>
                  <a:lnTo>
                    <a:pt x="30" y="175"/>
                  </a:lnTo>
                  <a:lnTo>
                    <a:pt x="38" y="177"/>
                  </a:lnTo>
                  <a:lnTo>
                    <a:pt x="37" y="185"/>
                  </a:lnTo>
                  <a:lnTo>
                    <a:pt x="57" y="188"/>
                  </a:lnTo>
                  <a:lnTo>
                    <a:pt x="67" y="182"/>
                  </a:lnTo>
                  <a:lnTo>
                    <a:pt x="75" y="183"/>
                  </a:lnTo>
                  <a:lnTo>
                    <a:pt x="92" y="195"/>
                  </a:lnTo>
                  <a:lnTo>
                    <a:pt x="87" y="220"/>
                  </a:lnTo>
                  <a:lnTo>
                    <a:pt x="92" y="247"/>
                  </a:lnTo>
                  <a:lnTo>
                    <a:pt x="81" y="262"/>
                  </a:lnTo>
                  <a:lnTo>
                    <a:pt x="67" y="288"/>
                  </a:lnTo>
                  <a:lnTo>
                    <a:pt x="62" y="313"/>
                  </a:lnTo>
                  <a:lnTo>
                    <a:pt x="79" y="324"/>
                  </a:lnTo>
                  <a:lnTo>
                    <a:pt x="94" y="344"/>
                  </a:lnTo>
                  <a:lnTo>
                    <a:pt x="91" y="361"/>
                  </a:lnTo>
                  <a:lnTo>
                    <a:pt x="103" y="338"/>
                  </a:lnTo>
                  <a:lnTo>
                    <a:pt x="114" y="331"/>
                  </a:lnTo>
                  <a:lnTo>
                    <a:pt x="121" y="288"/>
                  </a:lnTo>
                  <a:lnTo>
                    <a:pt x="117" y="208"/>
                  </a:lnTo>
                  <a:lnTo>
                    <a:pt x="123" y="183"/>
                  </a:lnTo>
                  <a:lnTo>
                    <a:pt x="132" y="165"/>
                  </a:lnTo>
                  <a:lnTo>
                    <a:pt x="119" y="149"/>
                  </a:lnTo>
                  <a:lnTo>
                    <a:pt x="112" y="138"/>
                  </a:lnTo>
                  <a:lnTo>
                    <a:pt x="107" y="112"/>
                  </a:lnTo>
                  <a:lnTo>
                    <a:pt x="77" y="59"/>
                  </a:lnTo>
                  <a:lnTo>
                    <a:pt x="74" y="35"/>
                  </a:lnTo>
                  <a:lnTo>
                    <a:pt x="66" y="25"/>
                  </a:lnTo>
                  <a:close/>
                </a:path>
              </a:pathLst>
            </a:custGeom>
            <a:solidFill>
              <a:srgbClr val="00B050"/>
            </a:solidFill>
            <a:ln w="11113">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600" b="0" i="0" u="none" strike="noStrike" kern="0" cap="none" spc="0" normalizeH="0" baseline="0" noProof="0" dirty="0">
                <a:ln>
                  <a:noFill/>
                </a:ln>
                <a:solidFill>
                  <a:srgbClr val="382819"/>
                </a:solidFill>
                <a:effectLst/>
                <a:uLnTx/>
                <a:uFillTx/>
                <a:latin typeface="Arial"/>
                <a:ea typeface="+mn-ea"/>
                <a:cs typeface="ＭＳ Ｐゴシック" charset="0"/>
              </a:endParaRPr>
            </a:p>
          </p:txBody>
        </p:sp>
      </p:grpSp>
      <p:pic>
        <p:nvPicPr>
          <p:cNvPr id="39941" name="Bildobjekt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9551" y="1108075"/>
            <a:ext cx="2119313"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 name="Rak koppling 101"/>
          <p:cNvCxnSpPr/>
          <p:nvPr/>
        </p:nvCxnSpPr>
        <p:spPr>
          <a:xfrm flipH="1">
            <a:off x="3806825" y="1060451"/>
            <a:ext cx="2165350" cy="46323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Rak koppling 100"/>
          <p:cNvCxnSpPr/>
          <p:nvPr/>
        </p:nvCxnSpPr>
        <p:spPr>
          <a:xfrm>
            <a:off x="4205288" y="1296989"/>
            <a:ext cx="1333500" cy="4473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9944" name="Bildobjekt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4326" y="1060450"/>
            <a:ext cx="246856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6726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Sussa">
      <a:dk1>
        <a:srgbClr val="626362"/>
      </a:dk1>
      <a:lt1>
        <a:srgbClr val="FFFFFF"/>
      </a:lt1>
      <a:dk2>
        <a:srgbClr val="44546A"/>
      </a:dk2>
      <a:lt2>
        <a:srgbClr val="E7E6E6"/>
      </a:lt2>
      <a:accent1>
        <a:srgbClr val="C2DDB1"/>
      </a:accent1>
      <a:accent2>
        <a:srgbClr val="557048"/>
      </a:accent2>
      <a:accent3>
        <a:srgbClr val="B2E0DB"/>
      </a:accent3>
      <a:accent4>
        <a:srgbClr val="48715C"/>
      </a:accent4>
      <a:accent5>
        <a:srgbClr val="B2C3DB"/>
      </a:accent5>
      <a:accent6>
        <a:srgbClr val="485170"/>
      </a:accent6>
      <a:hlink>
        <a:srgbClr val="8AC1B8"/>
      </a:hlink>
      <a:folHlink>
        <a:srgbClr val="91A7C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0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TotalTime>
  <Words>766</Words>
  <Application>Microsoft Office PowerPoint</Application>
  <PresentationFormat>Bredbild</PresentationFormat>
  <Paragraphs>152</Paragraphs>
  <Slides>15</Slides>
  <Notes>5</Notes>
  <HiddenSlides>0</HiddenSlides>
  <MMClips>0</MMClips>
  <ScaleCrop>false</ScaleCrop>
  <HeadingPairs>
    <vt:vector size="6" baseType="variant">
      <vt:variant>
        <vt:lpstr>Använt teckensnitt</vt:lpstr>
      </vt:variant>
      <vt:variant>
        <vt:i4>5</vt:i4>
      </vt:variant>
      <vt:variant>
        <vt:lpstr>Tema</vt:lpstr>
      </vt:variant>
      <vt:variant>
        <vt:i4>3</vt:i4>
      </vt:variant>
      <vt:variant>
        <vt:lpstr>Bildrubriker</vt:lpstr>
      </vt:variant>
      <vt:variant>
        <vt:i4>15</vt:i4>
      </vt:variant>
    </vt:vector>
  </HeadingPairs>
  <TitlesOfParts>
    <vt:vector size="23" baseType="lpstr">
      <vt:lpstr>ＭＳ Ｐゴシック</vt:lpstr>
      <vt:lpstr>Arial</vt:lpstr>
      <vt:lpstr>Arial Unicode MS</vt:lpstr>
      <vt:lpstr>Calibri</vt:lpstr>
      <vt:lpstr>Calibri Light</vt:lpstr>
      <vt:lpstr>Office-tema</vt:lpstr>
      <vt:lpstr>1_Office-tema</vt:lpstr>
      <vt:lpstr>2_Office-tema</vt:lpstr>
      <vt:lpstr>PowerPoint-presentation</vt:lpstr>
      <vt:lpstr>FVIS – upphandlande Reg. har nu tecknat avtal</vt:lpstr>
      <vt:lpstr>PowerPoint-presentation</vt:lpstr>
      <vt:lpstr>Sussa?</vt:lpstr>
      <vt:lpstr>Sussa samverkans utgångspunkt</vt:lpstr>
      <vt:lpstr>Framtidens vårdinformationsstöd, FVIS  </vt:lpstr>
      <vt:lpstr>Önskade effekter av samverkan</vt:lpstr>
      <vt:lpstr>PowerPoint-presentation</vt:lpstr>
      <vt:lpstr>PowerPoint-presentation</vt:lpstr>
      <vt:lpstr>Sussa samverkan</vt:lpstr>
      <vt:lpstr>Nytt vårdinformationsstöd – en helhetslösning</vt:lpstr>
      <vt:lpstr>Region Dalarna, preliminär tidslinje</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Sussa samverkan och Framtidens vårdinformationsstöd, FVIS</dc:title>
  <dc:creator>Marie Häggström</dc:creator>
  <cp:lastModifiedBy>Gingby Ulf /Medicinsk Teknik och IT /Falun</cp:lastModifiedBy>
  <cp:revision>17</cp:revision>
  <dcterms:created xsi:type="dcterms:W3CDTF">2019-08-15T19:40:04Z</dcterms:created>
  <dcterms:modified xsi:type="dcterms:W3CDTF">2019-08-30T05:12:31Z</dcterms:modified>
</cp:coreProperties>
</file>