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17"/>
  </p:notesMasterIdLst>
  <p:handoutMasterIdLst>
    <p:handoutMasterId r:id="rId18"/>
  </p:handoutMasterIdLst>
  <p:sldIdLst>
    <p:sldId id="256" r:id="rId7"/>
    <p:sldId id="257" r:id="rId8"/>
    <p:sldId id="284" r:id="rId9"/>
    <p:sldId id="283" r:id="rId10"/>
    <p:sldId id="278" r:id="rId11"/>
    <p:sldId id="279" r:id="rId12"/>
    <p:sldId id="282" r:id="rId13"/>
    <p:sldId id="281" r:id="rId14"/>
    <p:sldId id="280" r:id="rId15"/>
    <p:sldId id="277" r:id="rId16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84"/>
            <p14:sldId id="283"/>
            <p14:sldId id="278"/>
            <p14:sldId id="279"/>
            <p14:sldId id="282"/>
            <p14:sldId id="281"/>
            <p14:sldId id="280"/>
            <p14:sldId id="277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56355" autoAdjust="0"/>
  </p:normalViewPr>
  <p:slideViewPr>
    <p:cSldViewPr snapToGrid="0">
      <p:cViewPr varScale="1">
        <p:scale>
          <a:sx n="71" d="100"/>
          <a:sy n="71" d="100"/>
        </p:scale>
        <p:origin x="205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2019-09-04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2019-09-04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29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Detta tänker jag idag informera om.</a:t>
            </a:r>
          </a:p>
          <a:p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1770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SUS-gruppen</a:t>
            </a:r>
            <a:r>
              <a:rPr lang="sv-SE" baseline="0" dirty="0" smtClean="0"/>
              <a:t> önskar få i uppdrag att genomföra genomlysning av såväl överenskommelsen och riktlinjerna under hösten och redovisa förslag till ny överenskommelse och riktlinjer senare i höst för att gälla från kommande årsskifte.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6938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De nyheter som märks mest är: </a:t>
            </a:r>
          </a:p>
          <a:p>
            <a:endParaRPr lang="sv-SE" dirty="0" smtClean="0"/>
          </a:p>
          <a:p>
            <a:r>
              <a:rPr lang="sv-SE" dirty="0" smtClean="0"/>
              <a:t>Namnet</a:t>
            </a:r>
            <a:r>
              <a:rPr lang="sv-SE" baseline="0" dirty="0" smtClean="0"/>
              <a:t> på den utsedda fast vårdkontakten kan efter uppdatering av SIP-modulen skrivas i därför avsedd ruta – tidigare var detta endast möjligt att göra om man samtidigt kallade till en SIP. Fast vårdkontakt har om man inte samtidigt kallat till SIP enligt rutin skrivits i ruta för ”deltagare i planeringen”</a:t>
            </a:r>
          </a:p>
          <a:p>
            <a:r>
              <a:rPr lang="sv-SE" baseline="0" dirty="0" smtClean="0"/>
              <a:t>	- Nyheten förenklar för den öppna vården  - alltid skriva fast vårdkontakt i rutan för Fast vårdkontakt och det underlättar även för kommun och </a:t>
            </a:r>
            <a:r>
              <a:rPr lang="sv-SE" baseline="0" dirty="0" smtClean="0"/>
              <a:t>slutenvård </a:t>
            </a:r>
            <a:r>
              <a:rPr lang="sv-SE" baseline="0" dirty="0" smtClean="0"/>
              <a:t>– då man i den uppdaterade versionen direkt kan se vem som </a:t>
            </a:r>
            <a:r>
              <a:rPr lang="sv-SE" baseline="0" dirty="0" smtClean="0"/>
              <a:t>	utsetts </a:t>
            </a:r>
            <a:r>
              <a:rPr lang="sv-SE" baseline="0" dirty="0" smtClean="0"/>
              <a:t>till fast vårdkontakt utan att behöva leta.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Klockslag för när patienten anmäls utskrivningsklar - I vår nuvarande SUS-överenskommelse så anges det under ”Beräkning av kalenderdagar” att om berörda underrättas före </a:t>
            </a:r>
            <a:r>
              <a:rPr lang="sv-SE" baseline="0" dirty="0" err="1" smtClean="0"/>
              <a:t>kl</a:t>
            </a:r>
            <a:r>
              <a:rPr lang="sv-SE" baseline="0" dirty="0" smtClean="0"/>
              <a:t> 14.00 räknas denna dag räknas som dag 1 och om detta meddelas efter </a:t>
            </a:r>
            <a:r>
              <a:rPr lang="sv-SE" baseline="0" dirty="0" err="1" smtClean="0"/>
              <a:t>kl</a:t>
            </a:r>
            <a:r>
              <a:rPr lang="sv-SE" baseline="0" dirty="0" smtClean="0"/>
              <a:t> 14.00 räkas nästkommande dag som dag 1.  Att klockslaget för när patienten bedömts som utskrivningsklar inte tidigare kunna setts i systemet har inneburit att dag 1 hittills alltid varit dagen efter att underrättande om utskrivningsklar skett. </a:t>
            </a:r>
          </a:p>
          <a:p>
            <a:endParaRPr lang="sv-SE" baseline="0" dirty="0" smtClean="0"/>
          </a:p>
          <a:p>
            <a:r>
              <a:rPr lang="sv-SE" baseline="0" dirty="0" smtClean="0"/>
              <a:t>Ny lathund är </a:t>
            </a:r>
            <a:r>
              <a:rPr lang="sv-SE" baseline="0" dirty="0" err="1" smtClean="0"/>
              <a:t>påväg</a:t>
            </a:r>
            <a:r>
              <a:rPr lang="sv-SE" baseline="0" dirty="0" smtClean="0"/>
              <a:t> ut till samtliga användare</a:t>
            </a:r>
          </a:p>
          <a:p>
            <a:endParaRPr lang="sv-SE" baseline="0" dirty="0" smtClean="0"/>
          </a:p>
          <a:p>
            <a:r>
              <a:rPr lang="sv-SE" baseline="0" dirty="0" smtClean="0"/>
              <a:t>Att man nu i systemet kan se klockslag kan innebära att siffrorna för när kommunerna blir betalningsansvariga kan öka.  </a:t>
            </a:r>
          </a:p>
          <a:p>
            <a:endParaRPr lang="sv-SE" baseline="0" dirty="0" smtClean="0"/>
          </a:p>
          <a:p>
            <a:r>
              <a:rPr lang="sv-SE" baseline="0" dirty="0" smtClean="0"/>
              <a:t>Hur har det sett ut hittills med vår ekonomi?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5577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Genomsnitt 0.97 dagar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7987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Långliggare + 7 dagar.</a:t>
            </a:r>
          </a:p>
          <a:p>
            <a:endParaRPr lang="sv-SE" dirty="0" smtClean="0"/>
          </a:p>
          <a:p>
            <a:r>
              <a:rPr lang="sv-SE" dirty="0" smtClean="0"/>
              <a:t>Siffrorna till vänster visar antal patienter och siffran till höger totalt antal dagar som patienterna har legat kvar på</a:t>
            </a:r>
            <a:r>
              <a:rPr lang="sv-SE" baseline="0" dirty="0" smtClean="0"/>
              <a:t> slutenvårdsplats efter det att de blivit utskrivningsklara. De flesta av dessa patienter har vårdats inom den somatiska vården </a:t>
            </a:r>
            <a:r>
              <a:rPr lang="sv-SE" baseline="0" dirty="0" smtClean="0"/>
              <a:t>–</a:t>
            </a:r>
            <a:endParaRPr lang="sv-SE" baseline="0" dirty="0" smtClean="0"/>
          </a:p>
          <a:p>
            <a:r>
              <a:rPr lang="sv-SE" baseline="0" dirty="0" smtClean="0"/>
              <a:t>29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 av 34 st. Fr o m årsskiftet gäller samma regler för såväl </a:t>
            </a:r>
            <a:r>
              <a:rPr lang="sv-SE" baseline="0" dirty="0" err="1" smtClean="0"/>
              <a:t>somatiken</a:t>
            </a:r>
            <a:r>
              <a:rPr lang="sv-SE" baseline="0" dirty="0" smtClean="0"/>
              <a:t> som för psykiatrin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80775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Som framgår av siffrorna när det gäller genomsnittligt antal utskrivningsklara per dag – har antalet utskrivningsklara som ligger kvar på slutenvårdsavdelning efter</a:t>
            </a:r>
            <a:r>
              <a:rPr lang="sv-SE" baseline="0" dirty="0" smtClean="0"/>
              <a:t> att de av läkare bedömts som utskrivningsklara – minskat kraftigt.</a:t>
            </a:r>
          </a:p>
          <a:p>
            <a:endParaRPr lang="sv-SE" baseline="0" dirty="0" smtClean="0"/>
          </a:p>
          <a:p>
            <a:r>
              <a:rPr lang="sv-SE" baseline="0" dirty="0" smtClean="0"/>
              <a:t>Kommunerna mycket duktiga på att ta hem sina utskrivningsklara.</a:t>
            </a:r>
          </a:p>
          <a:p>
            <a:endParaRPr lang="sv-SE" baseline="0" dirty="0" smtClean="0"/>
          </a:p>
          <a:p>
            <a:r>
              <a:rPr lang="sv-SE" baseline="0" dirty="0" smtClean="0"/>
              <a:t>Enligt SKL ”Öppna jämförelser 2019” så har Dalarna lägst andel utskrivningsklara patienter per 1000 innevånare 64,0 = Bäst i landet. Närmast efter Dalarna är Blekinge med 69,6. Jämförbara regioner – Gävleborg 78,4, Värmland 111,0, Örebro 123,5, Sörmland 138,5, Västmanland 135,4 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1654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Utvärdering </a:t>
            </a:r>
            <a:r>
              <a:rPr lang="sv-SE" dirty="0" err="1" smtClean="0"/>
              <a:t>sv</a:t>
            </a:r>
            <a:r>
              <a:rPr lang="sv-SE" dirty="0" smtClean="0"/>
              <a:t> SUS-lagen.</a:t>
            </a:r>
          </a:p>
          <a:p>
            <a:endParaRPr lang="sv-SE" dirty="0" smtClean="0"/>
          </a:p>
          <a:p>
            <a:r>
              <a:rPr lang="sv-SE" dirty="0" smtClean="0"/>
              <a:t>Patienternas synvinkel:</a:t>
            </a:r>
          </a:p>
          <a:p>
            <a:r>
              <a:rPr lang="sv-SE" dirty="0" smtClean="0"/>
              <a:t>SKL – har aviserat att man kommer att uppmana samtliga regioner att under 1 vecka i slutet av november ringa upp samtliga patienter</a:t>
            </a:r>
            <a:r>
              <a:rPr lang="sv-SE" baseline="0" dirty="0" smtClean="0"/>
              <a:t> som ingått i systemet och utifrån ett gemensamt frågeformulär intervjua dem om deras upplevelser av  vården. </a:t>
            </a:r>
          </a:p>
          <a:p>
            <a:endParaRPr lang="sv-SE" baseline="0" dirty="0" smtClean="0"/>
          </a:p>
          <a:p>
            <a:r>
              <a:rPr lang="sv-SE" baseline="0" dirty="0" smtClean="0"/>
              <a:t>Personalens synvinkel:</a:t>
            </a:r>
          </a:p>
          <a:p>
            <a:r>
              <a:rPr lang="sv-SE" baseline="0" dirty="0" smtClean="0"/>
              <a:t>Första kontakt tagen med Analysavdelningen på Region Dalarna. Fortsatta diskussioner under hösten – eventuellt någon form av Webb-enkät som kan skickas ut till medarbetarna. </a:t>
            </a:r>
          </a:p>
          <a:p>
            <a:endParaRPr lang="sv-SE" baseline="0" dirty="0" smtClean="0"/>
          </a:p>
          <a:p>
            <a:r>
              <a:rPr lang="sv-SE" baseline="0" dirty="0" smtClean="0"/>
              <a:t>Lokala workshops </a:t>
            </a:r>
          </a:p>
          <a:p>
            <a:r>
              <a:rPr lang="sv-SE" baseline="0" dirty="0" smtClean="0"/>
              <a:t>Under våren 2019 genomfördes ett antal lokal workshops för medarbetare som i sitt dagliga arbete med varandra i SIP-modulen – utgångspunkt för dessa möten var framtagna avvikelser. De under våren genomförda </a:t>
            </a:r>
            <a:r>
              <a:rPr lang="sv-SE" baseline="0" dirty="0" err="1" smtClean="0"/>
              <a:t>workshopsen</a:t>
            </a:r>
            <a:r>
              <a:rPr lang="sv-SE" baseline="0" dirty="0" smtClean="0"/>
              <a:t> var mycket uppskattade och SUS-gruppen planerat genomför nya träffar under hösten 2019.   </a:t>
            </a:r>
          </a:p>
          <a:p>
            <a:endParaRPr lang="sv-SE" baseline="0" dirty="0" smtClean="0"/>
          </a:p>
          <a:p>
            <a:r>
              <a:rPr lang="sv-SE" baseline="0" dirty="0" smtClean="0"/>
              <a:t>4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 halvdagar för Psykiatrin och personer som jobbar med psykiatriska frågeställningar i kommun och region – preliminära datum 21/11 + ett andra datum v 47 eller 48</a:t>
            </a:r>
          </a:p>
          <a:p>
            <a:endParaRPr lang="sv-SE" baseline="0" dirty="0" smtClean="0"/>
          </a:p>
          <a:p>
            <a:r>
              <a:rPr lang="sv-SE" baseline="0" dirty="0" smtClean="0"/>
              <a:t>4 </a:t>
            </a:r>
            <a:r>
              <a:rPr lang="sv-SE" baseline="0" dirty="0" err="1" smtClean="0"/>
              <a:t>st</a:t>
            </a:r>
            <a:r>
              <a:rPr lang="sv-SE" baseline="0" dirty="0" smtClean="0"/>
              <a:t> halvdagar för </a:t>
            </a:r>
            <a:r>
              <a:rPr lang="sv-SE" baseline="0" dirty="0" err="1" smtClean="0"/>
              <a:t>somatik</a:t>
            </a:r>
            <a:r>
              <a:rPr lang="sv-SE" baseline="0" dirty="0" smtClean="0"/>
              <a:t> och rehab – preliminära datum 6/11 och 8/11</a:t>
            </a:r>
          </a:p>
          <a:p>
            <a:endParaRPr lang="sv-SE" baseline="0" dirty="0" smtClean="0"/>
          </a:p>
          <a:p>
            <a:r>
              <a:rPr lang="sv-SE" baseline="0" dirty="0" smtClean="0"/>
              <a:t>Workshoparna kommer att genomföras på Galaxen i Borlänge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2637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dirty="0" smtClean="0"/>
              <a:t>SUS-arbetsgrupp </a:t>
            </a:r>
          </a:p>
          <a:p>
            <a:pPr lvl="0"/>
            <a:endParaRPr lang="sv-SE" dirty="0" smtClean="0"/>
          </a:p>
          <a:p>
            <a:pPr lvl="0"/>
            <a:r>
              <a:rPr lang="sv-SE" baseline="0" dirty="0" smtClean="0"/>
              <a:t>Lisa Nolåkers, MAR, Borlänge kommun – efterträtt Ewa Willén MAR Avesta (gått i pension vid halvårsskiftet.</a:t>
            </a:r>
          </a:p>
          <a:p>
            <a:pPr lvl="0"/>
            <a:endParaRPr lang="sv-SE" baseline="0" dirty="0" smtClean="0"/>
          </a:p>
          <a:p>
            <a:pPr lvl="0"/>
            <a:r>
              <a:rPr lang="sv-SE" baseline="0" dirty="0" smtClean="0"/>
              <a:t>Eva-Lena Zachrisson – återkommit i gruppen.</a:t>
            </a:r>
          </a:p>
          <a:p>
            <a:pPr lvl="0"/>
            <a:endParaRPr lang="sv-SE" baseline="0" dirty="0" smtClean="0"/>
          </a:p>
          <a:p>
            <a:pPr lvl="0"/>
            <a:r>
              <a:rPr lang="sv-SE" baseline="0" dirty="0" smtClean="0"/>
              <a:t>Katarina Johansson – återgår till jobb i Falu kommun 1/10 – vem efterträda Katarina i SUS-gruppen 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7460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2019-09-04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Samverkan vid utskrivning från sluten hälso och sjukvård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4243754"/>
            <a:ext cx="9144000" cy="1385520"/>
          </a:xfrm>
        </p:spPr>
        <p:txBody>
          <a:bodyPr>
            <a:normAutofit/>
          </a:bodyPr>
          <a:lstStyle/>
          <a:p>
            <a:r>
              <a:rPr lang="sv-SE" sz="3200" dirty="0" smtClean="0"/>
              <a:t>Nulägesrapport 30/8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mtClean="0"/>
              <a:t>Slut 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358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315093"/>
            <a:ext cx="11370906" cy="4861870"/>
          </a:xfrm>
        </p:spPr>
        <p:txBody>
          <a:bodyPr/>
          <a:lstStyle/>
          <a:p>
            <a:r>
              <a:rPr lang="sv-SE" dirty="0" smtClean="0"/>
              <a:t>Uppdatering av överenskommelse och riktlinjer</a:t>
            </a:r>
          </a:p>
          <a:p>
            <a:r>
              <a:rPr lang="sv-SE" dirty="0" smtClean="0"/>
              <a:t>Uppdatering </a:t>
            </a:r>
            <a:r>
              <a:rPr lang="sv-SE" dirty="0" err="1" smtClean="0"/>
              <a:t>TakeCare</a:t>
            </a:r>
            <a:endParaRPr lang="sv-SE" dirty="0" smtClean="0"/>
          </a:p>
          <a:p>
            <a:r>
              <a:rPr lang="sv-SE" dirty="0" smtClean="0"/>
              <a:t>Ekonom Maj-Juli</a:t>
            </a:r>
          </a:p>
          <a:p>
            <a:r>
              <a:rPr lang="sv-SE" dirty="0" smtClean="0"/>
              <a:t>SUS-grupp</a:t>
            </a:r>
          </a:p>
          <a:p>
            <a:pPr lvl="1"/>
            <a:r>
              <a:rPr lang="sv-SE" dirty="0" smtClean="0"/>
              <a:t>Efterträdare i SUS-gruppen till Katarina Johansson </a:t>
            </a:r>
          </a:p>
          <a:p>
            <a:pPr lvl="1"/>
            <a:r>
              <a:rPr lang="sv-SE" dirty="0" smtClean="0"/>
              <a:t>Nyttjande av statliga medel </a:t>
            </a:r>
          </a:p>
          <a:p>
            <a:pPr lvl="2"/>
            <a:r>
              <a:rPr lang="sv-SE" dirty="0" smtClean="0"/>
              <a:t>Workshops HT 2019</a:t>
            </a:r>
          </a:p>
          <a:p>
            <a:pPr lvl="2"/>
            <a:r>
              <a:rPr lang="sv-SE" dirty="0" smtClean="0"/>
              <a:t>Utvärdering av SUS-lagen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2019-02-08	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781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Uppdatering av överenskommelse och riktlinjer	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Nuvarande överenskommelse gäller fram till 2020-01-01 detta gäller också för riktlinjerna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967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Uppdatering SIP-modulen i </a:t>
            </a:r>
            <a:r>
              <a:rPr lang="sv-SE" dirty="0" err="1" smtClean="0"/>
              <a:t>TakeCare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Ny version av SIP-modulen fr o m september</a:t>
            </a:r>
          </a:p>
          <a:p>
            <a:endParaRPr lang="sv-SE" dirty="0" smtClean="0"/>
          </a:p>
          <a:p>
            <a:pPr lvl="1"/>
            <a:r>
              <a:rPr lang="sv-SE" dirty="0" smtClean="0"/>
              <a:t>Fast vårdkontakt kan nu skrivas i rutan för fast vårdkontakt utan att vården samtidigt behöver kalla till en SIP</a:t>
            </a:r>
          </a:p>
          <a:p>
            <a:pPr lvl="1"/>
            <a:endParaRPr lang="sv-SE" dirty="0" smtClean="0"/>
          </a:p>
          <a:p>
            <a:pPr lvl="1"/>
            <a:r>
              <a:rPr lang="sv-SE" dirty="0" smtClean="0"/>
              <a:t>Systemet kan nu utläsa klockslag för när patienten bedömts utskrivningsklar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0302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0548" y="1250575"/>
            <a:ext cx="9927604" cy="493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97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  <p:pic>
        <p:nvPicPr>
          <p:cNvPr id="12" name="Platshållare för innehåll 1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45460" y="1331259"/>
            <a:ext cx="9412940" cy="475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58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SUS Sommaren 2019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800" dirty="0"/>
              <a:t>Genomsnittligt antal utskrivningsklara </a:t>
            </a:r>
            <a:r>
              <a:rPr lang="sv-SE" sz="1800" dirty="0" smtClean="0"/>
              <a:t>patienter </a:t>
            </a:r>
            <a:r>
              <a:rPr lang="sv-SE" sz="1800" dirty="0" err="1" smtClean="0"/>
              <a:t>kl</a:t>
            </a:r>
            <a:r>
              <a:rPr lang="sv-SE" sz="1800" dirty="0" smtClean="0"/>
              <a:t> </a:t>
            </a:r>
            <a:r>
              <a:rPr lang="sv-SE" sz="1800" dirty="0"/>
              <a:t>06.00 varje morgon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	Juni</a:t>
            </a:r>
            <a:r>
              <a:rPr lang="sv-SE" dirty="0"/>
              <a:t>	Juli	Augusti</a:t>
            </a:r>
          </a:p>
          <a:p>
            <a:r>
              <a:rPr lang="sv-SE" dirty="0"/>
              <a:t>2017	23	22	14</a:t>
            </a:r>
          </a:p>
          <a:p>
            <a:r>
              <a:rPr lang="sv-SE" dirty="0"/>
              <a:t>2018	12	11	15</a:t>
            </a:r>
          </a:p>
          <a:p>
            <a:r>
              <a:rPr lang="sv-SE" dirty="0"/>
              <a:t>2019	</a:t>
            </a:r>
            <a:r>
              <a:rPr lang="sv-SE" dirty="0" smtClean="0"/>
              <a:t>  7</a:t>
            </a:r>
            <a:r>
              <a:rPr lang="sv-SE" dirty="0"/>
              <a:t>	</a:t>
            </a:r>
            <a:r>
              <a:rPr lang="sv-SE" dirty="0" smtClean="0"/>
              <a:t>  6</a:t>
            </a:r>
            <a:r>
              <a:rPr lang="sv-SE" dirty="0"/>
              <a:t>	</a:t>
            </a:r>
            <a:r>
              <a:rPr lang="sv-SE" dirty="0" smtClean="0"/>
              <a:t>  6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705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Nya statliga medel – hur nyttja 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Länet har fått 400 tkr för 2019 att fortsätta arbetet med SUS-lagen</a:t>
            </a:r>
          </a:p>
          <a:p>
            <a:pPr lvl="1"/>
            <a:r>
              <a:rPr lang="sv-SE" dirty="0" smtClean="0"/>
              <a:t>SKL har angivit i sitt beslut att medlen skall användas till att:</a:t>
            </a:r>
          </a:p>
          <a:p>
            <a:pPr lvl="2"/>
            <a:r>
              <a:rPr lang="sv-SE" dirty="0" smtClean="0"/>
              <a:t>Antalet dagar som människor vårdas som utskrivningsklara på sjukhus skall fortsätta att minska</a:t>
            </a:r>
          </a:p>
          <a:p>
            <a:pPr lvl="2"/>
            <a:r>
              <a:rPr lang="sv-SE" dirty="0" smtClean="0"/>
              <a:t>Patienter som får del av utskrivningsprocessen i samverkan skall känna sig trygga.</a:t>
            </a:r>
          </a:p>
          <a:p>
            <a:r>
              <a:rPr lang="sv-SE" dirty="0" smtClean="0"/>
              <a:t>SUS gruppens förslag:</a:t>
            </a:r>
          </a:p>
          <a:p>
            <a:pPr lvl="1"/>
            <a:r>
              <a:rPr lang="sv-SE" dirty="0" smtClean="0"/>
              <a:t>Använda till utvärdering av införandet och implementeringen av lagen</a:t>
            </a:r>
          </a:p>
          <a:p>
            <a:pPr lvl="1"/>
            <a:r>
              <a:rPr lang="sv-SE" dirty="0" smtClean="0"/>
              <a:t>Lokala workshops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58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99E607-D58A-4404-A9A1-C30AFE8F6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Arbetsgruppen SUS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C2D71A5-D529-4AD3-9F9F-C8E775A87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v-SE" dirty="0" smtClean="0"/>
              <a:t>Marie Van Geffen Blomberg, Verksamhetschef HSL, Leksands kommun</a:t>
            </a:r>
          </a:p>
          <a:p>
            <a:r>
              <a:rPr lang="sv-SE" dirty="0" smtClean="0"/>
              <a:t>Ammi Berglund, Samordningssjuksköterska, Kardiologen, Region Dalarna</a:t>
            </a:r>
          </a:p>
          <a:p>
            <a:r>
              <a:rPr lang="sv-SE" dirty="0" smtClean="0"/>
              <a:t>Maria Jones, Systemförvaltare, Region Dalarna (adjungeras vid behov)</a:t>
            </a:r>
          </a:p>
          <a:p>
            <a:r>
              <a:rPr lang="sv-SE" dirty="0" smtClean="0"/>
              <a:t>Hans Liljeberg, Områdessamordnare, Region Dalarna</a:t>
            </a:r>
          </a:p>
          <a:p>
            <a:r>
              <a:rPr lang="sv-SE" dirty="0" smtClean="0"/>
              <a:t>Åsa Gustafsson, Psykiatri, Region Dalarna</a:t>
            </a:r>
          </a:p>
          <a:p>
            <a:r>
              <a:rPr lang="sv-SE" dirty="0" smtClean="0"/>
              <a:t>Cathrine Flodström Backlund, Verksamhetsutvecklare, Ludvika kommun</a:t>
            </a:r>
          </a:p>
          <a:p>
            <a:r>
              <a:rPr lang="sv-SE" dirty="0" smtClean="0"/>
              <a:t>Marita Björkman, Psykiatri, Region Dalarna</a:t>
            </a:r>
          </a:p>
          <a:p>
            <a:r>
              <a:rPr lang="sv-SE" dirty="0" smtClean="0"/>
              <a:t>Lisa Nolåkers MAR, Borlänge kommun</a:t>
            </a:r>
          </a:p>
          <a:p>
            <a:r>
              <a:rPr lang="sv-SE" dirty="0" smtClean="0"/>
              <a:t>Eva-Lena Zachrisson, MAS Falu kommun</a:t>
            </a:r>
          </a:p>
          <a:p>
            <a:r>
              <a:rPr lang="sv-SE" dirty="0" smtClean="0"/>
              <a:t>Angela Männikkö, Primärvård Grycksbo, Region Dalarna</a:t>
            </a:r>
          </a:p>
          <a:p>
            <a:r>
              <a:rPr lang="sv-SE" dirty="0" smtClean="0"/>
              <a:t>Sonja Nilsson, Handläggare, Norra Dalarnas kommuner</a:t>
            </a:r>
          </a:p>
          <a:p>
            <a:r>
              <a:rPr lang="sv-SE" dirty="0" smtClean="0"/>
              <a:t>Karin Göras, Bistånd, Rättviks kommun</a:t>
            </a:r>
          </a:p>
          <a:p>
            <a:r>
              <a:rPr lang="sv-SE" dirty="0" smtClean="0"/>
              <a:t>Malin von Hofsten, Verksamhetschef, Fysioterapin, Region Dalarna</a:t>
            </a:r>
          </a:p>
          <a:p>
            <a:r>
              <a:rPr lang="sv-SE" dirty="0" smtClean="0"/>
              <a:t>Anna Samuelsson, Verksamhetschef, Arbetsterapin, Region Dalarna</a:t>
            </a:r>
          </a:p>
          <a:p>
            <a:r>
              <a:rPr lang="sv-SE" dirty="0" smtClean="0"/>
              <a:t>Jenny Holmberg, Primärvården Mora, Region Dalarna</a:t>
            </a:r>
          </a:p>
          <a:p>
            <a:r>
              <a:rPr lang="sv-SE" dirty="0" smtClean="0"/>
              <a:t>Karolina Lundgren, Primärvården Mora, Region Dalarna</a:t>
            </a:r>
          </a:p>
          <a:p>
            <a:r>
              <a:rPr lang="sv-SE" dirty="0" smtClean="0"/>
              <a:t>Katarina Johansson, Sammankallande Region Dalarna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71AAD40-5A15-4287-8BAE-117AF8AE6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2019-09-04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37D13E7-6F2E-44AF-93E1-963D4368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7C4830-93D6-4601-AAA1-5CD8E870F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635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305" ma:contentTypeDescription="Skapa ett nytt dokument." ma:contentTypeScope="" ma:versionID="688eb280b809ab19991f7e2a47c9eb34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Props1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48218D59-1F3B-40C0-8F5B-2AD81CBD9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C6FB3ADD-DCDF-4A07-9C45-CA476A044990}">
  <ds:schemaRefs>
    <ds:schemaRef ds:uri="http://schemas.microsoft.com/office/infopath/2007/PartnerControls"/>
    <ds:schemaRef ds:uri="c6056b2c-9b66-4941-ba4f-b114eec7ed26"/>
    <ds:schemaRef ds:uri="http://purl.org/dc/terms/"/>
    <ds:schemaRef ds:uri="2f901946-e264-40a9-b252-19c7dedd3add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1661</TotalTime>
  <Words>819</Words>
  <Application>Microsoft Office PowerPoint</Application>
  <PresentationFormat>Bredbild</PresentationFormat>
  <Paragraphs>126</Paragraphs>
  <Slides>10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2" baseType="lpstr">
      <vt:lpstr>Arial</vt:lpstr>
      <vt:lpstr>VCdag</vt:lpstr>
      <vt:lpstr>Samverkan vid utskrivning från sluten hälso och sjukvård</vt:lpstr>
      <vt:lpstr>PowerPoint-presentation</vt:lpstr>
      <vt:lpstr>Uppdatering av överenskommelse och riktlinjer </vt:lpstr>
      <vt:lpstr>Uppdatering SIP-modulen i TakeCare</vt:lpstr>
      <vt:lpstr>Ekonomi</vt:lpstr>
      <vt:lpstr>Ekonomi</vt:lpstr>
      <vt:lpstr>SUS Sommaren 2019</vt:lpstr>
      <vt:lpstr>Nya statliga medel – hur nyttja ?</vt:lpstr>
      <vt:lpstr>Arbetsgruppen SUS</vt:lpstr>
      <vt:lpstr>Slut 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Liljeberg Hans /Central förvaltning Hälso- och sjukvårdsenhet /Falun</cp:lastModifiedBy>
  <cp:revision>83</cp:revision>
  <cp:lastPrinted>2019-08-30T06:06:48Z</cp:lastPrinted>
  <dcterms:created xsi:type="dcterms:W3CDTF">2016-11-14T14:16:14Z</dcterms:created>
  <dcterms:modified xsi:type="dcterms:W3CDTF">2019-09-04T09:23:43Z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