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8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681D-8A7D-4C9D-8D9C-15B1C1CA6015}" type="datetimeFigureOut">
              <a:rPr lang="sv-SE" smtClean="0"/>
              <a:t>2021-05-23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6D447-2BF4-4A8B-AA23-2D5CE32F20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184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681D-8A7D-4C9D-8D9C-15B1C1CA6015}" type="datetimeFigureOut">
              <a:rPr lang="sv-SE" smtClean="0"/>
              <a:t>2021-05-23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6D447-2BF4-4A8B-AA23-2D5CE32F20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2613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681D-8A7D-4C9D-8D9C-15B1C1CA6015}" type="datetimeFigureOut">
              <a:rPr lang="sv-SE" smtClean="0"/>
              <a:t>2021-05-23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6D447-2BF4-4A8B-AA23-2D5CE32F20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4492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681D-8A7D-4C9D-8D9C-15B1C1CA6015}" type="datetimeFigureOut">
              <a:rPr lang="sv-SE" smtClean="0"/>
              <a:t>2021-05-23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6D447-2BF4-4A8B-AA23-2D5CE32F20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9134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681D-8A7D-4C9D-8D9C-15B1C1CA6015}" type="datetimeFigureOut">
              <a:rPr lang="sv-SE" smtClean="0"/>
              <a:t>2021-05-23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6D447-2BF4-4A8B-AA23-2D5CE32F20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5877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681D-8A7D-4C9D-8D9C-15B1C1CA6015}" type="datetimeFigureOut">
              <a:rPr lang="sv-SE" smtClean="0"/>
              <a:t>2021-05-23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6D447-2BF4-4A8B-AA23-2D5CE32F20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3495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681D-8A7D-4C9D-8D9C-15B1C1CA6015}" type="datetimeFigureOut">
              <a:rPr lang="sv-SE" smtClean="0"/>
              <a:t>2021-05-23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6D447-2BF4-4A8B-AA23-2D5CE32F20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6513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681D-8A7D-4C9D-8D9C-15B1C1CA6015}" type="datetimeFigureOut">
              <a:rPr lang="sv-SE" smtClean="0"/>
              <a:t>2021-05-23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6D447-2BF4-4A8B-AA23-2D5CE32F20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8645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681D-8A7D-4C9D-8D9C-15B1C1CA6015}" type="datetimeFigureOut">
              <a:rPr lang="sv-SE" smtClean="0"/>
              <a:t>2021-05-23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6D447-2BF4-4A8B-AA23-2D5CE32F20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8263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681D-8A7D-4C9D-8D9C-15B1C1CA6015}" type="datetimeFigureOut">
              <a:rPr lang="sv-SE" smtClean="0"/>
              <a:t>2021-05-23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6D447-2BF4-4A8B-AA23-2D5CE32F20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268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681D-8A7D-4C9D-8D9C-15B1C1CA6015}" type="datetimeFigureOut">
              <a:rPr lang="sv-SE" smtClean="0"/>
              <a:t>2021-05-23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6D447-2BF4-4A8B-AA23-2D5CE32F20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1892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B681D-8A7D-4C9D-8D9C-15B1C1CA6015}" type="datetimeFigureOut">
              <a:rPr lang="sv-SE" smtClean="0"/>
              <a:t>2021-05-23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6D447-2BF4-4A8B-AA23-2D5CE32F20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834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C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/>
              <a:t>Program Socialchefsnätverket 4 juni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310617"/>
            <a:ext cx="10515600" cy="47012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400" b="1" dirty="0" smtClean="0"/>
              <a:t>9-10.30 Blandade frågor</a:t>
            </a:r>
          </a:p>
          <a:p>
            <a:pPr marL="0" indent="0">
              <a:buNone/>
            </a:pPr>
            <a:r>
              <a:rPr lang="sv-SE" sz="2400" dirty="0" smtClean="0"/>
              <a:t>Pågående samverkansutredningar, god och nära vård, headhunting och rekrytering m.m. Anmäls innan eller på mötet. </a:t>
            </a:r>
          </a:p>
          <a:p>
            <a:pPr marL="0" indent="0">
              <a:buNone/>
            </a:pPr>
            <a:r>
              <a:rPr lang="sv-SE" sz="2400" b="1" dirty="0" smtClean="0"/>
              <a:t>10.30-12 Workshop </a:t>
            </a:r>
            <a:r>
              <a:rPr lang="sv-SE" sz="2400" b="1" dirty="0" smtClean="0"/>
              <a:t>digitaliseringen i socialtjänsten. </a:t>
            </a:r>
            <a:r>
              <a:rPr lang="sv-SE" sz="2400" dirty="0" smtClean="0"/>
              <a:t>Eva Sahlén SKR kommer (Samordnare/expert, Kompetenscenter välfärdsteknik och ÖK äldreomsorg teknik) </a:t>
            </a:r>
            <a:r>
              <a:rPr lang="sv-SE" sz="2400" dirty="0"/>
              <a:t>Berättar om </a:t>
            </a:r>
            <a:r>
              <a:rPr lang="sv-SE" sz="2400" dirty="0" smtClean="0"/>
              <a:t>välfärdsteknik, stimulansmedel</a:t>
            </a:r>
            <a:r>
              <a:rPr lang="sv-SE" sz="2400" dirty="0"/>
              <a:t>, </a:t>
            </a:r>
            <a:r>
              <a:rPr lang="sv-SE" sz="2400" dirty="0" smtClean="0"/>
              <a:t>kompetenscentret, modellkommunernas </a:t>
            </a:r>
            <a:r>
              <a:rPr lang="sv-SE" sz="2400" dirty="0"/>
              <a:t>arbete </a:t>
            </a:r>
            <a:r>
              <a:rPr lang="sv-SE" sz="2400" dirty="0" smtClean="0"/>
              <a:t>mm och efterhör Dalarnas behov av utveckling och stöd. </a:t>
            </a:r>
            <a:endParaRPr lang="sv-SE" sz="2400" dirty="0" smtClean="0"/>
          </a:p>
          <a:p>
            <a:pPr marL="0" indent="0">
              <a:buNone/>
            </a:pPr>
            <a:r>
              <a:rPr lang="sv-SE" sz="2400" b="1" dirty="0" smtClean="0"/>
              <a:t>12-13 LUNCH</a:t>
            </a:r>
            <a:endParaRPr lang="sv-SE" sz="2400" b="1" dirty="0"/>
          </a:p>
          <a:p>
            <a:pPr marL="0" indent="0">
              <a:buNone/>
            </a:pPr>
            <a:r>
              <a:rPr lang="sv-SE" sz="2400" b="1" dirty="0" smtClean="0"/>
              <a:t>13-14.30 Workshop </a:t>
            </a:r>
            <a:r>
              <a:rPr lang="sv-SE" sz="2400" b="1" dirty="0"/>
              <a:t>samverkansarbetet med kvinnofrid. </a:t>
            </a:r>
            <a:r>
              <a:rPr lang="sv-SE" sz="2400" dirty="0"/>
              <a:t>RSS, </a:t>
            </a:r>
            <a:r>
              <a:rPr lang="sv-SE" sz="2400" dirty="0" err="1"/>
              <a:t>Lst</a:t>
            </a:r>
            <a:r>
              <a:rPr lang="sv-SE" sz="2400" dirty="0"/>
              <a:t> och </a:t>
            </a:r>
            <a:r>
              <a:rPr lang="sv-SE" sz="2400" dirty="0" err="1" smtClean="0"/>
              <a:t>Barnahus</a:t>
            </a:r>
            <a:r>
              <a:rPr lang="sv-SE" sz="2400" dirty="0" smtClean="0"/>
              <a:t>, diskussion av Genomförandeplan </a:t>
            </a:r>
            <a:r>
              <a:rPr lang="sv-SE" sz="2400" dirty="0"/>
              <a:t>till </a:t>
            </a:r>
            <a:r>
              <a:rPr lang="sv-SE" sz="2400"/>
              <a:t>SKR </a:t>
            </a:r>
            <a:r>
              <a:rPr lang="sv-SE" sz="2400" smtClean="0"/>
              <a:t>2021-2023</a:t>
            </a:r>
          </a:p>
          <a:p>
            <a:pPr marL="0" indent="0">
              <a:buNone/>
            </a:pPr>
            <a:r>
              <a:rPr lang="sv-SE" sz="2400" i="1" smtClean="0"/>
              <a:t>Ovanstående </a:t>
            </a:r>
            <a:r>
              <a:rPr lang="sv-SE" sz="2400" i="1" dirty="0" smtClean="0"/>
              <a:t>pass inkl. pauser och bensträckare</a:t>
            </a:r>
            <a:endParaRPr lang="sv-SE" sz="2400" i="1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2021-05-23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274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</Words>
  <Application>Microsoft Office PowerPoint</Application>
  <PresentationFormat>Bredbild</PresentationFormat>
  <Paragraphs>9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Program Socialchefsnätverket 4 juni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Socialchefsnätverket 4 juni</dc:title>
  <dc:creator>Mårtensson Tanja /Ledningsstöd och strategi Hälso- och sjukvård Dalarna /Falun</dc:creator>
  <cp:lastModifiedBy>Mårtensson Tanja /Ledningsstöd och strategi Hälso- och sjukvård Dalarna /Falun</cp:lastModifiedBy>
  <cp:revision>1</cp:revision>
  <dcterms:created xsi:type="dcterms:W3CDTF">2021-05-23T14:39:49Z</dcterms:created>
  <dcterms:modified xsi:type="dcterms:W3CDTF">2021-05-23T14:40:13Z</dcterms:modified>
</cp:coreProperties>
</file>