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700" r:id="rId5"/>
  </p:sldMasterIdLst>
  <p:notesMasterIdLst>
    <p:notesMasterId r:id="rId42"/>
  </p:notesMasterIdLst>
  <p:handoutMasterIdLst>
    <p:handoutMasterId r:id="rId43"/>
  </p:handoutMasterIdLst>
  <p:sldIdLst>
    <p:sldId id="413" r:id="rId6"/>
    <p:sldId id="414" r:id="rId7"/>
    <p:sldId id="349" r:id="rId8"/>
    <p:sldId id="350" r:id="rId9"/>
    <p:sldId id="371" r:id="rId10"/>
    <p:sldId id="422" r:id="rId11"/>
    <p:sldId id="351" r:id="rId12"/>
    <p:sldId id="369" r:id="rId13"/>
    <p:sldId id="352" r:id="rId14"/>
    <p:sldId id="407" r:id="rId15"/>
    <p:sldId id="401" r:id="rId16"/>
    <p:sldId id="353" r:id="rId17"/>
    <p:sldId id="358" r:id="rId18"/>
    <p:sldId id="359" r:id="rId19"/>
    <p:sldId id="362" r:id="rId20"/>
    <p:sldId id="409" r:id="rId21"/>
    <p:sldId id="410" r:id="rId22"/>
    <p:sldId id="354" r:id="rId23"/>
    <p:sldId id="412" r:id="rId24"/>
    <p:sldId id="408" r:id="rId25"/>
    <p:sldId id="360" r:id="rId26"/>
    <p:sldId id="406" r:id="rId27"/>
    <p:sldId id="367" r:id="rId28"/>
    <p:sldId id="405" r:id="rId29"/>
    <p:sldId id="415" r:id="rId30"/>
    <p:sldId id="403" r:id="rId31"/>
    <p:sldId id="402" r:id="rId32"/>
    <p:sldId id="400" r:id="rId33"/>
    <p:sldId id="388" r:id="rId34"/>
    <p:sldId id="379" r:id="rId35"/>
    <p:sldId id="380" r:id="rId36"/>
    <p:sldId id="389" r:id="rId37"/>
    <p:sldId id="390" r:id="rId38"/>
    <p:sldId id="416" r:id="rId39"/>
    <p:sldId id="417" r:id="rId40"/>
    <p:sldId id="418" r:id="rId4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 id="{CC011F59-4CD2-4873-B956-ABBA26D85CCB}">
          <p14:sldIdLst>
            <p14:sldId id="413"/>
            <p14:sldId id="414"/>
            <p14:sldId id="349"/>
            <p14:sldId id="350"/>
          </p14:sldIdLst>
        </p14:section>
        <p14:section name="Grafisk profil -mall" id="{17549B1F-51EF-4AE9-BBF0-2D21A9B3849A}">
          <p14:sldIdLst>
            <p14:sldId id="371"/>
            <p14:sldId id="422"/>
            <p14:sldId id="351"/>
            <p14:sldId id="369"/>
          </p14:sldIdLst>
        </p14:section>
        <p14:section name="Bildspelsbibliotek" id="{5F5F1FA5-5FE1-4D3C-B5C9-76FA032885A5}">
          <p14:sldIdLst/>
        </p14:section>
        <p14:section name="Välfärdsbrott" id="{677E9ED1-F7FC-467D-A486-8FB631F9B9A5}">
          <p14:sldIdLst>
            <p14:sldId id="352"/>
            <p14:sldId id="407"/>
            <p14:sldId id="401"/>
            <p14:sldId id="353"/>
            <p14:sldId id="358"/>
            <p14:sldId id="359"/>
            <p14:sldId id="362"/>
            <p14:sldId id="409"/>
            <p14:sldId id="410"/>
          </p14:sldIdLst>
        </p14:section>
        <p14:section name="Otillåten påverkan och oegentligheter" id="{516826E4-25C1-4662-8F0F-81DE76AF1914}">
          <p14:sldIdLst>
            <p14:sldId id="354"/>
            <p14:sldId id="412"/>
            <p14:sldId id="408"/>
            <p14:sldId id="360"/>
            <p14:sldId id="406"/>
          </p14:sldIdLst>
        </p14:section>
        <p14:section name="Generella bilder" id="{7F85889D-D5FC-414E-A9A5-4AF055ECF439}">
          <p14:sldIdLst>
            <p14:sldId id="367"/>
            <p14:sldId id="405"/>
            <p14:sldId id="415"/>
            <p14:sldId id="403"/>
            <p14:sldId id="402"/>
            <p14:sldId id="400"/>
            <p14:sldId id="388"/>
            <p14:sldId id="379"/>
            <p14:sldId id="380"/>
            <p14:sldId id="389"/>
            <p14:sldId id="390"/>
            <p14:sldId id="416"/>
            <p14:sldId id="417"/>
            <p14:sldId id="41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7B"/>
    <a:srgbClr val="B6F0FD"/>
    <a:srgbClr val="E2A855"/>
    <a:srgbClr val="E6E6E6"/>
    <a:srgbClr val="C5E9E2"/>
    <a:srgbClr val="FFF5CC"/>
    <a:srgbClr val="969696"/>
    <a:srgbClr val="F8AAB6"/>
    <a:srgbClr val="178571"/>
    <a:srgbClr val="158D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80AF86-F1A7-EEF6-7697-FF0E85E3E193}" v="15" dt="2025-05-13T09:34:37.679"/>
    <p1510:client id="{DFF65A68-7BC5-5544-28FD-700F8C3A65B6}" v="246" dt="2025-05-12T11:39:01.01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412" autoAdjust="0"/>
  </p:normalViewPr>
  <p:slideViewPr>
    <p:cSldViewPr snapToGrid="0">
      <p:cViewPr varScale="1">
        <p:scale>
          <a:sx n="104" d="100"/>
          <a:sy n="104" d="100"/>
        </p:scale>
        <p:origin x="774" y="102"/>
      </p:cViewPr>
      <p:guideLst/>
    </p:cSldViewPr>
  </p:slideViewPr>
  <p:notesTextViewPr>
    <p:cViewPr>
      <p:scale>
        <a:sx n="3" d="2"/>
        <a:sy n="3" d="2"/>
      </p:scale>
      <p:origin x="0" y="0"/>
    </p:cViewPr>
  </p:notesTextViewPr>
  <p:notesViewPr>
    <p:cSldViewPr snapToGrid="0" showGuide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B67588-7ADE-4B41-978D-00FA69EB1382}" type="datetimeFigureOut">
              <a:rPr lang="sv-SE" smtClean="0"/>
              <a:t>2025-05-13</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C13102-5858-46F1-9C7B-4E4D45028207}" type="slidenum">
              <a:rPr lang="sv-SE" smtClean="0"/>
              <a:t>‹#›</a:t>
            </a:fld>
            <a:endParaRPr lang="sv-SE"/>
          </a:p>
        </p:txBody>
      </p:sp>
    </p:spTree>
    <p:extLst>
      <p:ext uri="{BB962C8B-B14F-4D97-AF65-F5344CB8AC3E}">
        <p14:creationId xmlns:p14="http://schemas.microsoft.com/office/powerpoint/2010/main" val="1311053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FAC39-4481-4ED3-BD9B-446AF8A56E80}" type="datetimeFigureOut">
              <a:rPr lang="sv-SE" smtClean="0"/>
              <a:t>2025-05-13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D479F-A9FA-4460-8A06-25113FD03249}" type="slidenum">
              <a:rPr lang="sv-SE" smtClean="0"/>
              <a:t>‹#›</a:t>
            </a:fld>
            <a:endParaRPr lang="sv-SE"/>
          </a:p>
        </p:txBody>
      </p:sp>
    </p:spTree>
    <p:extLst>
      <p:ext uri="{BB962C8B-B14F-4D97-AF65-F5344CB8AC3E}">
        <p14:creationId xmlns:p14="http://schemas.microsoft.com/office/powerpoint/2010/main" val="1866921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sv.se/contentassets/f569dc2ef01645b8923d086f73d874c3/2024-32-malet-att-minska-de-felaktiga-utbetalningarna-fran-valfardssystemen-en-samlad-analys-av-maluppfyllelsen-for-2023.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a:t>
            </a:fld>
            <a:endParaRPr lang="sv-SE"/>
          </a:p>
        </p:txBody>
      </p:sp>
    </p:spTree>
    <p:extLst>
      <p:ext uri="{BB962C8B-B14F-4D97-AF65-F5344CB8AC3E}">
        <p14:creationId xmlns:p14="http://schemas.microsoft.com/office/powerpoint/2010/main" val="1883273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Tryck</a:t>
            </a:r>
            <a:r>
              <a:rPr lang="sv-SE" baseline="0" dirty="0"/>
              <a:t> på det moraliska perspektivet</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15</a:t>
            </a:fld>
            <a:endParaRPr lang="sv-SE"/>
          </a:p>
        </p:txBody>
      </p:sp>
    </p:spTree>
    <p:extLst>
      <p:ext uri="{BB962C8B-B14F-4D97-AF65-F5344CB8AC3E}">
        <p14:creationId xmlns:p14="http://schemas.microsoft.com/office/powerpoint/2010/main" val="3018528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16</a:t>
            </a:fld>
            <a:endParaRPr lang="sv-SE"/>
          </a:p>
        </p:txBody>
      </p:sp>
    </p:spTree>
    <p:extLst>
      <p:ext uri="{BB962C8B-B14F-4D97-AF65-F5344CB8AC3E}">
        <p14:creationId xmlns:p14="http://schemas.microsoft.com/office/powerpoint/2010/main" val="2569729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17</a:t>
            </a:fld>
            <a:endParaRPr lang="sv-SE"/>
          </a:p>
        </p:txBody>
      </p:sp>
    </p:spTree>
    <p:extLst>
      <p:ext uri="{BB962C8B-B14F-4D97-AF65-F5344CB8AC3E}">
        <p14:creationId xmlns:p14="http://schemas.microsoft.com/office/powerpoint/2010/main" val="3396478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18</a:t>
            </a:fld>
            <a:endParaRPr lang="sv-SE"/>
          </a:p>
        </p:txBody>
      </p:sp>
    </p:spTree>
    <p:extLst>
      <p:ext uri="{BB962C8B-B14F-4D97-AF65-F5344CB8AC3E}">
        <p14:creationId xmlns:p14="http://schemas.microsoft.com/office/powerpoint/2010/main" val="278696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Hot, våld och trakasserier eller andra typer av påverkansförsök som riktas mot offentliganställda. I många fall ligger organiserad brottslighet bakom dessa försök för att få kontroll eller andra fördelar.</a:t>
            </a:r>
          </a:p>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19</a:t>
            </a:fld>
            <a:endParaRPr lang="sv-SE"/>
          </a:p>
        </p:txBody>
      </p:sp>
    </p:spTree>
    <p:extLst>
      <p:ext uri="{BB962C8B-B14F-4D97-AF65-F5344CB8AC3E}">
        <p14:creationId xmlns:p14="http://schemas.microsoft.com/office/powerpoint/2010/main" val="2038761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Hot, våld och trakasserier eller andra typer av påverkansförsök som riktas mot offentliganställda. I många fall ligger organiserad brottslighet bakom dessa försök för att få kontroll eller andra fördelar.</a:t>
            </a:r>
          </a:p>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20</a:t>
            </a:fld>
            <a:endParaRPr lang="sv-SE"/>
          </a:p>
        </p:txBody>
      </p:sp>
    </p:spTree>
    <p:extLst>
      <p:ext uri="{BB962C8B-B14F-4D97-AF65-F5344CB8AC3E}">
        <p14:creationId xmlns:p14="http://schemas.microsoft.com/office/powerpoint/2010/main" val="4164041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Inbegriper till exempel korruption, jäv, muta eller förtroendeskadliga bisysslor samt kränkningar av grundläggande fri- och rättigheter. </a:t>
            </a:r>
          </a:p>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22</a:t>
            </a:fld>
            <a:endParaRPr lang="sv-SE"/>
          </a:p>
        </p:txBody>
      </p:sp>
    </p:spTree>
    <p:extLst>
      <p:ext uri="{BB962C8B-B14F-4D97-AF65-F5344CB8AC3E}">
        <p14:creationId xmlns:p14="http://schemas.microsoft.com/office/powerpoint/2010/main" val="2835148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Ofta får vi en känsla av att något inte stämmer innan vi hittar tydliga bevis. Använd den känslan!</a:t>
            </a:r>
          </a:p>
        </p:txBody>
      </p:sp>
      <p:sp>
        <p:nvSpPr>
          <p:cNvPr id="4" name="Platshållare för bildnummer 3"/>
          <p:cNvSpPr>
            <a:spLocks noGrp="1"/>
          </p:cNvSpPr>
          <p:nvPr>
            <p:ph type="sldNum" sz="quarter" idx="10"/>
          </p:nvPr>
        </p:nvSpPr>
        <p:spPr/>
        <p:txBody>
          <a:bodyPr/>
          <a:lstStyle/>
          <a:p>
            <a:fld id="{513D479F-A9FA-4460-8A06-25113FD03249}" type="slidenum">
              <a:rPr lang="sv-SE" smtClean="0"/>
              <a:t>23</a:t>
            </a:fld>
            <a:endParaRPr lang="sv-SE"/>
          </a:p>
        </p:txBody>
      </p:sp>
    </p:spTree>
    <p:extLst>
      <p:ext uri="{BB962C8B-B14F-4D97-AF65-F5344CB8AC3E}">
        <p14:creationId xmlns:p14="http://schemas.microsoft.com/office/powerpoint/2010/main" val="3673205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Medical Vårdcentral och BVC Kortedala ska betala tillbaka ersättning för barnvaccinationer samt för felregistrering av kontakttyp, yrkeskategori och tolktjänster. Medical i Gårdsten och Bohus ska återbetala ersättning för barnvaccinationer.</a:t>
            </a:r>
          </a:p>
          <a:p>
            <a:r>
              <a:rPr lang="sv-SE" sz="1200" b="0" i="0" u="none" strike="noStrike" kern="1200" dirty="0">
                <a:solidFill>
                  <a:schemeClr val="tx1"/>
                </a:solidFill>
                <a:effectLst/>
                <a:latin typeface="+mn-lt"/>
                <a:ea typeface="+mn-ea"/>
                <a:cs typeface="+mn-cs"/>
              </a:rPr>
              <a:t>Totalt kräver VGR tillbaka över 8,1 miljoner kronor för tolkar, drygt 9 497 kronor för felaktigt registrerade vårdkontakter och 76 388 kronor för barnvaccinationer.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141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Berör</a:t>
            </a:r>
            <a:r>
              <a:rPr lang="sv-SE" baseline="0" dirty="0"/>
              <a:t> d</a:t>
            </a:r>
            <a:r>
              <a:rPr lang="sv-SE" dirty="0"/>
              <a:t>e 62</a:t>
            </a:r>
            <a:r>
              <a:rPr lang="sv-SE" baseline="0" dirty="0"/>
              <a:t> största bolagen, finns ca 1000 bolag totalt i Sverige. </a:t>
            </a:r>
            <a:r>
              <a:rPr lang="sv-SE" sz="1200" b="0" i="0" kern="1200" dirty="0">
                <a:solidFill>
                  <a:schemeClr val="tx1"/>
                </a:solidFill>
                <a:effectLst/>
                <a:latin typeface="+mn-lt"/>
                <a:ea typeface="+mn-ea"/>
                <a:cs typeface="+mn-cs"/>
              </a:rPr>
              <a:t>De 62 största assistansbolagen i Sverige har anställda som kopplas till organiserad brottslighet. Det kan innebära att brukare vanvårdas eller inte får någon vård alls, och ofta är det barn som far illa. Fyra av tio brukare beräknas ha kommit i kontakt med kriminella.</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25</a:t>
            </a:fld>
            <a:endParaRPr lang="sv-SE"/>
          </a:p>
        </p:txBody>
      </p:sp>
    </p:spTree>
    <p:extLst>
      <p:ext uri="{BB962C8B-B14F-4D97-AF65-F5344CB8AC3E}">
        <p14:creationId xmlns:p14="http://schemas.microsoft.com/office/powerpoint/2010/main" val="42583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a:t>
            </a:fld>
            <a:endParaRPr lang="sv-SE"/>
          </a:p>
        </p:txBody>
      </p:sp>
    </p:spTree>
    <p:extLst>
      <p:ext uri="{BB962C8B-B14F-4D97-AF65-F5344CB8AC3E}">
        <p14:creationId xmlns:p14="http://schemas.microsoft.com/office/powerpoint/2010/main" val="3416791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Roll-</a:t>
            </a:r>
            <a:r>
              <a:rPr lang="sv-SE" dirty="0" err="1"/>
              <a:t>up</a:t>
            </a:r>
            <a:br>
              <a:rPr lang="sv-SE" dirty="0"/>
            </a:br>
            <a:r>
              <a:rPr lang="sv-SE" dirty="0"/>
              <a:t>Webbsida</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003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Konferensen kommer</a:t>
            </a:r>
            <a:r>
              <a:rPr lang="sv-SE" baseline="0" dirty="0"/>
              <a:t> att spelas in.</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718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kan inte stoppa välfärdsbrotten- vi behöver göra det svårare för dem att komma åt pengarna</a:t>
            </a:r>
            <a:r>
              <a:rPr lang="sv-SE" baseline="0" dirty="0"/>
              <a:t> genom förebyggande arbete.</a:t>
            </a:r>
            <a:br>
              <a:rPr lang="sv-SE" dirty="0"/>
            </a:br>
            <a:r>
              <a:rPr lang="sv-SE" dirty="0"/>
              <a:t>Omvärldsbevakning visar att ökade kontroller inte</a:t>
            </a:r>
            <a:r>
              <a:rPr lang="sv-SE" baseline="0" dirty="0"/>
              <a:t> är tillräckligt effektiva. De kostar dessutom pengar och arbetstid. Där det går att bygga in kontroller ska vi göra det, men största framgångsfaktorn är riskmedvetenhet och förebyggande arbete.</a:t>
            </a:r>
            <a:br>
              <a:rPr lang="sv-SE" baseline="0" dirty="0"/>
            </a:br>
            <a:r>
              <a:rPr lang="sv-SE" baseline="0" dirty="0"/>
              <a:t>Samverkan är nödvändigt för att se helheten.</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29</a:t>
            </a:fld>
            <a:endParaRPr lang="sv-SE"/>
          </a:p>
        </p:txBody>
      </p:sp>
    </p:spTree>
    <p:extLst>
      <p:ext uri="{BB962C8B-B14F-4D97-AF65-F5344CB8AC3E}">
        <p14:creationId xmlns:p14="http://schemas.microsoft.com/office/powerpoint/2010/main" val="1337944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valt att inte fokusera på kontroller. Dels är de ofta kostnadsdrivande och erfarenheten</a:t>
            </a:r>
            <a:r>
              <a:rPr lang="sv-SE" baseline="0" dirty="0"/>
              <a:t> visar att pengar försvinner fort ut ur landet. Vi vet också via samverkan med regioner att de får tillbaka ca 30% av den krävda summan, vilket inte talar för massiva kontroller!</a:t>
            </a:r>
            <a:br>
              <a:rPr lang="sv-SE" baseline="0" dirty="0"/>
            </a:br>
            <a:r>
              <a:rPr lang="sv-SE" baseline="0" dirty="0"/>
              <a:t>Vi får mer effekt av att motverka och förebygga felaktiga utbetalningar.</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97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36</a:t>
            </a:fld>
            <a:endParaRPr lang="sv-SE"/>
          </a:p>
        </p:txBody>
      </p:sp>
    </p:spTree>
    <p:extLst>
      <p:ext uri="{BB962C8B-B14F-4D97-AF65-F5344CB8AC3E}">
        <p14:creationId xmlns:p14="http://schemas.microsoft.com/office/powerpoint/2010/main" val="2321311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Ta bort eller dölj denna sida</a:t>
            </a:r>
            <a:r>
              <a:rPr lang="sv-SE" baseline="0" dirty="0"/>
              <a:t> när du är färdig med din presentation. </a:t>
            </a:r>
            <a:endParaRPr lang="sv-SE" dirty="0"/>
          </a:p>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3</a:t>
            </a:fld>
            <a:endParaRPr lang="sv-SE"/>
          </a:p>
        </p:txBody>
      </p:sp>
    </p:spTree>
    <p:extLst>
      <p:ext uri="{BB962C8B-B14F-4D97-AF65-F5344CB8AC3E}">
        <p14:creationId xmlns:p14="http://schemas.microsoft.com/office/powerpoint/2010/main" val="20956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 bort eller dölj denna sida</a:t>
            </a:r>
            <a:r>
              <a:rPr lang="sv-SE" baseline="0" dirty="0"/>
              <a:t> när du är färdig med din presentation. </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4</a:t>
            </a:fld>
            <a:endParaRPr lang="sv-SE"/>
          </a:p>
        </p:txBody>
      </p:sp>
    </p:spTree>
    <p:extLst>
      <p:ext uri="{BB962C8B-B14F-4D97-AF65-F5344CB8AC3E}">
        <p14:creationId xmlns:p14="http://schemas.microsoft.com/office/powerpoint/2010/main" val="220633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Logotyperna måste vara kvar på framsidan,</a:t>
            </a:r>
            <a:r>
              <a:rPr lang="sv-SE" baseline="0" dirty="0"/>
              <a:t> de får inte redigeras bort.</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5</a:t>
            </a:fld>
            <a:endParaRPr lang="sv-SE"/>
          </a:p>
        </p:txBody>
      </p:sp>
    </p:spTree>
    <p:extLst>
      <p:ext uri="{BB962C8B-B14F-4D97-AF65-F5344CB8AC3E}">
        <p14:creationId xmlns:p14="http://schemas.microsoft.com/office/powerpoint/2010/main" val="251151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8</a:t>
            </a:fld>
            <a:endParaRPr lang="sv-SE"/>
          </a:p>
        </p:txBody>
      </p:sp>
    </p:spTree>
    <p:extLst>
      <p:ext uri="{BB962C8B-B14F-4D97-AF65-F5344CB8AC3E}">
        <p14:creationId xmlns:p14="http://schemas.microsoft.com/office/powerpoint/2010/main" val="2223149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Felaktiga</a:t>
            </a:r>
            <a:r>
              <a:rPr lang="sv-SE" baseline="0" dirty="0"/>
              <a:t> u</a:t>
            </a:r>
            <a:r>
              <a:rPr lang="sv-SE" dirty="0"/>
              <a:t>tbetalningar</a:t>
            </a:r>
            <a:r>
              <a:rPr lang="sv-SE" baseline="0" dirty="0"/>
              <a:t> från </a:t>
            </a:r>
            <a:r>
              <a:rPr lang="sv-SE" dirty="0"/>
              <a:t>Arbetsförmedlingen, Centrala studiestödsnämnden (CSN), Försäkringskassan, Migrationsverket och Pensionsmyndigheten 2023 uppgick</a:t>
            </a:r>
            <a:r>
              <a:rPr lang="sv-SE" baseline="0" dirty="0"/>
              <a:t> till 2,57 miljarder kronor. Det är en minskning jämfört med 2022 (2,81miljarder kr).</a:t>
            </a:r>
            <a:br>
              <a:rPr lang="sv-SE" baseline="0" dirty="0"/>
            </a:br>
            <a:r>
              <a:rPr lang="sv-SE" dirty="0"/>
              <a:t>Den totala andelen upptäckta felaktiga utbetalningar av de totala utbetalningarna har minskat från 0,39 procent under 2022, till 0,34 procent under 2023. Räknar man bort allmän pension, är andelen upptäckta felaktiga utbetalningar 0,75 procent av de totala utbetalningarna</a:t>
            </a:r>
            <a:r>
              <a:rPr lang="sv-SE" baseline="0" dirty="0"/>
              <a:t> (Källa </a:t>
            </a:r>
            <a:r>
              <a:rPr lang="sv-SE" dirty="0">
                <a:hlinkClick r:id="rId3"/>
              </a:rPr>
              <a:t>Målet att minska de felaktiga utbetalningarna från välfärdssystemen – en samlad analys av måluppfyllelsen för 2023</a:t>
            </a:r>
            <a:r>
              <a:rPr lang="sv-SE" dirty="0"/>
              <a:t>)</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587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2021 25-50 miljarder</a:t>
            </a:r>
            <a:r>
              <a:rPr lang="sv-SE" baseline="0" dirty="0"/>
              <a:t> kronor.</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11</a:t>
            </a:fld>
            <a:endParaRPr lang="sv-SE"/>
          </a:p>
        </p:txBody>
      </p:sp>
    </p:spTree>
    <p:extLst>
      <p:ext uri="{BB962C8B-B14F-4D97-AF65-F5344CB8AC3E}">
        <p14:creationId xmlns:p14="http://schemas.microsoft.com/office/powerpoint/2010/main" val="3725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Källa: KPMG 2024</a:t>
            </a:r>
          </a:p>
        </p:txBody>
      </p:sp>
      <p:sp>
        <p:nvSpPr>
          <p:cNvPr id="4" name="Platshållare för bildnummer 3"/>
          <p:cNvSpPr>
            <a:spLocks noGrp="1"/>
          </p:cNvSpPr>
          <p:nvPr>
            <p:ph type="sldNum" sz="quarter" idx="10"/>
          </p:nvPr>
        </p:nvSpPr>
        <p:spPr/>
        <p:txBody>
          <a:bodyPr/>
          <a:lstStyle/>
          <a:p>
            <a:fld id="{513D479F-A9FA-4460-8A06-25113FD03249}" type="slidenum">
              <a:rPr lang="sv-SE" smtClean="0"/>
              <a:t>13</a:t>
            </a:fld>
            <a:endParaRPr lang="sv-SE"/>
          </a:p>
        </p:txBody>
      </p:sp>
    </p:spTree>
    <p:extLst>
      <p:ext uri="{BB962C8B-B14F-4D97-AF65-F5344CB8AC3E}">
        <p14:creationId xmlns:p14="http://schemas.microsoft.com/office/powerpoint/2010/main" val="11044663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emf"/><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 bilden">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75000"/>
                  </a:schemeClr>
                </a:solidFill>
              </a:defRPr>
            </a:lvl1pPr>
          </a:lstStyle>
          <a:p>
            <a:r>
              <a:rPr lang="sv-SE"/>
              <a:t>Klicka här för att ändra format</a:t>
            </a:r>
            <a:endParaRPr lang="sv-SE" dirty="0"/>
          </a:p>
        </p:txBody>
      </p:sp>
      <p:pic>
        <p:nvPicPr>
          <p:cNvPr id="21" name="Bildobjekt 20"/>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pic>
        <p:nvPicPr>
          <p:cNvPr id="19" name="Bildobjekt 18"/>
          <p:cNvPicPr/>
          <p:nvPr userDrawn="1"/>
        </p:nvPicPr>
        <p:blipFill>
          <a:blip r:embed="rId3" cstate="print">
            <a:extLst>
              <a:ext uri="{28A0092B-C50C-407E-A947-70E740481C1C}">
                <a14:useLocalDpi xmlns:a14="http://schemas.microsoft.com/office/drawing/2010/main" val="0"/>
              </a:ext>
            </a:extLst>
          </a:blip>
          <a:stretch>
            <a:fillRect/>
          </a:stretch>
        </p:blipFill>
        <p:spPr>
          <a:xfrm>
            <a:off x="695326" y="5323434"/>
            <a:ext cx="755650" cy="287655"/>
          </a:xfrm>
          <a:prstGeom prst="rect">
            <a:avLst/>
          </a:prstGeom>
        </p:spPr>
      </p:pic>
      <p:pic>
        <p:nvPicPr>
          <p:cNvPr id="20" name="Bildobjekt 19"/>
          <p:cNvPicPr/>
          <p:nvPr userDrawn="1"/>
        </p:nvPicPr>
        <p:blipFill>
          <a:blip r:embed="rId4" cstate="print">
            <a:extLst>
              <a:ext uri="{28A0092B-C50C-407E-A947-70E740481C1C}">
                <a14:useLocalDpi xmlns:a14="http://schemas.microsoft.com/office/drawing/2010/main" val="0"/>
              </a:ext>
            </a:extLst>
          </a:blip>
          <a:stretch>
            <a:fillRect/>
          </a:stretch>
        </p:blipFill>
        <p:spPr>
          <a:xfrm>
            <a:off x="1648084" y="5255171"/>
            <a:ext cx="899795" cy="424180"/>
          </a:xfrm>
          <a:prstGeom prst="rect">
            <a:avLst/>
          </a:prstGeom>
        </p:spPr>
      </p:pic>
      <p:pic>
        <p:nvPicPr>
          <p:cNvPr id="22" name="Bildobjekt 21"/>
          <p:cNvPicPr/>
          <p:nvPr userDrawn="1"/>
        </p:nvPicPr>
        <p:blipFill rotWithShape="1">
          <a:blip r:embed="rId5" cstate="print">
            <a:extLst>
              <a:ext uri="{28A0092B-C50C-407E-A947-70E740481C1C}">
                <a14:useLocalDpi xmlns:a14="http://schemas.microsoft.com/office/drawing/2010/main" val="0"/>
              </a:ext>
            </a:extLst>
          </a:blip>
          <a:srcRect l="10221" t="17577" r="9248" b="17184"/>
          <a:stretch/>
        </p:blipFill>
        <p:spPr>
          <a:xfrm>
            <a:off x="2744987" y="5320612"/>
            <a:ext cx="724618" cy="293299"/>
          </a:xfrm>
          <a:prstGeom prst="rect">
            <a:avLst/>
          </a:prstGeom>
        </p:spPr>
      </p:pic>
      <p:pic>
        <p:nvPicPr>
          <p:cNvPr id="23" name="Bildobjekt 22"/>
          <p:cNvPicPr/>
          <p:nvPr userDrawn="1"/>
        </p:nvPicPr>
        <p:blipFill rotWithShape="1">
          <a:blip r:embed="rId6" cstate="print">
            <a:extLst>
              <a:ext uri="{28A0092B-C50C-407E-A947-70E740481C1C}">
                <a14:useLocalDpi xmlns:a14="http://schemas.microsoft.com/office/drawing/2010/main" val="0"/>
              </a:ext>
            </a:extLst>
          </a:blip>
          <a:srcRect l="4128" t="23489" r="5752" b="26623"/>
          <a:stretch/>
        </p:blipFill>
        <p:spPr>
          <a:xfrm>
            <a:off x="3666713" y="5355118"/>
            <a:ext cx="810884" cy="224287"/>
          </a:xfrm>
          <a:prstGeom prst="rect">
            <a:avLst/>
          </a:prstGeom>
        </p:spPr>
      </p:pic>
      <p:pic>
        <p:nvPicPr>
          <p:cNvPr id="24" name="Bildobjekt 23"/>
          <p:cNvPicPr/>
          <p:nvPr userDrawn="1"/>
        </p:nvPicPr>
        <p:blipFill rotWithShape="1">
          <a:blip r:embed="rId7" cstate="print">
            <a:extLst>
              <a:ext uri="{28A0092B-C50C-407E-A947-70E740481C1C}">
                <a14:useLocalDpi xmlns:a14="http://schemas.microsoft.com/office/drawing/2010/main" val="0"/>
              </a:ext>
            </a:extLst>
          </a:blip>
          <a:srcRect l="5707" t="19497" r="7051" b="19102"/>
          <a:stretch/>
        </p:blipFill>
        <p:spPr>
          <a:xfrm>
            <a:off x="4674705" y="5329239"/>
            <a:ext cx="785003" cy="276045"/>
          </a:xfrm>
          <a:prstGeom prst="rect">
            <a:avLst/>
          </a:prstGeom>
        </p:spPr>
      </p:pic>
      <p:pic>
        <p:nvPicPr>
          <p:cNvPr id="25" name="Bildobjekt 24"/>
          <p:cNvPicPr/>
          <p:nvPr userDrawn="1"/>
        </p:nvPicPr>
        <p:blipFill rotWithShape="1">
          <a:blip r:embed="rId8" cstate="print">
            <a:extLst>
              <a:ext uri="{28A0092B-C50C-407E-A947-70E740481C1C}">
                <a14:useLocalDpi xmlns:a14="http://schemas.microsoft.com/office/drawing/2010/main" val="0"/>
              </a:ext>
            </a:extLst>
          </a:blip>
          <a:srcRect l="9200" t="32928" r="9309" b="30615"/>
          <a:stretch/>
        </p:blipFill>
        <p:spPr>
          <a:xfrm>
            <a:off x="5656816" y="5385310"/>
            <a:ext cx="733245" cy="163902"/>
          </a:xfrm>
          <a:prstGeom prst="rect">
            <a:avLst/>
          </a:prstGeom>
        </p:spPr>
      </p:pic>
      <p:pic>
        <p:nvPicPr>
          <p:cNvPr id="26" name="Bildobjekt 25"/>
          <p:cNvPicPr/>
          <p:nvPr userDrawn="1"/>
        </p:nvPicPr>
        <p:blipFill rotWithShape="1">
          <a:blip r:embed="rId9" cstate="print">
            <a:extLst>
              <a:ext uri="{28A0092B-C50C-407E-A947-70E740481C1C}">
                <a14:useLocalDpi xmlns:a14="http://schemas.microsoft.com/office/drawing/2010/main" val="0"/>
              </a:ext>
            </a:extLst>
          </a:blip>
          <a:srcRect l="2871" t="21541" r="4178" b="19712"/>
          <a:stretch/>
        </p:blipFill>
        <p:spPr>
          <a:xfrm>
            <a:off x="6587169" y="5337865"/>
            <a:ext cx="819509" cy="258793"/>
          </a:xfrm>
          <a:prstGeom prst="rect">
            <a:avLst/>
          </a:prstGeom>
        </p:spPr>
      </p:pic>
      <p:pic>
        <p:nvPicPr>
          <p:cNvPr id="27" name="Bildobjekt 26"/>
          <p:cNvPicPr/>
          <p:nvPr userDrawn="1"/>
        </p:nvPicPr>
        <p:blipFill rotWithShape="1">
          <a:blip r:embed="rId10" cstate="print">
            <a:extLst>
              <a:ext uri="{28A0092B-C50C-407E-A947-70E740481C1C}">
                <a14:useLocalDpi xmlns:a14="http://schemas.microsoft.com/office/drawing/2010/main" val="0"/>
              </a:ext>
            </a:extLst>
          </a:blip>
          <a:srcRect l="5003" t="17477" r="3921" b="19203"/>
          <a:stretch/>
        </p:blipFill>
        <p:spPr>
          <a:xfrm>
            <a:off x="7603786" y="5324925"/>
            <a:ext cx="819511" cy="284672"/>
          </a:xfrm>
          <a:prstGeom prst="rect">
            <a:avLst/>
          </a:prstGeom>
        </p:spPr>
      </p:pic>
      <p:pic>
        <p:nvPicPr>
          <p:cNvPr id="28" name="Bildobjekt 27"/>
          <p:cNvPicPr/>
          <p:nvPr userDrawn="1"/>
        </p:nvPicPr>
        <p:blipFill rotWithShape="1">
          <a:blip r:embed="rId11" cstate="print">
            <a:extLst>
              <a:ext uri="{28A0092B-C50C-407E-A947-70E740481C1C}">
                <a14:useLocalDpi xmlns:a14="http://schemas.microsoft.com/office/drawing/2010/main" val="0"/>
              </a:ext>
            </a:extLst>
          </a:blip>
          <a:srcRect l="7660" t="21018" r="5098" b="11825"/>
          <a:stretch/>
        </p:blipFill>
        <p:spPr>
          <a:xfrm>
            <a:off x="8620407" y="5316299"/>
            <a:ext cx="785005" cy="301925"/>
          </a:xfrm>
          <a:prstGeom prst="rect">
            <a:avLst/>
          </a:prstGeom>
        </p:spPr>
      </p:pic>
      <p:pic>
        <p:nvPicPr>
          <p:cNvPr id="29" name="Bildobjekt 28"/>
          <p:cNvPicPr/>
          <p:nvPr userDrawn="1"/>
        </p:nvPicPr>
        <p:blipFill rotWithShape="1">
          <a:blip r:embed="rId12" cstate="print">
            <a:extLst>
              <a:ext uri="{28A0092B-C50C-407E-A947-70E740481C1C}">
                <a14:useLocalDpi xmlns:a14="http://schemas.microsoft.com/office/drawing/2010/main" val="0"/>
              </a:ext>
            </a:extLst>
          </a:blip>
          <a:srcRect t="19442" b="19117"/>
          <a:stretch/>
        </p:blipFill>
        <p:spPr>
          <a:xfrm>
            <a:off x="1073151" y="5963403"/>
            <a:ext cx="899795" cy="276225"/>
          </a:xfrm>
          <a:prstGeom prst="rect">
            <a:avLst/>
          </a:prstGeom>
        </p:spPr>
      </p:pic>
      <p:pic>
        <p:nvPicPr>
          <p:cNvPr id="30" name="Bildobjekt 29"/>
          <p:cNvPicPr/>
          <p:nvPr userDrawn="1"/>
        </p:nvPicPr>
        <p:blipFill rotWithShape="1">
          <a:blip r:embed="rId13" cstate="print">
            <a:extLst>
              <a:ext uri="{28A0092B-C50C-407E-A947-70E740481C1C}">
                <a14:useLocalDpi xmlns:a14="http://schemas.microsoft.com/office/drawing/2010/main" val="0"/>
              </a:ext>
            </a:extLst>
          </a:blip>
          <a:srcRect l="9377" t="17748" r="9133" b="18933"/>
          <a:stretch/>
        </p:blipFill>
        <p:spPr>
          <a:xfrm>
            <a:off x="2202046" y="5959180"/>
            <a:ext cx="733247" cy="284671"/>
          </a:xfrm>
          <a:prstGeom prst="rect">
            <a:avLst/>
          </a:prstGeom>
        </p:spPr>
      </p:pic>
      <p:pic>
        <p:nvPicPr>
          <p:cNvPr id="31" name="Bildobjekt 30"/>
          <p:cNvPicPr/>
          <p:nvPr userDrawn="1"/>
        </p:nvPicPr>
        <p:blipFill rotWithShape="1">
          <a:blip r:embed="rId14" cstate="print">
            <a:extLst>
              <a:ext uri="{28A0092B-C50C-407E-A947-70E740481C1C}">
                <a14:useLocalDpi xmlns:a14="http://schemas.microsoft.com/office/drawing/2010/main" val="0"/>
              </a:ext>
            </a:extLst>
          </a:blip>
          <a:srcRect l="10269" t="16019" r="9538" b="18952"/>
          <a:stretch/>
        </p:blipFill>
        <p:spPr>
          <a:xfrm>
            <a:off x="3164393" y="5955336"/>
            <a:ext cx="721568" cy="292359"/>
          </a:xfrm>
          <a:prstGeom prst="rect">
            <a:avLst/>
          </a:prstGeom>
        </p:spPr>
      </p:pic>
      <p:pic>
        <p:nvPicPr>
          <p:cNvPr id="32" name="Bildobjekt 31"/>
          <p:cNvPicPr/>
          <p:nvPr userDrawn="1"/>
        </p:nvPicPr>
        <p:blipFill rotWithShape="1">
          <a:blip r:embed="rId15" cstate="print">
            <a:extLst>
              <a:ext uri="{28A0092B-C50C-407E-A947-70E740481C1C}">
                <a14:useLocalDpi xmlns:a14="http://schemas.microsoft.com/office/drawing/2010/main" val="0"/>
              </a:ext>
            </a:extLst>
          </a:blip>
          <a:srcRect l="12457" t="21553" r="10807" b="20336"/>
          <a:stretch/>
        </p:blipFill>
        <p:spPr>
          <a:xfrm>
            <a:off x="4115061" y="5970887"/>
            <a:ext cx="690466" cy="261257"/>
          </a:xfrm>
          <a:prstGeom prst="rect">
            <a:avLst/>
          </a:prstGeom>
        </p:spPr>
      </p:pic>
      <p:pic>
        <p:nvPicPr>
          <p:cNvPr id="48" name="Bildobjekt 47"/>
          <p:cNvPicPr/>
          <p:nvPr userDrawn="1"/>
        </p:nvPicPr>
        <p:blipFill rotWithShape="1">
          <a:blip r:embed="rId16" cstate="print">
            <a:extLst>
              <a:ext uri="{28A0092B-C50C-407E-A947-70E740481C1C}">
                <a14:useLocalDpi xmlns:a14="http://schemas.microsoft.com/office/drawing/2010/main" val="0"/>
              </a:ext>
            </a:extLst>
          </a:blip>
          <a:srcRect l="5555" t="13640" r="6648" b="14411"/>
          <a:stretch/>
        </p:blipFill>
        <p:spPr>
          <a:xfrm>
            <a:off x="5034627" y="5939785"/>
            <a:ext cx="789992" cy="323461"/>
          </a:xfrm>
          <a:prstGeom prst="rect">
            <a:avLst/>
          </a:prstGeom>
        </p:spPr>
      </p:pic>
      <p:pic>
        <p:nvPicPr>
          <p:cNvPr id="49" name="Bildobjekt 48"/>
          <p:cNvPicPr/>
          <p:nvPr userDrawn="1"/>
        </p:nvPicPr>
        <p:blipFill rotWithShape="1">
          <a:blip r:embed="rId17" cstate="print">
            <a:extLst>
              <a:ext uri="{28A0092B-C50C-407E-A947-70E740481C1C}">
                <a14:useLocalDpi xmlns:a14="http://schemas.microsoft.com/office/drawing/2010/main" val="0"/>
              </a:ext>
            </a:extLst>
          </a:blip>
          <a:srcRect t="26093" b="31016"/>
          <a:stretch/>
        </p:blipFill>
        <p:spPr>
          <a:xfrm>
            <a:off x="6053719" y="6005099"/>
            <a:ext cx="899795" cy="192832"/>
          </a:xfrm>
          <a:prstGeom prst="rect">
            <a:avLst/>
          </a:prstGeom>
        </p:spPr>
      </p:pic>
      <p:pic>
        <p:nvPicPr>
          <p:cNvPr id="50" name="Bildobjekt 49"/>
          <p:cNvPicPr/>
          <p:nvPr userDrawn="1"/>
        </p:nvPicPr>
        <p:blipFill rotWithShape="1">
          <a:blip r:embed="rId18" cstate="print">
            <a:extLst>
              <a:ext uri="{28A0092B-C50C-407E-A947-70E740481C1C}">
                <a14:useLocalDpi xmlns:a14="http://schemas.microsoft.com/office/drawing/2010/main" val="0"/>
              </a:ext>
            </a:extLst>
          </a:blip>
          <a:srcRect l="11904" t="21943" r="12743" b="24098"/>
          <a:stretch/>
        </p:blipFill>
        <p:spPr>
          <a:xfrm>
            <a:off x="7182614" y="5980218"/>
            <a:ext cx="678024" cy="242595"/>
          </a:xfrm>
          <a:prstGeom prst="rect">
            <a:avLst/>
          </a:prstGeom>
        </p:spPr>
      </p:pic>
      <p:pic>
        <p:nvPicPr>
          <p:cNvPr id="51" name="Bildobjekt 50"/>
          <p:cNvPicPr/>
          <p:nvPr userDrawn="1"/>
        </p:nvPicPr>
        <p:blipFill rotWithShape="1">
          <a:blip r:embed="rId19" cstate="print">
            <a:extLst>
              <a:ext uri="{28A0092B-C50C-407E-A947-70E740481C1C}">
                <a14:useLocalDpi xmlns:a14="http://schemas.microsoft.com/office/drawing/2010/main" val="0"/>
              </a:ext>
            </a:extLst>
          </a:blip>
          <a:srcRect t="19384" b="23889"/>
          <a:stretch/>
        </p:blipFill>
        <p:spPr>
          <a:xfrm>
            <a:off x="8089741" y="5973997"/>
            <a:ext cx="899795" cy="255036"/>
          </a:xfrm>
          <a:prstGeom prst="rect">
            <a:avLst/>
          </a:prstGeom>
        </p:spPr>
      </p:pic>
    </p:spTree>
    <p:extLst>
      <p:ext uri="{BB962C8B-B14F-4D97-AF65-F5344CB8AC3E}">
        <p14:creationId xmlns:p14="http://schemas.microsoft.com/office/powerpoint/2010/main" val="424350802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sida ljusblå">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75000"/>
                  </a:schemeClr>
                </a:solidFill>
              </a:defRPr>
            </a:lvl1pPr>
          </a:lstStyle>
          <a:p>
            <a:r>
              <a:rPr lang="sv-SE"/>
              <a:t>Klicka här för att ändra format</a:t>
            </a:r>
            <a:endParaRPr lang="sv-SE" dirty="0"/>
          </a:p>
        </p:txBody>
      </p:sp>
      <p:pic>
        <p:nvPicPr>
          <p:cNvPr id="21" name="Bildobjekt 20"/>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20796882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sida vit">
    <p:bg>
      <p:bgPr>
        <a:solidFill>
          <a:schemeClr val="bg1"/>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75000"/>
                  </a:schemeClr>
                </a:solidFill>
              </a:defRPr>
            </a:lvl1pPr>
          </a:lstStyle>
          <a:p>
            <a:r>
              <a:rPr lang="sv-SE"/>
              <a:t>Klicka här för att ändra format</a:t>
            </a:r>
            <a:endParaRPr lang="sv-SE" dirty="0"/>
          </a:p>
        </p:txBody>
      </p:sp>
      <p:pic>
        <p:nvPicPr>
          <p:cNvPr id="21" name="Bildobjekt 20"/>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40868197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i fullformat">
    <p:spTree>
      <p:nvGrpSpPr>
        <p:cNvPr id="1" name=""/>
        <p:cNvGrpSpPr/>
        <p:nvPr/>
      </p:nvGrpSpPr>
      <p:grpSpPr>
        <a:xfrm>
          <a:off x="0" y="0"/>
          <a:ext cx="0" cy="0"/>
          <a:chOff x="0" y="0"/>
          <a:chExt cx="0" cy="0"/>
        </a:xfrm>
      </p:grpSpPr>
      <p:sp>
        <p:nvSpPr>
          <p:cNvPr id="2" name="Platshållare för bild" title="Beskrivning för bild"/>
          <p:cNvSpPr>
            <a:spLocks noGrp="1"/>
          </p:cNvSpPr>
          <p:nvPr>
            <p:ph type="pic" sz="quarter" idx="13"/>
          </p:nvPr>
        </p:nvSpPr>
        <p:spPr>
          <a:xfrm>
            <a:off x="0" y="0"/>
            <a:ext cx="12192000" cy="6858000"/>
          </a:xfrm>
        </p:spPr>
        <p:txBody>
          <a:bodyPr/>
          <a:lstStyle>
            <a:lvl1pPr marL="0" indent="0">
              <a:buNone/>
              <a:defRPr/>
            </a:lvl1pPr>
          </a:lstStyle>
          <a:p>
            <a:r>
              <a:rPr lang="sv-SE"/>
              <a:t>Klicka på ikonen för att lägga till en bild</a:t>
            </a:r>
            <a:endParaRPr lang="sv-SE" dirty="0"/>
          </a:p>
        </p:txBody>
      </p:sp>
      <p:grpSp>
        <p:nvGrpSpPr>
          <p:cNvPr id="3" name="Logotyp"/>
          <p:cNvGrpSpPr>
            <a:grpSpLocks noChangeAspect="1"/>
          </p:cNvGrpSpPr>
          <p:nvPr userDrawn="1"/>
        </p:nvGrpSpPr>
        <p:grpSpPr>
          <a:xfrm>
            <a:off x="10765506" y="125717"/>
            <a:ext cx="1134134" cy="432000"/>
            <a:chOff x="-2576825" y="3432175"/>
            <a:chExt cx="1679575" cy="639763"/>
          </a:xfrm>
          <a:solidFill>
            <a:schemeClr val="bg1"/>
          </a:solidFill>
        </p:grpSpPr>
        <p:sp>
          <p:nvSpPr>
            <p:cNvPr id="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35992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6096000" cy="6858000"/>
          </a:xfrm>
        </p:spPr>
        <p:txBody>
          <a:bodyPr/>
          <a:lstStyle/>
          <a:p>
            <a:r>
              <a:rPr lang="sv-SE"/>
              <a:t>Klicka på ikonen för att lägga till en bild</a:t>
            </a:r>
          </a:p>
        </p:txBody>
      </p:sp>
      <p:sp>
        <p:nvSpPr>
          <p:cNvPr id="32" name="Platshållare för bild" title="Beskrivning för bild 2"/>
          <p:cNvSpPr>
            <a:spLocks noGrp="1"/>
          </p:cNvSpPr>
          <p:nvPr>
            <p:ph type="pic" sz="quarter" idx="14"/>
          </p:nvPr>
        </p:nvSpPr>
        <p:spPr>
          <a:xfrm>
            <a:off x="6096000" y="0"/>
            <a:ext cx="6096000" cy="6858000"/>
          </a:xfrm>
        </p:spPr>
        <p:txBody>
          <a:bodyPr/>
          <a:lstStyle/>
          <a:p>
            <a:r>
              <a:rPr lang="sv-SE"/>
              <a:t>Klicka på ikonen för att lägga till en bild</a:t>
            </a:r>
          </a:p>
        </p:txBody>
      </p:sp>
    </p:spTree>
    <p:extLst>
      <p:ext uri="{BB962C8B-B14F-4D97-AF65-F5344CB8AC3E}">
        <p14:creationId xmlns:p14="http://schemas.microsoft.com/office/powerpoint/2010/main" val="3400214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lage">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4064400" cy="3429000"/>
          </a:xfrm>
        </p:spPr>
        <p:txBody>
          <a:bodyPr/>
          <a:lstStyle/>
          <a:p>
            <a:r>
              <a:rPr lang="sv-SE"/>
              <a:t>Klicka på ikonen för att lägga till en bild</a:t>
            </a:r>
            <a:endParaRPr lang="sv-SE" dirty="0"/>
          </a:p>
        </p:txBody>
      </p:sp>
      <p:sp>
        <p:nvSpPr>
          <p:cNvPr id="28" name="Platshållare för bild" title="Beskrivning för bild 2"/>
          <p:cNvSpPr>
            <a:spLocks noGrp="1"/>
          </p:cNvSpPr>
          <p:nvPr>
            <p:ph type="pic" sz="quarter" idx="12"/>
          </p:nvPr>
        </p:nvSpPr>
        <p:spPr>
          <a:xfrm>
            <a:off x="4072270" y="0"/>
            <a:ext cx="4040372" cy="3429000"/>
          </a:xfrm>
        </p:spPr>
        <p:txBody>
          <a:bodyPr/>
          <a:lstStyle/>
          <a:p>
            <a:r>
              <a:rPr lang="sv-SE"/>
              <a:t>Klicka på ikonen för att lägga till en bild</a:t>
            </a:r>
          </a:p>
        </p:txBody>
      </p:sp>
      <p:sp>
        <p:nvSpPr>
          <p:cNvPr id="32" name="Platshållare för bild" title="Beskrivning för bild 3"/>
          <p:cNvSpPr>
            <a:spLocks noGrp="1"/>
          </p:cNvSpPr>
          <p:nvPr>
            <p:ph type="pic" sz="quarter" idx="14"/>
          </p:nvPr>
        </p:nvSpPr>
        <p:spPr>
          <a:xfrm>
            <a:off x="8127600" y="0"/>
            <a:ext cx="4064400" cy="3429000"/>
          </a:xfrm>
        </p:spPr>
        <p:txBody>
          <a:bodyPr/>
          <a:lstStyle/>
          <a:p>
            <a:r>
              <a:rPr lang="sv-SE"/>
              <a:t>Klicka på ikonen för att lägga till en bild</a:t>
            </a:r>
          </a:p>
        </p:txBody>
      </p:sp>
      <p:sp>
        <p:nvSpPr>
          <p:cNvPr id="27" name="Platshållare för bild" title="Beskrivning för bild 4"/>
          <p:cNvSpPr>
            <a:spLocks noGrp="1"/>
          </p:cNvSpPr>
          <p:nvPr>
            <p:ph type="pic" sz="quarter" idx="11"/>
          </p:nvPr>
        </p:nvSpPr>
        <p:spPr>
          <a:xfrm>
            <a:off x="0" y="3429000"/>
            <a:ext cx="4064400" cy="3429000"/>
          </a:xfrm>
        </p:spPr>
        <p:txBody>
          <a:bodyPr/>
          <a:lstStyle/>
          <a:p>
            <a:r>
              <a:rPr lang="sv-SE"/>
              <a:t>Klicka på ikonen för att lägga till en bild</a:t>
            </a:r>
          </a:p>
        </p:txBody>
      </p:sp>
      <p:sp>
        <p:nvSpPr>
          <p:cNvPr id="11" name="Platshållare för text"/>
          <p:cNvSpPr>
            <a:spLocks noGrp="1"/>
          </p:cNvSpPr>
          <p:nvPr>
            <p:ph type="body" sz="quarter" idx="15"/>
          </p:nvPr>
        </p:nvSpPr>
        <p:spPr>
          <a:xfrm>
            <a:off x="4076400" y="3429000"/>
            <a:ext cx="4039200" cy="3429000"/>
          </a:xfrm>
          <a:solidFill>
            <a:schemeClr val="accent2">
              <a:lumMod val="75000"/>
            </a:schemeClr>
          </a:solidFill>
        </p:spPr>
        <p:txBody>
          <a:bodyPr lIns="180000" tIns="180000" rIns="180000" bIns="180000" anchor="ctr">
            <a:normAutofit/>
          </a:bodyPr>
          <a:lstStyle>
            <a:lvl1pPr marL="0" indent="0" algn="ctr">
              <a:buNone/>
              <a:defRPr sz="2800" b="1">
                <a:solidFill>
                  <a:schemeClr val="bg1"/>
                </a:solidFill>
              </a:defRPr>
            </a:lvl1pPr>
            <a:lvl2pPr marL="457200" indent="0">
              <a:buNone/>
              <a:defRPr sz="2800" b="1">
                <a:solidFill>
                  <a:schemeClr val="bg1"/>
                </a:solidFill>
              </a:defRPr>
            </a:lvl2pPr>
            <a:lvl3pPr marL="914400" indent="0">
              <a:buNone/>
              <a:defRPr sz="2800" b="1">
                <a:solidFill>
                  <a:schemeClr val="bg1"/>
                </a:solidFill>
              </a:defRPr>
            </a:lvl3pPr>
            <a:lvl4pPr marL="1371600" indent="0">
              <a:buNone/>
              <a:defRPr sz="2800" b="1">
                <a:solidFill>
                  <a:schemeClr val="bg1"/>
                </a:solidFill>
              </a:defRPr>
            </a:lvl4pPr>
            <a:lvl5pPr marL="1828800" indent="0">
              <a:buNone/>
              <a:defRPr sz="2800" b="1">
                <a:solidFill>
                  <a:schemeClr val="bg1"/>
                </a:solidFill>
              </a:defRPr>
            </a:lvl5pPr>
          </a:lstStyle>
          <a:p>
            <a:pPr lvl="0"/>
            <a:r>
              <a:rPr lang="sv-SE"/>
              <a:t>Redigera format för bakgrundstext</a:t>
            </a:r>
          </a:p>
        </p:txBody>
      </p:sp>
      <p:sp>
        <p:nvSpPr>
          <p:cNvPr id="31" name="Platshållare för bild" title="Beskrivning för bild 5"/>
          <p:cNvSpPr>
            <a:spLocks noGrp="1"/>
          </p:cNvSpPr>
          <p:nvPr>
            <p:ph type="pic" sz="quarter" idx="13"/>
          </p:nvPr>
        </p:nvSpPr>
        <p:spPr>
          <a:xfrm>
            <a:off x="8127600" y="3429000"/>
            <a:ext cx="4064400" cy="3429000"/>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3497373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utbild">
    <p:bg>
      <p:bgPr>
        <a:solidFill>
          <a:schemeClr val="accent2">
            <a:lumMod val="75000"/>
          </a:schemeClr>
        </a:solidFill>
        <a:effectLst/>
      </p:bgPr>
    </p:bg>
    <p:spTree>
      <p:nvGrpSpPr>
        <p:cNvPr id="1" name=""/>
        <p:cNvGrpSpPr/>
        <p:nvPr/>
      </p:nvGrpSpPr>
      <p:grpSpPr>
        <a:xfrm>
          <a:off x="0" y="0"/>
          <a:ext cx="0" cy="0"/>
          <a:chOff x="0" y="0"/>
          <a:chExt cx="0" cy="0"/>
        </a:xfrm>
      </p:grpSpPr>
      <p:sp>
        <p:nvSpPr>
          <p:cNvPr id="17" name="Rubrik" title="Textblock med avslutande text"/>
          <p:cNvSpPr>
            <a:spLocks noGrp="1"/>
          </p:cNvSpPr>
          <p:nvPr>
            <p:ph type="ctrTitle" hasCustomPrompt="1"/>
          </p:nvPr>
        </p:nvSpPr>
        <p:spPr>
          <a:xfrm>
            <a:off x="695325" y="2032426"/>
            <a:ext cx="10801349" cy="2306637"/>
          </a:xfrm>
          <a:ln w="50800">
            <a:noFill/>
          </a:ln>
        </p:spPr>
        <p:txBody>
          <a:bodyPr lIns="0" tIns="0" rIns="0" bIns="0" anchor="ctr"/>
          <a:lstStyle>
            <a:lvl1pPr algn="ctr">
              <a:defRPr sz="6000" b="1" spc="-150">
                <a:solidFill>
                  <a:schemeClr val="bg1"/>
                </a:solidFill>
              </a:defRPr>
            </a:lvl1pPr>
          </a:lstStyle>
          <a:p>
            <a:r>
              <a:rPr lang="sv-SE" dirty="0"/>
              <a:t>Avslutande text</a:t>
            </a:r>
          </a:p>
        </p:txBody>
      </p:sp>
      <p:pic>
        <p:nvPicPr>
          <p:cNvPr id="19" name="Bildobjekt 18"/>
          <p:cNvPicPr>
            <a:picLocks noChangeAspect="1"/>
          </p:cNvPicPr>
          <p:nvPr userDrawn="1"/>
        </p:nvPicPr>
        <p:blipFill rotWithShape="1">
          <a:blip r:embed="rId2">
            <a:extLst>
              <a:ext uri="{28A0092B-C50C-407E-A947-70E740481C1C}">
                <a14:useLocalDpi xmlns:a14="http://schemas.microsoft.com/office/drawing/2010/main" val="0"/>
              </a:ext>
            </a:extLst>
          </a:blip>
          <a:srcRect r="55185" b="40563"/>
          <a:stretch/>
        </p:blipFill>
        <p:spPr>
          <a:xfrm>
            <a:off x="8730375" y="293218"/>
            <a:ext cx="3497067" cy="6564782"/>
          </a:xfrm>
          <a:prstGeom prst="rect">
            <a:avLst/>
          </a:prstGeom>
        </p:spPr>
      </p:pic>
    </p:spTree>
    <p:extLst>
      <p:ext uri="{BB962C8B-B14F-4D97-AF65-F5344CB8AC3E}">
        <p14:creationId xmlns:p14="http://schemas.microsoft.com/office/powerpoint/2010/main" val="299053157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bakgrundsbild">
    <p:bg>
      <p:bgPr>
        <a:solidFill>
          <a:schemeClr val="accent2">
            <a:lumMod val="75000"/>
          </a:schemeClr>
        </a:solidFill>
        <a:effectLst/>
      </p:bgPr>
    </p:bg>
    <p:spTree>
      <p:nvGrpSpPr>
        <p:cNvPr id="1" name=""/>
        <p:cNvGrpSpPr/>
        <p:nvPr/>
      </p:nvGrpSpPr>
      <p:grpSpPr>
        <a:xfrm>
          <a:off x="0" y="0"/>
          <a:ext cx="0" cy="0"/>
          <a:chOff x="0" y="0"/>
          <a:chExt cx="0" cy="0"/>
        </a:xfrm>
      </p:grpSpPr>
      <p:sp>
        <p:nvSpPr>
          <p:cNvPr id="2" name="Rubrik"/>
          <p:cNvSpPr>
            <a:spLocks noGrp="1"/>
          </p:cNvSpPr>
          <p:nvPr>
            <p:ph type="ctrTitle"/>
          </p:nvPr>
        </p:nvSpPr>
        <p:spPr>
          <a:xfrm>
            <a:off x="1524000" y="995363"/>
            <a:ext cx="9144000" cy="2306637"/>
          </a:xfrm>
          <a:ln w="50800">
            <a:noFill/>
          </a:ln>
        </p:spPr>
        <p:txBody>
          <a:bodyPr lIns="0" tIns="0" rIns="0" bIns="0" anchor="b">
            <a:noAutofit/>
          </a:bodyPr>
          <a:lstStyle>
            <a:lvl1pPr algn="ctr">
              <a:defRPr sz="6000" b="1" spc="-150">
                <a:solidFill>
                  <a:schemeClr val="bg1"/>
                </a:solidFill>
              </a:defRPr>
            </a:lvl1pPr>
          </a:lstStyle>
          <a:p>
            <a:r>
              <a:rPr lang="sv-SE" dirty="0"/>
              <a:t>Klicka här för att ändra format</a:t>
            </a:r>
          </a:p>
        </p:txBody>
      </p:sp>
      <p:sp>
        <p:nvSpPr>
          <p:cNvPr id="3" name="Underrubrik"/>
          <p:cNvSpPr>
            <a:spLocks noGrp="1"/>
          </p:cNvSpPr>
          <p:nvPr>
            <p:ph type="subTitle" idx="1"/>
          </p:nvPr>
        </p:nvSpPr>
        <p:spPr>
          <a:xfrm>
            <a:off x="1524000" y="3556000"/>
            <a:ext cx="9144000" cy="1622919"/>
          </a:xfrm>
          <a:prstGeom prst="rect">
            <a:avLst/>
          </a:prstGeom>
          <a:ln w="50800" cap="rnd" cmpd="sng">
            <a:noFill/>
          </a:ln>
        </p:spPr>
        <p:txBody>
          <a:bodyPr lIns="0" tIns="0" rIns="0" bIns="0">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
        <p:nvSpPr>
          <p:cNvPr id="5" name="Platshållare för bild" title="Bakgrundsbild"/>
          <p:cNvSpPr>
            <a:spLocks noGrp="1"/>
          </p:cNvSpPr>
          <p:nvPr>
            <p:ph type="pic" sz="quarter" idx="10"/>
          </p:nvPr>
        </p:nvSpPr>
        <p:spPr>
          <a:xfrm>
            <a:off x="0" y="0"/>
            <a:ext cx="12192000" cy="6858000"/>
          </a:xfrm>
        </p:spPr>
        <p:txBody>
          <a:bodyPr/>
          <a:lstStyle/>
          <a:p>
            <a:endParaRPr lang="sv-SE" dirty="0"/>
          </a:p>
        </p:txBody>
      </p:sp>
    </p:spTree>
    <p:extLst>
      <p:ext uri="{BB962C8B-B14F-4D97-AF65-F5344CB8AC3E}">
        <p14:creationId xmlns:p14="http://schemas.microsoft.com/office/powerpoint/2010/main" val="47703847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accent2">
            <a:lumMod val="20000"/>
            <a:lumOff val="80000"/>
            <a:alpha val="70000"/>
          </a:scheme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4" y="728664"/>
            <a:ext cx="6480000" cy="755650"/>
          </a:xfrm>
        </p:spPr>
        <p:txBody>
          <a:bodyPr lIns="0" tIns="0" rIns="0" bIns="0" anchor="t">
            <a:noAutofit/>
          </a:bodyPr>
          <a:lstStyle>
            <a:lvl1pPr>
              <a:defRPr sz="3200"/>
            </a:lvl1pPr>
          </a:lstStyle>
          <a:p>
            <a:r>
              <a:rPr lang="sv-SE" dirty="0"/>
              <a:t>Klicka här för att ändra format</a:t>
            </a:r>
          </a:p>
        </p:txBody>
      </p:sp>
      <p:sp>
        <p:nvSpPr>
          <p:cNvPr id="3" name="Platshållare för underrubrik"/>
          <p:cNvSpPr>
            <a:spLocks noGrp="1"/>
          </p:cNvSpPr>
          <p:nvPr>
            <p:ph type="body" idx="1" hasCustomPrompt="1"/>
          </p:nvPr>
        </p:nvSpPr>
        <p:spPr>
          <a:xfrm>
            <a:off x="695324" y="2076337"/>
            <a:ext cx="6480000" cy="424989"/>
          </a:xfrm>
          <a:prstGeom prst="rect">
            <a:avLst/>
          </a:prstGeom>
        </p:spPr>
        <p:txBody>
          <a:bodyPr lIns="0" tIns="0" rIns="0" bIns="0">
            <a:noAutofit/>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Innehåll</a:t>
            </a:r>
          </a:p>
        </p:txBody>
      </p:sp>
      <p:sp>
        <p:nvSpPr>
          <p:cNvPr id="30" name="Platshållare för text"/>
          <p:cNvSpPr>
            <a:spLocks noGrp="1"/>
          </p:cNvSpPr>
          <p:nvPr>
            <p:ph type="body" sz="quarter" idx="15" hasCustomPrompt="1"/>
          </p:nvPr>
        </p:nvSpPr>
        <p:spPr>
          <a:xfrm>
            <a:off x="695324" y="2578058"/>
            <a:ext cx="6480000" cy="3730667"/>
          </a:xfrm>
        </p:spPr>
        <p:txBody>
          <a:bodyPr lIns="0" tIns="0" rIns="0" bIns="0">
            <a:noAutofit/>
          </a:bodyPr>
          <a:lstStyle>
            <a:lvl1pPr marL="342900" indent="-342900">
              <a:buClr>
                <a:schemeClr val="accent2">
                  <a:lumMod val="75000"/>
                </a:schemeClr>
              </a:buClr>
              <a:buSzPct val="130000"/>
              <a:buFont typeface="Arial Black" panose="020B0A04020102020204" pitchFamily="34" charset="0"/>
              <a:buChar char="›"/>
              <a:defRPr sz="2000" baseline="0"/>
            </a:lvl1pPr>
          </a:lstStyle>
          <a:p>
            <a:pPr lvl="0"/>
            <a:r>
              <a:rPr lang="sv-SE" dirty="0"/>
              <a:t>Innehåll</a:t>
            </a:r>
          </a:p>
          <a:p>
            <a:pPr lvl="0"/>
            <a:r>
              <a:rPr lang="sv-SE" dirty="0"/>
              <a:t>För</a:t>
            </a:r>
          </a:p>
          <a:p>
            <a:pPr lvl="0"/>
            <a:r>
              <a:rPr lang="sv-SE" dirty="0"/>
              <a:t>avsnittet</a:t>
            </a:r>
          </a:p>
        </p:txBody>
      </p:sp>
      <p:sp>
        <p:nvSpPr>
          <p:cNvPr id="23" name="Platshållare för bild" title="Fotobeskrivning"/>
          <p:cNvSpPr>
            <a:spLocks noGrp="1"/>
          </p:cNvSpPr>
          <p:nvPr>
            <p:ph type="pic" sz="quarter" idx="13"/>
          </p:nvPr>
        </p:nvSpPr>
        <p:spPr>
          <a:xfrm>
            <a:off x="7535862" y="0"/>
            <a:ext cx="4656137" cy="6858000"/>
          </a:xfrm>
        </p:spPr>
        <p:txBody>
          <a:bodyPr lIns="0" tIns="0" rIns="0" bIns="0"/>
          <a:lstStyle/>
          <a:p>
            <a:endParaRPr lang="sv-SE" dirty="0"/>
          </a:p>
        </p:txBody>
      </p:sp>
      <p:grpSp>
        <p:nvGrpSpPr>
          <p:cNvPr id="22" name="Logotyp" title="Region Dalarnas logotyp"/>
          <p:cNvGrpSpPr>
            <a:grpSpLocks noChangeAspect="1"/>
          </p:cNvGrpSpPr>
          <p:nvPr userDrawn="1"/>
        </p:nvGrpSpPr>
        <p:grpSpPr>
          <a:xfrm>
            <a:off x="10724551" y="190337"/>
            <a:ext cx="1134134" cy="432000"/>
            <a:chOff x="-2576825" y="3432175"/>
            <a:chExt cx="1679575" cy="639763"/>
          </a:xfrm>
          <a:solidFill>
            <a:schemeClr val="bg1"/>
          </a:solidFill>
        </p:grpSpPr>
        <p:sp>
          <p:nvSpPr>
            <p:cNvPr id="2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3718872906"/>
      </p:ext>
    </p:extLst>
  </p:cSld>
  <p:clrMapOvr>
    <a:masterClrMapping/>
  </p:clrMapOvr>
  <p:hf hdr="0"/>
  <p:extLst>
    <p:ext uri="{DCECCB84-F9BA-43D5-87BE-67443E8EF086}">
      <p15:sldGuideLst xmlns:p15="http://schemas.microsoft.com/office/powerpoint/2012/main">
        <p15:guide id="5" pos="4747">
          <p15:clr>
            <a:srgbClr val="FBAE40"/>
          </p15:clr>
        </p15:guide>
        <p15:guide id="6" orient="horz" pos="93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6480000" cy="755650"/>
          </a:xfrm>
        </p:spPr>
        <p:txBody>
          <a:bodyPr lIns="0" tIns="0" rIns="0" bIns="0" anchor="t">
            <a:normAutofit/>
          </a:bodyPr>
          <a:lstStyle>
            <a:lvl1pPr>
              <a:defRPr sz="3200"/>
            </a:lvl1pPr>
          </a:lstStyle>
          <a:p>
            <a:r>
              <a:rPr lang="sv-SE" dirty="0"/>
              <a:t>Klicka här för att ändra format</a:t>
            </a:r>
          </a:p>
        </p:txBody>
      </p:sp>
      <p:sp>
        <p:nvSpPr>
          <p:cNvPr id="3" name="Platshållare för innehåll"/>
          <p:cNvSpPr>
            <a:spLocks noGrp="1"/>
          </p:cNvSpPr>
          <p:nvPr>
            <p:ph sz="half" idx="1"/>
          </p:nvPr>
        </p:nvSpPr>
        <p:spPr>
          <a:xfrm>
            <a:off x="695325" y="1484312"/>
            <a:ext cx="6480000" cy="4824413"/>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 title="Fotobeskrivning"/>
          <p:cNvSpPr>
            <a:spLocks noGrp="1"/>
          </p:cNvSpPr>
          <p:nvPr>
            <p:ph type="pic" sz="quarter" idx="12"/>
          </p:nvPr>
        </p:nvSpPr>
        <p:spPr>
          <a:xfrm>
            <a:off x="7535862" y="1"/>
            <a:ext cx="4656137" cy="6858000"/>
          </a:xfrm>
        </p:spPr>
        <p:txBody>
          <a:bodyPr tIns="0" rIns="0" bIns="0"/>
          <a:lstStyle/>
          <a:p>
            <a:endParaRPr lang="sv-SE"/>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39" name="Platshållare för sidfot"/>
          <p:cNvSpPr>
            <a:spLocks noGrp="1"/>
          </p:cNvSpPr>
          <p:nvPr>
            <p:ph type="ftr" sz="quarter" idx="11"/>
          </p:nvPr>
        </p:nvSpPr>
        <p:spPr>
          <a:xfrm>
            <a:off x="695325" y="278514"/>
            <a:ext cx="6497955"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RUBIK FÖR DETTA KAPITEL</a:t>
            </a:r>
          </a:p>
        </p:txBody>
      </p:sp>
      <p:sp>
        <p:nvSpPr>
          <p:cNvPr id="2"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4104144369"/>
      </p:ext>
    </p:extLst>
  </p:cSld>
  <p:clrMapOvr>
    <a:masterClrMapping/>
  </p:clrMapOvr>
  <p:extLst>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guide id="6" pos="474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a:t>Klicka här för att ändra format</a:t>
            </a:r>
          </a:p>
        </p:txBody>
      </p:sp>
      <p:sp>
        <p:nvSpPr>
          <p:cNvPr id="3"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2">
                  <a:lumMod val="75000"/>
                </a:schemeClr>
              </a:buClr>
              <a:buSzPct val="120000"/>
              <a:defRPr sz="2400"/>
            </a:lvl1pPr>
            <a:lvl2pPr>
              <a:buClr>
                <a:schemeClr val="accent2">
                  <a:lumMod val="75000"/>
                </a:schemeClr>
              </a:buClr>
              <a:buSzPct val="120000"/>
              <a:defRPr/>
            </a:lvl2pPr>
            <a:lvl3pPr>
              <a:buClr>
                <a:schemeClr val="accent2">
                  <a:lumMod val="75000"/>
                </a:schemeClr>
              </a:buClr>
              <a:buSzPct val="120000"/>
              <a:defRPr/>
            </a:lvl3pPr>
            <a:lvl4pPr>
              <a:buClr>
                <a:schemeClr val="accent2">
                  <a:lumMod val="75000"/>
                </a:schemeClr>
              </a:buClr>
              <a:buSzPct val="120000"/>
              <a:defRPr/>
            </a:lvl4pPr>
            <a:lvl5pPr>
              <a:buClr>
                <a:schemeClr val="accent2">
                  <a:lumMod val="75000"/>
                </a:schemeClr>
              </a:buClr>
              <a:buSzPct val="12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7"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grpSp>
        <p:nvGrpSpPr>
          <p:cNvPr id="30" name="Logotyp" title="Region Dalarnas logotyp"/>
          <p:cNvGrpSpPr>
            <a:grpSpLocks noChangeAspect="1"/>
          </p:cNvGrpSpPr>
          <p:nvPr userDrawn="1"/>
        </p:nvGrpSpPr>
        <p:grpSpPr>
          <a:xfrm>
            <a:off x="10724551" y="190337"/>
            <a:ext cx="1134134" cy="432000"/>
            <a:chOff x="-2576825" y="3432175"/>
            <a:chExt cx="1679575" cy="639763"/>
          </a:xfrm>
          <a:solidFill>
            <a:schemeClr val="accent2">
              <a:lumMod val="75000"/>
            </a:schemeClr>
          </a:solidFill>
        </p:grpSpPr>
        <p:sp>
          <p:nvSpPr>
            <p:cNvPr id="31"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5"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26" name="Bildobjekt 25"/>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195684276"/>
      </p:ext>
    </p:extLst>
  </p:cSld>
  <p:clrMapOvr>
    <a:masterClrMapping/>
  </p:clrMapOvr>
  <p:extLst>
    <p:ext uri="{DCECCB84-F9BA-43D5-87BE-67443E8EF086}">
      <p15:sldGuideLst xmlns:p15="http://schemas.microsoft.com/office/powerpoint/2012/main">
        <p15:guide id="1" orient="horz" pos="93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bakgrundsbild">
    <p:bg>
      <p:bgPr>
        <a:solidFill>
          <a:schemeClr val="accent2">
            <a:lumMod val="75000"/>
          </a:schemeClr>
        </a:solidFill>
        <a:effectLst/>
      </p:bgPr>
    </p:bg>
    <p:spTree>
      <p:nvGrpSpPr>
        <p:cNvPr id="1" name=""/>
        <p:cNvGrpSpPr/>
        <p:nvPr/>
      </p:nvGrpSpPr>
      <p:grpSpPr>
        <a:xfrm>
          <a:off x="0" y="0"/>
          <a:ext cx="0" cy="0"/>
          <a:chOff x="0" y="0"/>
          <a:chExt cx="0" cy="0"/>
        </a:xfrm>
      </p:grpSpPr>
      <p:sp>
        <p:nvSpPr>
          <p:cNvPr id="2" name="Rubrik"/>
          <p:cNvSpPr>
            <a:spLocks noGrp="1"/>
          </p:cNvSpPr>
          <p:nvPr>
            <p:ph type="ctrTitle"/>
          </p:nvPr>
        </p:nvSpPr>
        <p:spPr>
          <a:xfrm>
            <a:off x="1524000" y="995363"/>
            <a:ext cx="9144000" cy="2306637"/>
          </a:xfrm>
          <a:ln w="50800">
            <a:noFill/>
          </a:ln>
        </p:spPr>
        <p:txBody>
          <a:bodyPr lIns="0" tIns="0" rIns="0" bIns="0" anchor="b">
            <a:noAutofit/>
          </a:bodyPr>
          <a:lstStyle>
            <a:lvl1pPr algn="ctr">
              <a:defRPr sz="6000" b="1" spc="-150">
                <a:solidFill>
                  <a:schemeClr val="bg1"/>
                </a:solidFill>
              </a:defRPr>
            </a:lvl1pPr>
          </a:lstStyle>
          <a:p>
            <a:r>
              <a:rPr lang="sv-SE"/>
              <a:t>Klicka här för att ändra format</a:t>
            </a:r>
            <a:endParaRPr lang="sv-SE" dirty="0"/>
          </a:p>
        </p:txBody>
      </p:sp>
      <p:sp>
        <p:nvSpPr>
          <p:cNvPr id="3" name="Underrubrik"/>
          <p:cNvSpPr>
            <a:spLocks noGrp="1"/>
          </p:cNvSpPr>
          <p:nvPr>
            <p:ph type="subTitle" idx="1"/>
          </p:nvPr>
        </p:nvSpPr>
        <p:spPr>
          <a:xfrm>
            <a:off x="1524000" y="3556000"/>
            <a:ext cx="9144000" cy="1622919"/>
          </a:xfrm>
          <a:prstGeom prst="rect">
            <a:avLst/>
          </a:prstGeom>
          <a:ln w="50800" cap="rnd" cmpd="sng">
            <a:noFill/>
          </a:ln>
        </p:spPr>
        <p:txBody>
          <a:bodyPr lIns="0" tIns="0" rIns="0" bIns="0">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bild" title="Bakgrundsbild"/>
          <p:cNvSpPr>
            <a:spLocks noGrp="1"/>
          </p:cNvSpPr>
          <p:nvPr>
            <p:ph type="pic" sz="quarter" idx="10"/>
          </p:nvPr>
        </p:nvSpPr>
        <p:spPr>
          <a:xfrm>
            <a:off x="0" y="0"/>
            <a:ext cx="12192000" cy="6858000"/>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373678805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a:t>Klicka här för att ändra format</a:t>
            </a:r>
          </a:p>
        </p:txBody>
      </p:sp>
      <p:sp>
        <p:nvSpPr>
          <p:cNvPr id="3" name="Platshållare för innehåll"/>
          <p:cNvSpPr>
            <a:spLocks noGrp="1"/>
          </p:cNvSpPr>
          <p:nvPr>
            <p:ph sz="half" idx="1"/>
          </p:nvPr>
        </p:nvSpPr>
        <p:spPr>
          <a:xfrm>
            <a:off x="695325" y="1484311"/>
            <a:ext cx="5220000" cy="4824413"/>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p:cNvSpPr>
            <a:spLocks noGrp="1"/>
          </p:cNvSpPr>
          <p:nvPr>
            <p:ph sz="half" idx="2"/>
          </p:nvPr>
        </p:nvSpPr>
        <p:spPr>
          <a:xfrm>
            <a:off x="6276675" y="1484313"/>
            <a:ext cx="5220000" cy="4824412"/>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grpSp>
        <p:nvGrpSpPr>
          <p:cNvPr id="23" name="Logotyp" title="Region Dalarnas logotyp"/>
          <p:cNvGrpSpPr>
            <a:grpSpLocks noChangeAspect="1"/>
          </p:cNvGrpSpPr>
          <p:nvPr userDrawn="1"/>
        </p:nvGrpSpPr>
        <p:grpSpPr>
          <a:xfrm>
            <a:off x="10724551" y="190337"/>
            <a:ext cx="1134134" cy="432000"/>
            <a:chOff x="-2576825" y="3432175"/>
            <a:chExt cx="1679575" cy="639763"/>
          </a:xfrm>
          <a:solidFill>
            <a:schemeClr val="accent2">
              <a:lumMod val="75000"/>
            </a:schemeClr>
          </a:solidFill>
        </p:grpSpPr>
        <p:sp>
          <p:nvSpPr>
            <p:cNvPr id="2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8"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3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40" name="Bildobjekt 39"/>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367994970"/>
      </p:ext>
    </p:extLst>
  </p:cSld>
  <p:clrMapOvr>
    <a:masterClrMapping/>
  </p:clrMapOvr>
  <p:extLst>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0"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a:t>Klicka här för att ändra format</a:t>
            </a:r>
          </a:p>
        </p:txBody>
      </p:sp>
      <p:sp>
        <p:nvSpPr>
          <p:cNvPr id="3" name="Platshållare för underrubrik"/>
          <p:cNvSpPr>
            <a:spLocks noGrp="1"/>
          </p:cNvSpPr>
          <p:nvPr>
            <p:ph type="body" idx="1"/>
          </p:nvPr>
        </p:nvSpPr>
        <p:spPr>
          <a:xfrm>
            <a:off x="695324" y="1484313"/>
            <a:ext cx="5220000" cy="823912"/>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p:cNvSpPr>
            <a:spLocks noGrp="1"/>
          </p:cNvSpPr>
          <p:nvPr>
            <p:ph sz="half" idx="2"/>
          </p:nvPr>
        </p:nvSpPr>
        <p:spPr>
          <a:xfrm>
            <a:off x="695325" y="2542717"/>
            <a:ext cx="5221381" cy="3766008"/>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underrubrik"/>
          <p:cNvSpPr>
            <a:spLocks noGrp="1"/>
          </p:cNvSpPr>
          <p:nvPr>
            <p:ph type="body" sz="quarter" idx="3"/>
          </p:nvPr>
        </p:nvSpPr>
        <p:spPr>
          <a:xfrm>
            <a:off x="6276675" y="1484313"/>
            <a:ext cx="5220000" cy="823318"/>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p:cNvSpPr>
            <a:spLocks noGrp="1"/>
          </p:cNvSpPr>
          <p:nvPr>
            <p:ph sz="quarter" idx="4"/>
          </p:nvPr>
        </p:nvSpPr>
        <p:spPr>
          <a:xfrm>
            <a:off x="6278554" y="2541233"/>
            <a:ext cx="5218120" cy="3767492"/>
          </a:xfrm>
          <a:prstGeom prst="rect">
            <a:avLst/>
          </a:prstGeom>
        </p:spPr>
        <p:txBody>
          <a:bodyPr lIns="0" tIns="0" rIns="0" bIns="0"/>
          <a:lstStyle>
            <a:lvl1pPr>
              <a:buClr>
                <a:schemeClr val="accent2">
                  <a:lumMod val="75000"/>
                </a:schemeClr>
              </a:buClr>
              <a:buSzPct val="130000"/>
              <a:defRPr/>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4"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grpSp>
        <p:nvGrpSpPr>
          <p:cNvPr id="25" name="Logotyp" title="Region Dalarnas logotyp"/>
          <p:cNvGrpSpPr>
            <a:grpSpLocks noChangeAspect="1"/>
          </p:cNvGrpSpPr>
          <p:nvPr userDrawn="1"/>
        </p:nvGrpSpPr>
        <p:grpSpPr>
          <a:xfrm>
            <a:off x="10724551" y="190337"/>
            <a:ext cx="1134134" cy="432000"/>
            <a:chOff x="-2576825" y="3432175"/>
            <a:chExt cx="1679575" cy="639763"/>
          </a:xfrm>
          <a:solidFill>
            <a:schemeClr val="accent2">
              <a:lumMod val="75000"/>
            </a:schemeClr>
          </a:solidFill>
        </p:grpSpPr>
        <p:sp>
          <p:nvSpPr>
            <p:cNvPr id="26"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2"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2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43" name="Bildobjekt 42"/>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4277716003"/>
      </p:ext>
    </p:extLst>
  </p:cSld>
  <p:clrMapOvr>
    <a:masterClrMapping/>
  </p:clrMapOvr>
  <p:extLst>
    <p:ext uri="{DCECCB84-F9BA-43D5-87BE-67443E8EF086}">
      <p15:sldGuideLst xmlns:p15="http://schemas.microsoft.com/office/powerpoint/2012/main">
        <p15:guide id="1" pos="438">
          <p15:clr>
            <a:srgbClr val="FBAE40"/>
          </p15:clr>
        </p15:guide>
        <p15:guide id="2" pos="7242">
          <p15:clr>
            <a:srgbClr val="FBAE40"/>
          </p15:clr>
        </p15:guide>
        <p15:guide id="3" orient="horz" pos="459">
          <p15:clr>
            <a:srgbClr val="FBAE40"/>
          </p15:clr>
        </p15:guide>
        <p15:guide id="4" orient="horz" pos="3974">
          <p15:clr>
            <a:srgbClr val="FBAE40"/>
          </p15:clr>
        </p15:guide>
        <p15:guide id="5" orient="horz" pos="93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lemmakort - rubrik och innehåll">
    <p:spTree>
      <p:nvGrpSpPr>
        <p:cNvPr id="1" name=""/>
        <p:cNvGrpSpPr/>
        <p:nvPr/>
      </p:nvGrpSpPr>
      <p:grpSpPr>
        <a:xfrm>
          <a:off x="0" y="0"/>
          <a:ext cx="0" cy="0"/>
          <a:chOff x="0" y="0"/>
          <a:chExt cx="0" cy="0"/>
        </a:xfrm>
      </p:grpSpPr>
      <p:sp>
        <p:nvSpPr>
          <p:cNvPr id="3"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a:t>Klicka här för att ändra format</a:t>
            </a:r>
          </a:p>
        </p:txBody>
      </p:sp>
      <p:sp>
        <p:nvSpPr>
          <p:cNvPr id="4"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2">
                  <a:lumMod val="75000"/>
                </a:schemeClr>
              </a:buClr>
              <a:buSzPct val="120000"/>
              <a:defRPr sz="2400"/>
            </a:lvl1pPr>
            <a:lvl2pPr>
              <a:buClr>
                <a:schemeClr val="accent2">
                  <a:lumMod val="75000"/>
                </a:schemeClr>
              </a:buClr>
              <a:buSzPct val="120000"/>
              <a:defRPr/>
            </a:lvl2pPr>
            <a:lvl3pPr>
              <a:buClr>
                <a:schemeClr val="accent2">
                  <a:lumMod val="75000"/>
                </a:schemeClr>
              </a:buClr>
              <a:buSzPct val="120000"/>
              <a:defRPr/>
            </a:lvl3pPr>
            <a:lvl4pPr>
              <a:buClr>
                <a:schemeClr val="accent2">
                  <a:lumMod val="75000"/>
                </a:schemeClr>
              </a:buClr>
              <a:buSzPct val="120000"/>
              <a:defRPr/>
            </a:lvl4pPr>
            <a:lvl5pPr>
              <a:buClr>
                <a:schemeClr val="accent2">
                  <a:lumMod val="75000"/>
                </a:schemeClr>
              </a:buClr>
              <a:buSzPct val="12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grpSp>
        <p:nvGrpSpPr>
          <p:cNvPr id="5" name="Logotyp" title="Region Dalarnas logotyp"/>
          <p:cNvGrpSpPr>
            <a:grpSpLocks noChangeAspect="1"/>
          </p:cNvGrpSpPr>
          <p:nvPr userDrawn="1"/>
        </p:nvGrpSpPr>
        <p:grpSpPr>
          <a:xfrm>
            <a:off x="10724551" y="190337"/>
            <a:ext cx="1134134" cy="432000"/>
            <a:chOff x="-2576825" y="3432175"/>
            <a:chExt cx="1679575" cy="639763"/>
          </a:xfrm>
          <a:solidFill>
            <a:schemeClr val="accent2">
              <a:lumMod val="75000"/>
            </a:schemeClr>
          </a:solidFill>
        </p:grpSpPr>
        <p:sp>
          <p:nvSpPr>
            <p:cNvPr id="6"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pic>
        <p:nvPicPr>
          <p:cNvPr id="20" name="Bildobjekt 19"/>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2809221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Rubriksida mörkblå">
    <p:bg>
      <p:bgPr>
        <a:solidFill>
          <a:schemeClr val="accent2">
            <a:lumMod val="75000"/>
          </a:scheme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20000"/>
                    <a:lumOff val="80000"/>
                  </a:schemeClr>
                </a:solidFill>
              </a:defRPr>
            </a:lvl1pPr>
          </a:lstStyle>
          <a:p>
            <a:r>
              <a:rPr lang="sv-SE" dirty="0"/>
              <a:t>Klicka här för att ändra format</a:t>
            </a:r>
          </a:p>
        </p:txBody>
      </p:sp>
      <p:grpSp>
        <p:nvGrpSpPr>
          <p:cNvPr id="18" name="Logotyp" title="Region Dalarnas logotyp"/>
          <p:cNvGrpSpPr>
            <a:grpSpLocks noChangeAspect="1"/>
          </p:cNvGrpSpPr>
          <p:nvPr userDrawn="1"/>
        </p:nvGrpSpPr>
        <p:grpSpPr>
          <a:xfrm>
            <a:off x="10724551" y="190337"/>
            <a:ext cx="1134134" cy="432000"/>
            <a:chOff x="-2576825" y="3432175"/>
            <a:chExt cx="1679575" cy="639763"/>
          </a:xfrm>
          <a:solidFill>
            <a:schemeClr val="bg1"/>
          </a:solidFill>
        </p:grpSpPr>
        <p:sp>
          <p:nvSpPr>
            <p:cNvPr id="19"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pic>
        <p:nvPicPr>
          <p:cNvPr id="22" name="Bildobjekt 21"/>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58828772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sida ljusblå">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75000"/>
                  </a:schemeClr>
                </a:solidFill>
              </a:defRPr>
            </a:lvl1pPr>
          </a:lstStyle>
          <a:p>
            <a:r>
              <a:rPr lang="sv-SE" dirty="0"/>
              <a:t>Klicka här för att ändra format</a:t>
            </a:r>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chemeClr val="accent2">
              <a:lumMod val="75000"/>
            </a:schemeClr>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pic>
        <p:nvPicPr>
          <p:cNvPr id="21" name="Bildobjekt 20"/>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394043278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sida vit">
    <p:bg>
      <p:bgPr>
        <a:solidFill>
          <a:schemeClr val="bg1"/>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75000"/>
                  </a:schemeClr>
                </a:solidFill>
              </a:defRPr>
            </a:lvl1pPr>
          </a:lstStyle>
          <a:p>
            <a:r>
              <a:rPr lang="sv-SE" dirty="0"/>
              <a:t>Klicka här för att ändra format</a:t>
            </a:r>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chemeClr val="accent2">
              <a:lumMod val="75000"/>
            </a:schemeClr>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pic>
        <p:nvPicPr>
          <p:cNvPr id="21" name="Bildobjekt 20"/>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17293460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i fullformat">
    <p:spTree>
      <p:nvGrpSpPr>
        <p:cNvPr id="1" name=""/>
        <p:cNvGrpSpPr/>
        <p:nvPr/>
      </p:nvGrpSpPr>
      <p:grpSpPr>
        <a:xfrm>
          <a:off x="0" y="0"/>
          <a:ext cx="0" cy="0"/>
          <a:chOff x="0" y="0"/>
          <a:chExt cx="0" cy="0"/>
        </a:xfrm>
      </p:grpSpPr>
      <p:sp>
        <p:nvSpPr>
          <p:cNvPr id="2" name="Platshållare för bild" title="Beskrivning för bild"/>
          <p:cNvSpPr>
            <a:spLocks noGrp="1"/>
          </p:cNvSpPr>
          <p:nvPr>
            <p:ph type="pic" sz="quarter" idx="13"/>
          </p:nvPr>
        </p:nvSpPr>
        <p:spPr>
          <a:xfrm>
            <a:off x="0" y="0"/>
            <a:ext cx="12192000" cy="6858000"/>
          </a:xfrm>
        </p:spPr>
        <p:txBody>
          <a:bodyPr/>
          <a:lstStyle>
            <a:lvl1pPr marL="0" indent="0">
              <a:buNone/>
              <a:defRPr/>
            </a:lvl1pPr>
          </a:lstStyle>
          <a:p>
            <a:endParaRPr lang="sv-SE" dirty="0"/>
          </a:p>
        </p:txBody>
      </p:sp>
      <p:grpSp>
        <p:nvGrpSpPr>
          <p:cNvPr id="3" name="Logotyp"/>
          <p:cNvGrpSpPr>
            <a:grpSpLocks noChangeAspect="1"/>
          </p:cNvGrpSpPr>
          <p:nvPr userDrawn="1"/>
        </p:nvGrpSpPr>
        <p:grpSpPr>
          <a:xfrm>
            <a:off x="10765506" y="125717"/>
            <a:ext cx="1134134" cy="432000"/>
            <a:chOff x="-2576825" y="3432175"/>
            <a:chExt cx="1679575" cy="639763"/>
          </a:xfrm>
          <a:solidFill>
            <a:schemeClr val="bg1"/>
          </a:solidFill>
        </p:grpSpPr>
        <p:sp>
          <p:nvSpPr>
            <p:cNvPr id="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567653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6096000" cy="6858000"/>
          </a:xfrm>
        </p:spPr>
        <p:txBody>
          <a:bodyPr/>
          <a:lstStyle/>
          <a:p>
            <a:endParaRPr lang="sv-SE"/>
          </a:p>
        </p:txBody>
      </p:sp>
      <p:sp>
        <p:nvSpPr>
          <p:cNvPr id="32" name="Platshållare för bild" title="Beskrivning för bild 2"/>
          <p:cNvSpPr>
            <a:spLocks noGrp="1"/>
          </p:cNvSpPr>
          <p:nvPr>
            <p:ph type="pic" sz="quarter" idx="14"/>
          </p:nvPr>
        </p:nvSpPr>
        <p:spPr>
          <a:xfrm>
            <a:off x="6096000" y="0"/>
            <a:ext cx="6096000" cy="6858000"/>
          </a:xfrm>
        </p:spPr>
        <p:txBody>
          <a:bodyPr/>
          <a:lstStyle/>
          <a:p>
            <a:endParaRPr lang="sv-SE"/>
          </a:p>
        </p:txBody>
      </p:sp>
    </p:spTree>
    <p:extLst>
      <p:ext uri="{BB962C8B-B14F-4D97-AF65-F5344CB8AC3E}">
        <p14:creationId xmlns:p14="http://schemas.microsoft.com/office/powerpoint/2010/main" val="96920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ollage">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4064400" cy="3429000"/>
          </a:xfrm>
        </p:spPr>
        <p:txBody>
          <a:bodyPr/>
          <a:lstStyle/>
          <a:p>
            <a:endParaRPr lang="sv-SE" dirty="0"/>
          </a:p>
        </p:txBody>
      </p:sp>
      <p:sp>
        <p:nvSpPr>
          <p:cNvPr id="28" name="Platshållare för bild" title="Beskrivning för bild 2"/>
          <p:cNvSpPr>
            <a:spLocks noGrp="1"/>
          </p:cNvSpPr>
          <p:nvPr>
            <p:ph type="pic" sz="quarter" idx="12"/>
          </p:nvPr>
        </p:nvSpPr>
        <p:spPr>
          <a:xfrm>
            <a:off x="4072270" y="0"/>
            <a:ext cx="4040372" cy="3429000"/>
          </a:xfrm>
        </p:spPr>
        <p:txBody>
          <a:bodyPr/>
          <a:lstStyle/>
          <a:p>
            <a:endParaRPr lang="sv-SE"/>
          </a:p>
        </p:txBody>
      </p:sp>
      <p:sp>
        <p:nvSpPr>
          <p:cNvPr id="32" name="Platshållare för bild" title="Beskrivning för bild 3"/>
          <p:cNvSpPr>
            <a:spLocks noGrp="1"/>
          </p:cNvSpPr>
          <p:nvPr>
            <p:ph type="pic" sz="quarter" idx="14"/>
          </p:nvPr>
        </p:nvSpPr>
        <p:spPr>
          <a:xfrm>
            <a:off x="8127600" y="0"/>
            <a:ext cx="4064400" cy="3429000"/>
          </a:xfrm>
        </p:spPr>
        <p:txBody>
          <a:bodyPr/>
          <a:lstStyle/>
          <a:p>
            <a:endParaRPr lang="sv-SE"/>
          </a:p>
        </p:txBody>
      </p:sp>
      <p:sp>
        <p:nvSpPr>
          <p:cNvPr id="27" name="Platshållare för bild" title="Beskrivning för bild 4"/>
          <p:cNvSpPr>
            <a:spLocks noGrp="1"/>
          </p:cNvSpPr>
          <p:nvPr>
            <p:ph type="pic" sz="quarter" idx="11"/>
          </p:nvPr>
        </p:nvSpPr>
        <p:spPr>
          <a:xfrm>
            <a:off x="0" y="3429000"/>
            <a:ext cx="4064400" cy="3429000"/>
          </a:xfrm>
        </p:spPr>
        <p:txBody>
          <a:bodyPr/>
          <a:lstStyle/>
          <a:p>
            <a:endParaRPr lang="sv-SE"/>
          </a:p>
        </p:txBody>
      </p:sp>
      <p:sp>
        <p:nvSpPr>
          <p:cNvPr id="11" name="Platshållare för text"/>
          <p:cNvSpPr>
            <a:spLocks noGrp="1"/>
          </p:cNvSpPr>
          <p:nvPr>
            <p:ph type="body" sz="quarter" idx="15"/>
          </p:nvPr>
        </p:nvSpPr>
        <p:spPr>
          <a:xfrm>
            <a:off x="4076400" y="3429000"/>
            <a:ext cx="4039200" cy="3429000"/>
          </a:xfrm>
          <a:solidFill>
            <a:schemeClr val="accent2">
              <a:lumMod val="75000"/>
            </a:schemeClr>
          </a:solidFill>
        </p:spPr>
        <p:txBody>
          <a:bodyPr lIns="180000" tIns="180000" rIns="180000" bIns="180000" anchor="ctr">
            <a:normAutofit/>
          </a:bodyPr>
          <a:lstStyle>
            <a:lvl1pPr marL="0" indent="0" algn="ctr">
              <a:buNone/>
              <a:defRPr sz="2800" b="1">
                <a:solidFill>
                  <a:schemeClr val="bg1"/>
                </a:solidFill>
              </a:defRPr>
            </a:lvl1pPr>
            <a:lvl2pPr marL="457200" indent="0">
              <a:buNone/>
              <a:defRPr sz="2800" b="1">
                <a:solidFill>
                  <a:schemeClr val="bg1"/>
                </a:solidFill>
              </a:defRPr>
            </a:lvl2pPr>
            <a:lvl3pPr marL="914400" indent="0">
              <a:buNone/>
              <a:defRPr sz="2800" b="1">
                <a:solidFill>
                  <a:schemeClr val="bg1"/>
                </a:solidFill>
              </a:defRPr>
            </a:lvl3pPr>
            <a:lvl4pPr marL="1371600" indent="0">
              <a:buNone/>
              <a:defRPr sz="2800" b="1">
                <a:solidFill>
                  <a:schemeClr val="bg1"/>
                </a:solidFill>
              </a:defRPr>
            </a:lvl4pPr>
            <a:lvl5pPr marL="1828800" indent="0">
              <a:buNone/>
              <a:defRPr sz="2800" b="1">
                <a:solidFill>
                  <a:schemeClr val="bg1"/>
                </a:solidFill>
              </a:defRPr>
            </a:lvl5pPr>
          </a:lstStyle>
          <a:p>
            <a:pPr lvl="0"/>
            <a:r>
              <a:rPr lang="sv-SE" dirty="0"/>
              <a:t>Redigera format för bakgrundstext</a:t>
            </a:r>
          </a:p>
        </p:txBody>
      </p:sp>
      <p:sp>
        <p:nvSpPr>
          <p:cNvPr id="31" name="Platshållare för bild" title="Beskrivning för bild 5"/>
          <p:cNvSpPr>
            <a:spLocks noGrp="1"/>
          </p:cNvSpPr>
          <p:nvPr>
            <p:ph type="pic" sz="quarter" idx="13"/>
          </p:nvPr>
        </p:nvSpPr>
        <p:spPr>
          <a:xfrm>
            <a:off x="8127600" y="3429000"/>
            <a:ext cx="4064400" cy="3429000"/>
          </a:xfrm>
        </p:spPr>
        <p:txBody>
          <a:bodyPr/>
          <a:lstStyle/>
          <a:p>
            <a:endParaRPr lang="sv-SE" dirty="0"/>
          </a:p>
        </p:txBody>
      </p:sp>
    </p:spTree>
    <p:extLst>
      <p:ext uri="{BB962C8B-B14F-4D97-AF65-F5344CB8AC3E}">
        <p14:creationId xmlns:p14="http://schemas.microsoft.com/office/powerpoint/2010/main" val="2518831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utbild">
    <p:bg>
      <p:bgPr>
        <a:solidFill>
          <a:schemeClr val="accent2">
            <a:lumMod val="75000"/>
          </a:schemeClr>
        </a:solidFill>
        <a:effectLst/>
      </p:bgPr>
    </p:bg>
    <p:spTree>
      <p:nvGrpSpPr>
        <p:cNvPr id="1" name=""/>
        <p:cNvGrpSpPr/>
        <p:nvPr/>
      </p:nvGrpSpPr>
      <p:grpSpPr>
        <a:xfrm>
          <a:off x="0" y="0"/>
          <a:ext cx="0" cy="0"/>
          <a:chOff x="0" y="0"/>
          <a:chExt cx="0" cy="0"/>
        </a:xfrm>
      </p:grpSpPr>
      <p:sp>
        <p:nvSpPr>
          <p:cNvPr id="17" name="Rubrik" title="Textblock med avslutande text"/>
          <p:cNvSpPr>
            <a:spLocks noGrp="1"/>
          </p:cNvSpPr>
          <p:nvPr>
            <p:ph type="ctrTitle" hasCustomPrompt="1"/>
          </p:nvPr>
        </p:nvSpPr>
        <p:spPr>
          <a:xfrm>
            <a:off x="695325" y="2032426"/>
            <a:ext cx="10801349" cy="2306637"/>
          </a:xfrm>
          <a:ln w="50800">
            <a:noFill/>
          </a:ln>
        </p:spPr>
        <p:txBody>
          <a:bodyPr lIns="0" tIns="0" rIns="0" bIns="0" anchor="ctr"/>
          <a:lstStyle>
            <a:lvl1pPr algn="ctr">
              <a:defRPr sz="6000" b="1" spc="-150">
                <a:solidFill>
                  <a:schemeClr val="bg1"/>
                </a:solidFill>
              </a:defRPr>
            </a:lvl1pPr>
          </a:lstStyle>
          <a:p>
            <a:r>
              <a:rPr lang="sv-SE" dirty="0"/>
              <a:t>Avslutande text</a:t>
            </a:r>
          </a:p>
        </p:txBody>
      </p:sp>
      <p:grpSp>
        <p:nvGrpSpPr>
          <p:cNvPr id="2" name="Logotyp" title="Region Dalarnas logotyp"/>
          <p:cNvGrpSpPr>
            <a:grpSpLocks noChangeAspect="1"/>
          </p:cNvGrpSpPr>
          <p:nvPr userDrawn="1"/>
        </p:nvGrpSpPr>
        <p:grpSpPr>
          <a:xfrm>
            <a:off x="4914611" y="5408725"/>
            <a:ext cx="2362778" cy="900000"/>
            <a:chOff x="-2576825" y="3432175"/>
            <a:chExt cx="1679575" cy="639763"/>
          </a:xfrm>
          <a:solidFill>
            <a:schemeClr val="bg1"/>
          </a:solidFill>
        </p:grpSpPr>
        <p:sp>
          <p:nvSpPr>
            <p:cNvPr id="3" name="Freeform 5" title="Region Dalarnas logotyp"/>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 name="Freeform 6" title="Region Dalarnas logotyp"/>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Rectangle 7" title="Region Dalarnas logotyp"/>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Freeform 8" title="Region Dalarnas logotyp"/>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9" title="Region Dalarnas logotyp"/>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10" title="Region Dalarnas logotyp"/>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1" title="Region Dalarnas logotyp"/>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2" title="Region Dalarnas logotyp"/>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3" title="Region Dalarnas logotyp"/>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4" title="Region Dalarnas logotyp"/>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5" title="Region Dalarnas logotyp"/>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6" title="Region Dalarnas logotyp"/>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7" title="Region Dalarnas logotyp"/>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8" title="Region Dalarnas logotyp"/>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pic>
        <p:nvPicPr>
          <p:cNvPr id="19" name="Bildobjekt 18"/>
          <p:cNvPicPr>
            <a:picLocks noChangeAspect="1"/>
          </p:cNvPicPr>
          <p:nvPr userDrawn="1"/>
        </p:nvPicPr>
        <p:blipFill rotWithShape="1">
          <a:blip r:embed="rId2">
            <a:extLst>
              <a:ext uri="{28A0092B-C50C-407E-A947-70E740481C1C}">
                <a14:useLocalDpi xmlns:a14="http://schemas.microsoft.com/office/drawing/2010/main" val="0"/>
              </a:ext>
            </a:extLst>
          </a:blip>
          <a:srcRect r="55185" b="40563"/>
          <a:stretch/>
        </p:blipFill>
        <p:spPr>
          <a:xfrm>
            <a:off x="8730375" y="293218"/>
            <a:ext cx="3497067" cy="6564782"/>
          </a:xfrm>
          <a:prstGeom prst="rect">
            <a:avLst/>
          </a:prstGeom>
        </p:spPr>
      </p:pic>
    </p:spTree>
    <p:extLst>
      <p:ext uri="{BB962C8B-B14F-4D97-AF65-F5344CB8AC3E}">
        <p14:creationId xmlns:p14="http://schemas.microsoft.com/office/powerpoint/2010/main" val="68773843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accent2">
            <a:lumMod val="20000"/>
            <a:lumOff val="80000"/>
            <a:alpha val="70000"/>
          </a:scheme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4" y="728664"/>
            <a:ext cx="6480000" cy="755650"/>
          </a:xfrm>
        </p:spPr>
        <p:txBody>
          <a:bodyPr lIns="0" tIns="0" rIns="0" bIns="0" anchor="t">
            <a:noAutofit/>
          </a:bodyPr>
          <a:lstStyle>
            <a:lvl1pPr>
              <a:defRPr sz="3200"/>
            </a:lvl1pPr>
          </a:lstStyle>
          <a:p>
            <a:r>
              <a:rPr lang="sv-SE"/>
              <a:t>Klicka här för att ändra format</a:t>
            </a:r>
            <a:endParaRPr lang="sv-SE" dirty="0"/>
          </a:p>
        </p:txBody>
      </p:sp>
      <p:sp>
        <p:nvSpPr>
          <p:cNvPr id="3" name="Platshållare för underrubrik"/>
          <p:cNvSpPr>
            <a:spLocks noGrp="1"/>
          </p:cNvSpPr>
          <p:nvPr>
            <p:ph type="body" idx="1" hasCustomPrompt="1"/>
          </p:nvPr>
        </p:nvSpPr>
        <p:spPr>
          <a:xfrm>
            <a:off x="695324" y="2076337"/>
            <a:ext cx="6480000" cy="424989"/>
          </a:xfrm>
          <a:prstGeom prst="rect">
            <a:avLst/>
          </a:prstGeom>
        </p:spPr>
        <p:txBody>
          <a:bodyPr lIns="0" tIns="0" rIns="0" bIns="0">
            <a:noAutofit/>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Innehåll</a:t>
            </a:r>
          </a:p>
        </p:txBody>
      </p:sp>
      <p:sp>
        <p:nvSpPr>
          <p:cNvPr id="30" name="Platshållare för text"/>
          <p:cNvSpPr>
            <a:spLocks noGrp="1"/>
          </p:cNvSpPr>
          <p:nvPr>
            <p:ph type="body" sz="quarter" idx="15" hasCustomPrompt="1"/>
          </p:nvPr>
        </p:nvSpPr>
        <p:spPr>
          <a:xfrm>
            <a:off x="695324" y="2578058"/>
            <a:ext cx="6480000" cy="3730667"/>
          </a:xfrm>
        </p:spPr>
        <p:txBody>
          <a:bodyPr lIns="0" tIns="0" rIns="0" bIns="0">
            <a:noAutofit/>
          </a:bodyPr>
          <a:lstStyle>
            <a:lvl1pPr marL="342900" indent="-342900">
              <a:buClr>
                <a:schemeClr val="accent2">
                  <a:lumMod val="75000"/>
                </a:schemeClr>
              </a:buClr>
              <a:buSzPct val="130000"/>
              <a:buFont typeface="Arial Black" panose="020B0A04020102020204" pitchFamily="34" charset="0"/>
              <a:buChar char="›"/>
              <a:defRPr sz="2000" baseline="0"/>
            </a:lvl1pPr>
          </a:lstStyle>
          <a:p>
            <a:pPr lvl="0"/>
            <a:r>
              <a:rPr lang="sv-SE" dirty="0"/>
              <a:t>Innehåll</a:t>
            </a:r>
          </a:p>
          <a:p>
            <a:pPr lvl="0"/>
            <a:r>
              <a:rPr lang="sv-SE" dirty="0"/>
              <a:t>För</a:t>
            </a:r>
          </a:p>
          <a:p>
            <a:pPr lvl="0"/>
            <a:r>
              <a:rPr lang="sv-SE" dirty="0"/>
              <a:t>avsnittet</a:t>
            </a:r>
          </a:p>
        </p:txBody>
      </p:sp>
      <p:sp>
        <p:nvSpPr>
          <p:cNvPr id="23" name="Platshållare för bild" title="Fotobeskrivning"/>
          <p:cNvSpPr>
            <a:spLocks noGrp="1"/>
          </p:cNvSpPr>
          <p:nvPr>
            <p:ph type="pic" sz="quarter" idx="13"/>
          </p:nvPr>
        </p:nvSpPr>
        <p:spPr>
          <a:xfrm>
            <a:off x="7535862" y="0"/>
            <a:ext cx="4656137" cy="6858000"/>
          </a:xfrm>
        </p:spPr>
        <p:txBody>
          <a:bodyPr lIns="0" tIns="0" rIns="0" bIns="0"/>
          <a:lstStyle/>
          <a:p>
            <a:r>
              <a:rPr lang="sv-SE"/>
              <a:t>Klicka på ikonen för att lägga till en bild</a:t>
            </a:r>
            <a:endParaRPr lang="sv-SE" dirty="0"/>
          </a:p>
        </p:txBody>
      </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1138843828"/>
      </p:ext>
    </p:extLst>
  </p:cSld>
  <p:clrMapOvr>
    <a:masterClrMapping/>
  </p:clrMapOvr>
  <p:hf hdr="0"/>
  <p:extLst>
    <p:ext uri="{DCECCB84-F9BA-43D5-87BE-67443E8EF086}">
      <p15:sldGuideLst xmlns:p15="http://schemas.microsoft.com/office/powerpoint/2012/main">
        <p15:guide id="5" pos="4747" userDrawn="1">
          <p15:clr>
            <a:srgbClr val="FBAE40"/>
          </p15:clr>
        </p15:guide>
        <p15:guide id="6" orient="horz" pos="93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Rubriksida rosa">
    <p:bg>
      <p:bgPr>
        <a:solidFill>
          <a:schemeClr val="bg2"/>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1"/>
                </a:solidFill>
              </a:defRPr>
            </a:lvl1pPr>
          </a:lstStyle>
          <a:p>
            <a:r>
              <a:rPr lang="sv-SE" dirty="0"/>
              <a:t>Klicka här för att ändra format</a:t>
            </a:r>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83674555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6480000" cy="755650"/>
          </a:xfrm>
        </p:spPr>
        <p:txBody>
          <a:bodyPr lIns="0" tIns="0" rIns="0" bIns="0" anchor="t">
            <a:normAutofit/>
          </a:bodyPr>
          <a:lstStyle>
            <a:lvl1pPr>
              <a:defRPr sz="3200"/>
            </a:lvl1pPr>
          </a:lstStyle>
          <a:p>
            <a:r>
              <a:rPr lang="sv-SE"/>
              <a:t>Klicka här för att ändra format</a:t>
            </a:r>
            <a:endParaRPr lang="sv-SE" dirty="0"/>
          </a:p>
        </p:txBody>
      </p:sp>
      <p:sp>
        <p:nvSpPr>
          <p:cNvPr id="3" name="Platshållare för innehåll"/>
          <p:cNvSpPr>
            <a:spLocks noGrp="1"/>
          </p:cNvSpPr>
          <p:nvPr>
            <p:ph sz="half" idx="1"/>
          </p:nvPr>
        </p:nvSpPr>
        <p:spPr>
          <a:xfrm>
            <a:off x="695325" y="1484312"/>
            <a:ext cx="6480000" cy="4824413"/>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 title="Fotobeskrivning"/>
          <p:cNvSpPr>
            <a:spLocks noGrp="1"/>
          </p:cNvSpPr>
          <p:nvPr>
            <p:ph type="pic" sz="quarter" idx="12"/>
          </p:nvPr>
        </p:nvSpPr>
        <p:spPr>
          <a:xfrm>
            <a:off x="7535862" y="1"/>
            <a:ext cx="4656137" cy="6858000"/>
          </a:xfrm>
        </p:spPr>
        <p:txBody>
          <a:bodyPr tIns="0" rIns="0" bIns="0"/>
          <a:lstStyle/>
          <a:p>
            <a:r>
              <a:rPr lang="sv-SE"/>
              <a:t>Klicka på ikonen för att lägga till en bild</a:t>
            </a:r>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39" name="Platshållare för sidfot"/>
          <p:cNvSpPr>
            <a:spLocks noGrp="1"/>
          </p:cNvSpPr>
          <p:nvPr>
            <p:ph type="ftr" sz="quarter" idx="11"/>
          </p:nvPr>
        </p:nvSpPr>
        <p:spPr>
          <a:xfrm>
            <a:off x="695325" y="278514"/>
            <a:ext cx="6497955"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RUBIK FÖR DETTA KAPITEL</a:t>
            </a:r>
          </a:p>
        </p:txBody>
      </p:sp>
      <p:sp>
        <p:nvSpPr>
          <p:cNvPr id="2"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2243732957"/>
      </p:ext>
    </p:extLst>
  </p:cSld>
  <p:clrMapOvr>
    <a:masterClrMapping/>
  </p:clrMapOvr>
  <p:extLst>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guide id="6" pos="474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a:t>Klicka här för att ändra format</a:t>
            </a:r>
            <a:endParaRPr lang="sv-SE" dirty="0"/>
          </a:p>
        </p:txBody>
      </p:sp>
      <p:sp>
        <p:nvSpPr>
          <p:cNvPr id="3"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2">
                  <a:lumMod val="75000"/>
                </a:schemeClr>
              </a:buClr>
              <a:buSzPct val="120000"/>
              <a:defRPr sz="2400"/>
            </a:lvl1pPr>
            <a:lvl2pPr>
              <a:buClr>
                <a:schemeClr val="accent2">
                  <a:lumMod val="75000"/>
                </a:schemeClr>
              </a:buClr>
              <a:buSzPct val="120000"/>
              <a:defRPr/>
            </a:lvl2pPr>
            <a:lvl3pPr>
              <a:buClr>
                <a:schemeClr val="accent2">
                  <a:lumMod val="75000"/>
                </a:schemeClr>
              </a:buClr>
              <a:buSzPct val="120000"/>
              <a:defRPr/>
            </a:lvl3pPr>
            <a:lvl4pPr>
              <a:buClr>
                <a:schemeClr val="accent2">
                  <a:lumMod val="75000"/>
                </a:schemeClr>
              </a:buClr>
              <a:buSzPct val="120000"/>
              <a:defRPr/>
            </a:lvl4pPr>
            <a:lvl5pPr>
              <a:buClr>
                <a:schemeClr val="accent2">
                  <a:lumMod val="75000"/>
                </a:schemeClr>
              </a:buClr>
              <a:buSzPct val="12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7"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45"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26" name="Bildobjekt 25"/>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2466462989"/>
      </p:ext>
    </p:extLst>
  </p:cSld>
  <p:clrMapOvr>
    <a:masterClrMapping/>
  </p:clrMapOvr>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a:t>Klicka här för att ändra format</a:t>
            </a:r>
            <a:endParaRPr lang="sv-SE" dirty="0"/>
          </a:p>
        </p:txBody>
      </p:sp>
      <p:sp>
        <p:nvSpPr>
          <p:cNvPr id="3" name="Platshållare för innehåll"/>
          <p:cNvSpPr>
            <a:spLocks noGrp="1"/>
          </p:cNvSpPr>
          <p:nvPr>
            <p:ph sz="half" idx="1"/>
          </p:nvPr>
        </p:nvSpPr>
        <p:spPr>
          <a:xfrm>
            <a:off x="695325" y="1484311"/>
            <a:ext cx="5220000" cy="4824413"/>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p:cNvSpPr>
            <a:spLocks noGrp="1"/>
          </p:cNvSpPr>
          <p:nvPr>
            <p:ph sz="half" idx="2"/>
          </p:nvPr>
        </p:nvSpPr>
        <p:spPr>
          <a:xfrm>
            <a:off x="6276675" y="1484313"/>
            <a:ext cx="5220000" cy="4824412"/>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38"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3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40" name="Bildobjekt 39"/>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1434610565"/>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438" userDrawn="1">
          <p15:clr>
            <a:srgbClr val="FBAE40"/>
          </p15:clr>
        </p15:guide>
        <p15:guide id="3" pos="7242" userDrawn="1">
          <p15:clr>
            <a:srgbClr val="FBAE40"/>
          </p15:clr>
        </p15:guide>
        <p15:guide id="4" orient="horz" pos="3974" userDrawn="1">
          <p15:clr>
            <a:srgbClr val="FBAE40"/>
          </p15:clr>
        </p15:guide>
        <p15:guide id="5" orient="horz" pos="93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0"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a:t>Klicka här för att ändra format</a:t>
            </a:r>
            <a:endParaRPr lang="sv-SE" dirty="0"/>
          </a:p>
        </p:txBody>
      </p:sp>
      <p:sp>
        <p:nvSpPr>
          <p:cNvPr id="3" name="Platshållare för underrubrik"/>
          <p:cNvSpPr>
            <a:spLocks noGrp="1"/>
          </p:cNvSpPr>
          <p:nvPr>
            <p:ph type="body" idx="1"/>
          </p:nvPr>
        </p:nvSpPr>
        <p:spPr>
          <a:xfrm>
            <a:off x="695324" y="1484313"/>
            <a:ext cx="5220000" cy="823912"/>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p:cNvSpPr>
            <a:spLocks noGrp="1"/>
          </p:cNvSpPr>
          <p:nvPr>
            <p:ph sz="half" idx="2"/>
          </p:nvPr>
        </p:nvSpPr>
        <p:spPr>
          <a:xfrm>
            <a:off x="695325" y="2542717"/>
            <a:ext cx="5221381" cy="3766008"/>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underrubrik"/>
          <p:cNvSpPr>
            <a:spLocks noGrp="1"/>
          </p:cNvSpPr>
          <p:nvPr>
            <p:ph type="body" sz="quarter" idx="3"/>
          </p:nvPr>
        </p:nvSpPr>
        <p:spPr>
          <a:xfrm>
            <a:off x="6276675" y="1484313"/>
            <a:ext cx="5220000" cy="823318"/>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p:cNvSpPr>
            <a:spLocks noGrp="1"/>
          </p:cNvSpPr>
          <p:nvPr>
            <p:ph sz="quarter" idx="4"/>
          </p:nvPr>
        </p:nvSpPr>
        <p:spPr>
          <a:xfrm>
            <a:off x="6278554" y="2541233"/>
            <a:ext cx="5218120" cy="3767492"/>
          </a:xfrm>
          <a:prstGeom prst="rect">
            <a:avLst/>
          </a:prstGeom>
        </p:spPr>
        <p:txBody>
          <a:bodyPr lIns="0" tIns="0" rIns="0" bIns="0"/>
          <a:lstStyle>
            <a:lvl1pPr>
              <a:buClr>
                <a:schemeClr val="accent2">
                  <a:lumMod val="75000"/>
                </a:schemeClr>
              </a:buClr>
              <a:buSzPct val="130000"/>
              <a:defRPr/>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4"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42"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2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43" name="Bildobjekt 42"/>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408928625"/>
      </p:ext>
    </p:extLst>
  </p:cSld>
  <p:clrMapOvr>
    <a:masterClrMapping/>
  </p:clrMapOvr>
  <p:extLst>
    <p:ext uri="{DCECCB84-F9BA-43D5-87BE-67443E8EF086}">
      <p15:sldGuideLst xmlns:p15="http://schemas.microsoft.com/office/powerpoint/2012/main">
        <p15:guide id="1" pos="438" userDrawn="1">
          <p15:clr>
            <a:srgbClr val="FBAE40"/>
          </p15:clr>
        </p15:guide>
        <p15:guide id="2" pos="7242" userDrawn="1">
          <p15:clr>
            <a:srgbClr val="FBAE40"/>
          </p15:clr>
        </p15:guide>
        <p15:guide id="3" orient="horz" pos="459" userDrawn="1">
          <p15:clr>
            <a:srgbClr val="FBAE40"/>
          </p15:clr>
        </p15:guide>
        <p15:guide id="4" orient="horz" pos="3974" userDrawn="1">
          <p15:clr>
            <a:srgbClr val="FBAE40"/>
          </p15:clr>
        </p15:guide>
        <p15:guide id="5" orient="horz" pos="93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lemmakort - rubrik och innehåll">
    <p:spTree>
      <p:nvGrpSpPr>
        <p:cNvPr id="1" name=""/>
        <p:cNvGrpSpPr/>
        <p:nvPr/>
      </p:nvGrpSpPr>
      <p:grpSpPr>
        <a:xfrm>
          <a:off x="0" y="0"/>
          <a:ext cx="0" cy="0"/>
          <a:chOff x="0" y="0"/>
          <a:chExt cx="0" cy="0"/>
        </a:xfrm>
      </p:grpSpPr>
      <p:sp>
        <p:nvSpPr>
          <p:cNvPr id="3"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a:t>Klicka här för att ändra format</a:t>
            </a:r>
            <a:endParaRPr lang="sv-SE" dirty="0"/>
          </a:p>
        </p:txBody>
      </p:sp>
      <p:sp>
        <p:nvSpPr>
          <p:cNvPr id="4"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2">
                  <a:lumMod val="75000"/>
                </a:schemeClr>
              </a:buClr>
              <a:buSzPct val="120000"/>
              <a:defRPr sz="2400"/>
            </a:lvl1pPr>
            <a:lvl2pPr>
              <a:buClr>
                <a:schemeClr val="accent2">
                  <a:lumMod val="75000"/>
                </a:schemeClr>
              </a:buClr>
              <a:buSzPct val="120000"/>
              <a:defRPr/>
            </a:lvl2pPr>
            <a:lvl3pPr>
              <a:buClr>
                <a:schemeClr val="accent2">
                  <a:lumMod val="75000"/>
                </a:schemeClr>
              </a:buClr>
              <a:buSzPct val="120000"/>
              <a:defRPr/>
            </a:lvl3pPr>
            <a:lvl4pPr>
              <a:buClr>
                <a:schemeClr val="accent2">
                  <a:lumMod val="75000"/>
                </a:schemeClr>
              </a:buClr>
              <a:buSzPct val="120000"/>
              <a:defRPr/>
            </a:lvl4pPr>
            <a:lvl5pPr>
              <a:buClr>
                <a:schemeClr val="accent2">
                  <a:lumMod val="75000"/>
                </a:schemeClr>
              </a:buClr>
              <a:buSzPct val="12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20" name="Bildobjekt 19"/>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190201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Rubriksida mörkblå">
    <p:bg>
      <p:bgPr>
        <a:solidFill>
          <a:schemeClr val="accent2">
            <a:lumMod val="75000"/>
          </a:scheme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20000"/>
                    <a:lumOff val="80000"/>
                  </a:schemeClr>
                </a:solidFill>
              </a:defRPr>
            </a:lvl1pPr>
          </a:lstStyle>
          <a:p>
            <a:r>
              <a:rPr lang="sv-SE"/>
              <a:t>Klicka här för att ändra format</a:t>
            </a:r>
            <a:endParaRPr lang="sv-SE" dirty="0"/>
          </a:p>
        </p:txBody>
      </p:sp>
      <p:pic>
        <p:nvPicPr>
          <p:cNvPr id="22" name="Bildobjekt 21"/>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7040522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95325" y="728663"/>
            <a:ext cx="10801349" cy="756000"/>
          </a:xfrm>
          <a:prstGeom prst="rect">
            <a:avLst/>
          </a:prstGeom>
        </p:spPr>
        <p:txBody>
          <a:bodyPr vert="horz" lIns="0" tIns="0" rIns="0" bIns="0" rtlCol="0" anchor="t">
            <a:normAutofit/>
          </a:bodyPr>
          <a:lstStyle/>
          <a:p>
            <a:r>
              <a:rPr lang="sv-SE" dirty="0"/>
              <a:t>Klicka här för att ändra format </a:t>
            </a:r>
          </a:p>
        </p:txBody>
      </p:sp>
      <p:sp>
        <p:nvSpPr>
          <p:cNvPr id="7" name="Platshållare för text 6"/>
          <p:cNvSpPr>
            <a:spLocks noGrp="1"/>
          </p:cNvSpPr>
          <p:nvPr>
            <p:ph type="body" idx="1"/>
          </p:nvPr>
        </p:nvSpPr>
        <p:spPr>
          <a:xfrm>
            <a:off x="695325" y="1892809"/>
            <a:ext cx="10801350" cy="4415916"/>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01241875"/>
      </p:ext>
    </p:extLst>
  </p:cSld>
  <p:clrMap bg1="lt1" tx1="dk1" bg2="lt2" tx2="dk2" accent1="accent1" accent2="accent2" accent3="accent3" accent4="accent4" accent5="accent5" accent6="accent6" hlink="hlink" folHlink="folHlink"/>
  <p:sldLayoutIdLst>
    <p:sldLayoutId id="2147483699" r:id="rId1"/>
    <p:sldLayoutId id="2147483694" r:id="rId2"/>
    <p:sldLayoutId id="2147483681" r:id="rId3"/>
    <p:sldLayoutId id="2147483690" r:id="rId4"/>
    <p:sldLayoutId id="2147483680" r:id="rId5"/>
    <p:sldLayoutId id="2147483682" r:id="rId6"/>
    <p:sldLayoutId id="2147483683" r:id="rId7"/>
    <p:sldLayoutId id="2147483697" r:id="rId8"/>
    <p:sldLayoutId id="2147483684" r:id="rId9"/>
    <p:sldLayoutId id="2147483692" r:id="rId10"/>
    <p:sldLayoutId id="2147483693" r:id="rId11"/>
    <p:sldLayoutId id="2147483688" r:id="rId12"/>
    <p:sldLayoutId id="2147483696" r:id="rId13"/>
    <p:sldLayoutId id="2147483695" r:id="rId14"/>
    <p:sldLayoutId id="2147483685" r:id="rId15"/>
  </p:sldLayoutIdLst>
  <p:hf sldNum="0" hdr="0"/>
  <p:txStyles>
    <p:titleStyle>
      <a:lvl1pPr algn="l" defTabSz="914400" rtl="0" eaLnBrk="1" latinLnBrk="0" hangingPunct="1">
        <a:lnSpc>
          <a:spcPct val="90000"/>
        </a:lnSpc>
        <a:spcBef>
          <a:spcPct val="0"/>
        </a:spcBef>
        <a:buNone/>
        <a:defRPr sz="3200" b="1"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userDrawn="1">
          <p15:clr>
            <a:srgbClr val="F26B43"/>
          </p15:clr>
        </p15:guide>
        <p15:guide id="2" orient="horz" pos="3974" userDrawn="1">
          <p15:clr>
            <a:srgbClr val="F26B43"/>
          </p15:clr>
        </p15:guide>
        <p15:guide id="3" pos="438" userDrawn="1">
          <p15:clr>
            <a:srgbClr val="F26B43"/>
          </p15:clr>
        </p15:guide>
        <p15:guide id="4" pos="72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95325" y="728663"/>
            <a:ext cx="10801349" cy="756000"/>
          </a:xfrm>
          <a:prstGeom prst="rect">
            <a:avLst/>
          </a:prstGeom>
        </p:spPr>
        <p:txBody>
          <a:bodyPr vert="horz" lIns="0" tIns="0" rIns="0" bIns="0" rtlCol="0" anchor="t">
            <a:normAutofit/>
          </a:bodyPr>
          <a:lstStyle/>
          <a:p>
            <a:r>
              <a:rPr lang="sv-SE" dirty="0"/>
              <a:t>Klicka här för att ändra format </a:t>
            </a:r>
          </a:p>
        </p:txBody>
      </p:sp>
      <p:sp>
        <p:nvSpPr>
          <p:cNvPr id="7" name="Platshållare för text 6"/>
          <p:cNvSpPr>
            <a:spLocks noGrp="1"/>
          </p:cNvSpPr>
          <p:nvPr>
            <p:ph type="body" idx="1"/>
          </p:nvPr>
        </p:nvSpPr>
        <p:spPr>
          <a:xfrm>
            <a:off x="695325" y="1892809"/>
            <a:ext cx="10801350" cy="4415916"/>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72200079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hf sldNum="0" hdr="0"/>
  <p:txStyles>
    <p:titleStyle>
      <a:lvl1pPr algn="l" defTabSz="914400" rtl="0" eaLnBrk="1" latinLnBrk="0" hangingPunct="1">
        <a:lnSpc>
          <a:spcPct val="90000"/>
        </a:lnSpc>
        <a:spcBef>
          <a:spcPct val="0"/>
        </a:spcBef>
        <a:buNone/>
        <a:defRPr sz="3200" b="1"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p15:clr>
            <a:srgbClr val="F26B43"/>
          </p15:clr>
        </p15:guide>
        <p15:guide id="2" orient="horz" pos="3974">
          <p15:clr>
            <a:srgbClr val="F26B43"/>
          </p15:clr>
        </p15:guide>
        <p15:guide id="3" pos="438">
          <p15:clr>
            <a:srgbClr val="F26B43"/>
          </p15:clr>
        </p15:guide>
        <p15:guide id="4" pos="72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skr.se/skr/demokratiledningstyrning/hotmotdemokratiochsamhallssystem/otillatenpaverkan.66302.htm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skr.se/skr/demokratiledningstyrning/hotmotdemokratiochsamhallssystem/valfardsbrottslighet.377.html" TargetMode="External"/><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Inledning</a:t>
            </a:r>
            <a:endParaRPr lang="sv-SE" dirty="0">
              <a:solidFill>
                <a:schemeClr val="tx1"/>
              </a:solidFill>
            </a:endParaRPr>
          </a:p>
        </p:txBody>
      </p:sp>
      <p:sp>
        <p:nvSpPr>
          <p:cNvPr id="7" name="Platshållare för innehåll 6"/>
          <p:cNvSpPr>
            <a:spLocks noGrp="1"/>
          </p:cNvSpPr>
          <p:nvPr>
            <p:ph idx="1"/>
          </p:nvPr>
        </p:nvSpPr>
        <p:spPr>
          <a:xfrm>
            <a:off x="695325" y="1681348"/>
            <a:ext cx="10801350" cy="4829351"/>
          </a:xfrm>
        </p:spPr>
        <p:txBody>
          <a:bodyPr vert="horz" lIns="0" tIns="0" rIns="0" bIns="0" rtlCol="0" anchor="t">
            <a:normAutofit/>
          </a:bodyPr>
          <a:lstStyle/>
          <a:p>
            <a:r>
              <a:rPr lang="sv-SE" sz="1700" dirty="0"/>
              <a:t>Denna bildspelsmall kan du använda när du ska informera om välfärdsbrott. Tanken är att det gemensamma formspråket och profilen med isberget ska skapa en igenkänning hos mottagaren, att budskapet handlar om välfärdsbrott.</a:t>
            </a:r>
          </a:p>
          <a:p>
            <a:endParaRPr lang="sv-SE" sz="1700" dirty="0"/>
          </a:p>
          <a:p>
            <a:r>
              <a:rPr lang="sv-SE" sz="1700" dirty="0"/>
              <a:t>Viss information finns i flera format och omfattning, ett exempel på det är sidorna Om välfärdsbrott. Syftet är att du ska hitta en bild som passar nivån på det forum du ska visa bilden i. Ibland behövs mindre och enklare information, ibland mer omfattande.</a:t>
            </a:r>
          </a:p>
          <a:p>
            <a:pPr>
              <a:buClr>
                <a:srgbClr val="116A83"/>
              </a:buClr>
            </a:pPr>
            <a:endParaRPr lang="sv-SE" sz="1400" dirty="0">
              <a:cs typeface="Arial"/>
            </a:endParaRPr>
          </a:p>
          <a:p>
            <a:pPr>
              <a:buClr>
                <a:srgbClr val="116A83"/>
              </a:buClr>
            </a:pPr>
            <a:r>
              <a:rPr lang="sv-SE" sz="1700" dirty="0"/>
              <a:t>När du gjort ett ny sida och det finns bilder som du tror andra kan ha nytta av –skicka den via mail till Jessica så lägger vi till den i biblioteket!</a:t>
            </a:r>
          </a:p>
          <a:p>
            <a:pPr lvl="1">
              <a:buClr>
                <a:srgbClr val="116A83"/>
              </a:buClr>
            </a:pPr>
            <a:endParaRPr lang="sv-SE" sz="1400" dirty="0">
              <a:cs typeface="Arial"/>
            </a:endParaRPr>
          </a:p>
          <a:p>
            <a:pPr>
              <a:buClr>
                <a:srgbClr val="116A83"/>
              </a:buClr>
            </a:pPr>
            <a:r>
              <a:rPr lang="sv-SE" sz="1700" dirty="0"/>
              <a:t>Frågor eller funderingar? Kontakta jessica.backlund@regiondalarna.se</a:t>
            </a:r>
            <a:endParaRPr lang="sv-SE" sz="1700" dirty="0">
              <a:cs typeface="Arial"/>
            </a:endParaRPr>
          </a:p>
          <a:p>
            <a:endParaRPr lang="sv-SE" dirty="0">
              <a:cs typeface="Arial"/>
            </a:endParaRPr>
          </a:p>
        </p:txBody>
      </p:sp>
      <p:sp>
        <p:nvSpPr>
          <p:cNvPr id="8" name="Platshållare för sidfot"/>
          <p:cNvSpPr>
            <a:spLocks noGrp="1"/>
          </p:cNvSpPr>
          <p:nvPr>
            <p:ph type="ftr" sz="quarter" idx="11"/>
          </p:nvPr>
        </p:nvSpPr>
        <p:spPr>
          <a:xfrm>
            <a:off x="695325" y="278514"/>
            <a:ext cx="9490210" cy="253114"/>
          </a:xfrm>
        </p:spPr>
        <p:txBody>
          <a:bodyPr wrap="none" lIns="0" tIns="45720" rIns="91440" bIns="45720" anchor="t"/>
          <a:lstStyle/>
          <a:p>
            <a:r>
              <a:rPr lang="sv-SE" dirty="0">
                <a:solidFill>
                  <a:schemeClr val="tx1">
                    <a:alpha val="50000"/>
                  </a:schemeClr>
                </a:solidFill>
              </a:rPr>
              <a:t>BRA ATT VETA</a:t>
            </a:r>
            <a:r>
              <a:rPr lang="sv-SE" dirty="0">
                <a:solidFill>
                  <a:schemeClr val="tx1">
                    <a:alpha val="50000"/>
                  </a:schemeClr>
                </a:solidFill>
                <a:cs typeface="Arial"/>
              </a:rPr>
              <a:t>►</a:t>
            </a:r>
            <a:r>
              <a:rPr lang="sv-SE" dirty="0">
                <a:solidFill>
                  <a:schemeClr val="tx1">
                    <a:alpha val="50000"/>
                  </a:schemeClr>
                </a:solidFill>
              </a:rPr>
              <a:t> </a:t>
            </a:r>
            <a:r>
              <a:rPr lang="sv-SE" dirty="0">
                <a:solidFill>
                  <a:schemeClr val="accent2">
                    <a:lumMod val="75000"/>
                  </a:schemeClr>
                </a:solidFill>
              </a:rPr>
              <a:t>INLEDNING</a:t>
            </a:r>
            <a:endParaRPr lang="sv-SE" dirty="0">
              <a:solidFill>
                <a:schemeClr val="accent2">
                  <a:lumMod val="75000"/>
                </a:schemeClr>
              </a:solidFill>
              <a:cs typeface="Arial"/>
            </a:endParaRPr>
          </a:p>
        </p:txBody>
      </p:sp>
    </p:spTree>
    <p:extLst>
      <p:ext uri="{BB962C8B-B14F-4D97-AF65-F5344CB8AC3E}">
        <p14:creationId xmlns:p14="http://schemas.microsoft.com/office/powerpoint/2010/main" val="4201383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Välfärdsbrott</a:t>
            </a:r>
          </a:p>
        </p:txBody>
      </p:sp>
      <p:sp>
        <p:nvSpPr>
          <p:cNvPr id="3" name="Platshållare för innehåll 2"/>
          <p:cNvSpPr>
            <a:spLocks noGrp="1"/>
          </p:cNvSpPr>
          <p:nvPr>
            <p:ph idx="1"/>
          </p:nvPr>
        </p:nvSpPr>
        <p:spPr>
          <a:xfrm>
            <a:off x="695325" y="2171700"/>
            <a:ext cx="10801350" cy="4137024"/>
          </a:xfrm>
        </p:spPr>
        <p:txBody>
          <a:bodyPr vert="horz" lIns="0" tIns="0" rIns="0" bIns="0" rtlCol="0" anchor="t">
            <a:normAutofit/>
          </a:bodyPr>
          <a:lstStyle/>
          <a:p>
            <a:pPr>
              <a:buClr>
                <a:schemeClr val="accent5">
                  <a:lumMod val="75000"/>
                </a:schemeClr>
              </a:buClr>
            </a:pPr>
            <a:r>
              <a:rPr lang="sv-SE" dirty="0"/>
              <a:t>Offentliga utbetalningar inom välfärdssystemet som betalas ut på felaktiga grunder och att en extern aktör – företag eller privatperson – otillbörligen utnyttjar kommunala eller regionala medel för egen vinning </a:t>
            </a:r>
            <a:r>
              <a:rPr lang="sv-SE" sz="1000" dirty="0"/>
              <a:t>Källa: SKR</a:t>
            </a:r>
          </a:p>
          <a:p>
            <a:pPr>
              <a:buClr>
                <a:schemeClr val="accent5">
                  <a:lumMod val="75000"/>
                </a:schemeClr>
              </a:buClr>
            </a:pPr>
            <a:endParaRPr lang="sv-SE" sz="800" dirty="0"/>
          </a:p>
          <a:p>
            <a:pPr>
              <a:buClr>
                <a:schemeClr val="accent5">
                  <a:lumMod val="75000"/>
                </a:schemeClr>
              </a:buClr>
            </a:pPr>
            <a:r>
              <a:rPr lang="sv-SE" dirty="0"/>
              <a:t>Omfattningen uppskattas till 2-4% av den totala omsättningen av offentliga medel.</a:t>
            </a:r>
          </a:p>
          <a:p>
            <a:pPr>
              <a:buClr>
                <a:schemeClr val="accent5">
                  <a:lumMod val="75000"/>
                </a:schemeClr>
              </a:buClr>
            </a:pPr>
            <a:endParaRPr lang="sv-SE" dirty="0"/>
          </a:p>
          <a:p>
            <a:pPr>
              <a:buClr>
                <a:schemeClr val="accent5">
                  <a:lumMod val="75000"/>
                </a:schemeClr>
              </a:buClr>
            </a:pPr>
            <a:r>
              <a:rPr lang="sv-SE" dirty="0"/>
              <a:t>Andelen felaktiga utbetalningar är låg sett till helheten!</a:t>
            </a:r>
          </a:p>
          <a:p>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spTree>
    <p:extLst>
      <p:ext uri="{BB962C8B-B14F-4D97-AF65-F5344CB8AC3E}">
        <p14:creationId xmlns:p14="http://schemas.microsoft.com/office/powerpoint/2010/main" val="326124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p:cNvSpPr>
            <a:spLocks noGrp="1"/>
          </p:cNvSpPr>
          <p:nvPr>
            <p:ph type="title"/>
          </p:nvPr>
        </p:nvSpPr>
        <p:spPr/>
        <p:txBody>
          <a:bodyPr/>
          <a:lstStyle/>
          <a:p>
            <a:r>
              <a:rPr lang="sv-SE" dirty="0"/>
              <a:t>Vad är välfärdsbrottslighet?</a:t>
            </a:r>
          </a:p>
        </p:txBody>
      </p:sp>
      <p:sp>
        <p:nvSpPr>
          <p:cNvPr id="2" name="Platshållare för innehåll"/>
          <p:cNvSpPr>
            <a:spLocks noGrp="1"/>
          </p:cNvSpPr>
          <p:nvPr>
            <p:ph idx="1"/>
          </p:nvPr>
        </p:nvSpPr>
        <p:spPr>
          <a:xfrm>
            <a:off x="695325" y="2062698"/>
            <a:ext cx="10801350" cy="4404604"/>
          </a:xfrm>
        </p:spPr>
        <p:txBody>
          <a:bodyPr vert="horz" lIns="0" tIns="0" rIns="0" bIns="0" rtlCol="0" anchor="t">
            <a:normAutofit/>
          </a:bodyPr>
          <a:lstStyle/>
          <a:p>
            <a:r>
              <a:rPr lang="sv-SE" dirty="0"/>
              <a:t>Innefattar enstaka misstag från enskilda individer till omfattande organiserad brottslighet som systematiskt letar –och hittar- luckor i välfärdssystemen. </a:t>
            </a:r>
          </a:p>
          <a:p>
            <a:endParaRPr lang="sv-SE" dirty="0"/>
          </a:p>
          <a:p>
            <a:r>
              <a:rPr lang="sv-SE" dirty="0"/>
              <a:t>Syftet för den organiserade brottsligheten är att komma åt ”lätta” pengar som snabbt försvinner utomlands.</a:t>
            </a:r>
          </a:p>
          <a:p>
            <a:endParaRPr lang="sv-SE" dirty="0"/>
          </a:p>
          <a:p>
            <a:r>
              <a:rPr lang="sv-SE" dirty="0"/>
              <a:t>Flera utredningar uppskattar att det handlar om 2-4% av den totala omsättningen inom offentlig sektor. </a:t>
            </a:r>
            <a:br>
              <a:rPr lang="sv-SE" sz="1400" dirty="0"/>
            </a:br>
            <a:endParaRPr lang="sv-SE" dirty="0"/>
          </a:p>
          <a:p>
            <a:pPr marL="0" indent="0">
              <a:buNone/>
            </a:pPr>
            <a:endParaRPr lang="sv-SE" dirty="0">
              <a:cs typeface="Arial"/>
            </a:endParaRPr>
          </a:p>
        </p:txBody>
      </p:sp>
      <p:sp>
        <p:nvSpPr>
          <p:cNvPr id="5" name="Platshållare för sidfot"/>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spTree>
    <p:extLst>
      <p:ext uri="{BB962C8B-B14F-4D97-AF65-F5344CB8AC3E}">
        <p14:creationId xmlns:p14="http://schemas.microsoft.com/office/powerpoint/2010/main" val="2452387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Välfärdsbrottslighet</a:t>
            </a:r>
          </a:p>
        </p:txBody>
      </p:sp>
      <p:sp>
        <p:nvSpPr>
          <p:cNvPr id="3" name="Platshållare för innehåll 2"/>
          <p:cNvSpPr>
            <a:spLocks noGrp="1"/>
          </p:cNvSpPr>
          <p:nvPr>
            <p:ph idx="1"/>
          </p:nvPr>
        </p:nvSpPr>
        <p:spPr/>
        <p:txBody>
          <a:bodyPr vert="horz" lIns="0" tIns="0" rIns="0" bIns="0" rtlCol="0" anchor="t">
            <a:normAutofit fontScale="92500"/>
          </a:bodyPr>
          <a:lstStyle/>
          <a:p>
            <a:pPr>
              <a:lnSpc>
                <a:spcPct val="100000"/>
              </a:lnSpc>
              <a:spcBef>
                <a:spcPts val="1800"/>
              </a:spcBef>
            </a:pPr>
            <a:r>
              <a:rPr lang="sv-SE" dirty="0"/>
              <a:t>Välfärdsbrottslighet är ett komplext område som innefattar enstaka misstag från enskilda individer till omfattande organiserad brottslighet som systematiskt letar –och hittar- luckor i välfärdssystemen. </a:t>
            </a:r>
            <a:r>
              <a:rPr lang="sv-SE" sz="1000" dirty="0"/>
              <a:t>(Riksdagen 2022)</a:t>
            </a:r>
          </a:p>
          <a:p>
            <a:pPr>
              <a:lnSpc>
                <a:spcPct val="100000"/>
              </a:lnSpc>
              <a:spcBef>
                <a:spcPts val="1800"/>
              </a:spcBef>
            </a:pPr>
            <a:r>
              <a:rPr lang="sv-SE" dirty="0"/>
              <a:t>Välfärdsbrottslighet i grunden handlar det om offentliga utbetalningar inom välfärdssystemet som betalas ut på felaktiga grunder och att en extern aktör – företag eller privatperson - otillbörligen utnyttjar kommunala eller regionala medel för egen vinning </a:t>
            </a:r>
            <a:r>
              <a:rPr lang="sv-SE" sz="1000" dirty="0"/>
              <a:t>(SKR, 2022)</a:t>
            </a:r>
            <a:r>
              <a:rPr lang="sv-SE" dirty="0"/>
              <a:t>.</a:t>
            </a:r>
          </a:p>
          <a:p>
            <a:pPr>
              <a:lnSpc>
                <a:spcPct val="100000"/>
              </a:lnSpc>
              <a:spcBef>
                <a:spcPts val="1800"/>
              </a:spcBef>
            </a:pPr>
            <a:r>
              <a:rPr lang="sv-SE" dirty="0"/>
              <a:t>Syftet för den organiserade brottsligheten är att komma åt ”lätta” pengar som snabbt försvinner utomlands.</a:t>
            </a:r>
          </a:p>
          <a:p>
            <a:pPr>
              <a:lnSpc>
                <a:spcPct val="100000"/>
              </a:lnSpc>
              <a:spcBef>
                <a:spcPts val="1800"/>
              </a:spcBef>
            </a:pPr>
            <a:r>
              <a:rPr lang="sv-SE" dirty="0"/>
              <a:t>Flera utredningar uppskattar att det handlar om 2-4% av den totala omsättningen inom offentlig sektor. De felaktiga utbetalningarna från statliga myndigheter, kommuner och regioner beräknas till 25-50 miljarder kronor per år. </a:t>
            </a:r>
            <a:r>
              <a:rPr lang="sv-SE" sz="1000" dirty="0"/>
              <a:t>(Ekonomistyrningsverket, 2023)</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spTree>
    <p:extLst>
      <p:ext uri="{BB962C8B-B14F-4D97-AF65-F5344CB8AC3E}">
        <p14:creationId xmlns:p14="http://schemas.microsoft.com/office/powerpoint/2010/main" val="1089723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4" y="989242"/>
            <a:ext cx="10801350" cy="755650"/>
          </a:xfrm>
        </p:spPr>
        <p:txBody>
          <a:bodyPr/>
          <a:lstStyle/>
          <a:p>
            <a:r>
              <a:rPr lang="sv-SE" dirty="0"/>
              <a:t>Välfärdsbrott – hur märks det?</a:t>
            </a:r>
          </a:p>
        </p:txBody>
      </p:sp>
      <p:sp>
        <p:nvSpPr>
          <p:cNvPr id="3" name="Platshållare för innehåll 2"/>
          <p:cNvSpPr>
            <a:spLocks noGrp="1"/>
          </p:cNvSpPr>
          <p:nvPr>
            <p:ph type="body" idx="1"/>
          </p:nvPr>
        </p:nvSpPr>
        <p:spPr>
          <a:xfrm>
            <a:off x="6095999" y="1585913"/>
            <a:ext cx="5220000" cy="502587"/>
          </a:xfrm>
        </p:spPr>
        <p:txBody>
          <a:bodyPr>
            <a:normAutofit/>
          </a:bodyPr>
          <a:lstStyle/>
          <a:p>
            <a:r>
              <a:rPr lang="sv-SE" dirty="0"/>
              <a:t>Exempelvis..</a:t>
            </a:r>
          </a:p>
        </p:txBody>
      </p:sp>
      <p:sp>
        <p:nvSpPr>
          <p:cNvPr id="5" name="Platshållare för innehåll 4"/>
          <p:cNvSpPr>
            <a:spLocks noGrp="1"/>
          </p:cNvSpPr>
          <p:nvPr>
            <p:ph sz="half" idx="2"/>
          </p:nvPr>
        </p:nvSpPr>
        <p:spPr>
          <a:xfrm>
            <a:off x="5915324" y="2212657"/>
            <a:ext cx="5726320" cy="4169959"/>
          </a:xfrm>
        </p:spPr>
        <p:txBody>
          <a:bodyPr vert="horz" lIns="0" tIns="0" rIns="0" bIns="0" rtlCol="0" anchor="t">
            <a:normAutofit/>
          </a:bodyPr>
          <a:lstStyle/>
          <a:p>
            <a:r>
              <a:rPr lang="sv-SE" dirty="0">
                <a:cs typeface="Arial"/>
              </a:rPr>
              <a:t>Överdriven tidsredovisning</a:t>
            </a:r>
            <a:endParaRPr lang="en-US" dirty="0">
              <a:cs typeface="Arial"/>
            </a:endParaRPr>
          </a:p>
          <a:p>
            <a:pPr>
              <a:buClr>
                <a:srgbClr val="116A83"/>
              </a:buClr>
            </a:pPr>
            <a:r>
              <a:rPr lang="sv-SE" dirty="0">
                <a:cs typeface="Arial"/>
              </a:rPr>
              <a:t>Påhittad verksamhet eller tjänst</a:t>
            </a:r>
            <a:endParaRPr lang="en-US" dirty="0">
              <a:cs typeface="Arial"/>
            </a:endParaRPr>
          </a:p>
          <a:p>
            <a:pPr>
              <a:buClr>
                <a:srgbClr val="116A83"/>
              </a:buClr>
            </a:pPr>
            <a:r>
              <a:rPr lang="sv-SE" dirty="0">
                <a:cs typeface="Arial"/>
              </a:rPr>
              <a:t>Brist på kvalitet </a:t>
            </a:r>
            <a:endParaRPr lang="en-US" dirty="0">
              <a:cs typeface="Arial"/>
            </a:endParaRPr>
          </a:p>
          <a:p>
            <a:pPr>
              <a:buClr>
                <a:srgbClr val="116A83"/>
              </a:buClr>
            </a:pPr>
            <a:r>
              <a:rPr lang="sv-SE" dirty="0">
                <a:cs typeface="Arial"/>
              </a:rPr>
              <a:t>Bristfällig dokumentation</a:t>
            </a:r>
          </a:p>
          <a:p>
            <a:pPr>
              <a:buClr>
                <a:srgbClr val="116A83"/>
              </a:buClr>
            </a:pPr>
            <a:r>
              <a:rPr lang="sv-SE" dirty="0">
                <a:cs typeface="Arial"/>
              </a:rPr>
              <a:t>Brott mot arbetslagstiftning, miljölagar eller sanktionslagstiftning</a:t>
            </a:r>
            <a:endParaRPr lang="sv-SE" dirty="0"/>
          </a:p>
          <a:p>
            <a:pPr marL="452120" lvl="1" indent="-271145">
              <a:buClr>
                <a:srgbClr val="116A83"/>
              </a:buClr>
            </a:pPr>
            <a:r>
              <a:rPr lang="sv-SE" dirty="0"/>
              <a:t>Oriktiga uppgifter</a:t>
            </a:r>
            <a:endParaRPr lang="en-US" dirty="0">
              <a:cs typeface="Arial"/>
            </a:endParaRPr>
          </a:p>
          <a:p>
            <a:pPr marL="452120" lvl="1" indent="-271145"/>
            <a:r>
              <a:rPr lang="sv-SE" dirty="0"/>
              <a:t>Falska identiteter</a:t>
            </a:r>
            <a:endParaRPr lang="sv-SE" dirty="0">
              <a:cs typeface="Arial"/>
            </a:endParaRPr>
          </a:p>
          <a:p>
            <a:pPr marL="452120" lvl="1" indent="-271145"/>
            <a:r>
              <a:rPr lang="sv-SE" dirty="0"/>
              <a:t>Falska intyg</a:t>
            </a:r>
            <a:endParaRPr lang="sv-SE" dirty="0">
              <a:cs typeface="Arial"/>
            </a:endParaRPr>
          </a:p>
          <a:p>
            <a:pPr marL="452120" lvl="1" indent="-271145"/>
            <a:r>
              <a:rPr lang="sv-SE" dirty="0"/>
              <a:t>Målvaktsupplägg</a:t>
            </a:r>
            <a:endParaRPr lang="sv-SE" dirty="0">
              <a:cs typeface="Arial"/>
            </a:endParaRPr>
          </a:p>
          <a:p>
            <a:pPr marL="452120" lvl="1" indent="-271145"/>
            <a:endParaRPr lang="sv-SE" dirty="0">
              <a:cs typeface="Arial"/>
            </a:endParaRPr>
          </a:p>
          <a:p>
            <a:pPr marL="452120" lvl="1" indent="-271145"/>
            <a:endParaRPr lang="sv-SE" dirty="0">
              <a:cs typeface="Arial"/>
            </a:endParaRPr>
          </a:p>
          <a:p>
            <a:pPr marL="457200" lvl="1" indent="0">
              <a:buNone/>
            </a:pPr>
            <a:endParaRPr lang="sv-SE" dirty="0"/>
          </a:p>
          <a:p>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pic>
        <p:nvPicPr>
          <p:cNvPr id="7" name="Picture 6">
            <a:extLst>
              <a:ext uri="{FF2B5EF4-FFF2-40B4-BE49-F238E27FC236}">
                <a16:creationId xmlns:a16="http://schemas.microsoft.com/office/drawing/2014/main" id="{629BA940-C2CC-6E63-D84D-E0DDDBCBB0B0}"/>
              </a:ext>
            </a:extLst>
          </p:cNvPr>
          <p:cNvPicPr>
            <a:picLocks noChangeAspect="1"/>
          </p:cNvPicPr>
          <p:nvPr/>
        </p:nvPicPr>
        <p:blipFill>
          <a:blip r:embed="rId3"/>
          <a:stretch>
            <a:fillRect/>
          </a:stretch>
        </p:blipFill>
        <p:spPr>
          <a:xfrm>
            <a:off x="1458014" y="1744165"/>
            <a:ext cx="3482938" cy="4609068"/>
          </a:xfrm>
          <a:prstGeom prst="rect">
            <a:avLst/>
          </a:prstGeom>
        </p:spPr>
      </p:pic>
    </p:spTree>
    <p:extLst>
      <p:ext uri="{BB962C8B-B14F-4D97-AF65-F5344CB8AC3E}">
        <p14:creationId xmlns:p14="http://schemas.microsoft.com/office/powerpoint/2010/main" val="435738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5" y="1076296"/>
            <a:ext cx="10801350" cy="755650"/>
          </a:xfrm>
        </p:spPr>
        <p:txBody>
          <a:bodyPr>
            <a:normAutofit/>
          </a:bodyPr>
          <a:lstStyle/>
          <a:p>
            <a:r>
              <a:rPr lang="sv-SE" dirty="0"/>
              <a:t>Välfärdsbrott i vår verksamhet </a:t>
            </a:r>
          </a:p>
        </p:txBody>
      </p:sp>
      <p:sp>
        <p:nvSpPr>
          <p:cNvPr id="3" name="Platshållare för innehåll 2"/>
          <p:cNvSpPr>
            <a:spLocks noGrp="1"/>
          </p:cNvSpPr>
          <p:nvPr>
            <p:ph idx="1"/>
          </p:nvPr>
        </p:nvSpPr>
        <p:spPr>
          <a:xfrm>
            <a:off x="695325" y="2137080"/>
            <a:ext cx="10801350" cy="3168450"/>
          </a:xfrm>
        </p:spPr>
        <p:txBody>
          <a:bodyPr vert="horz" lIns="0" tIns="0" rIns="0" bIns="0" rtlCol="0" anchor="t">
            <a:normAutofit/>
          </a:bodyPr>
          <a:lstStyle/>
          <a:p>
            <a:r>
              <a:rPr lang="sv-SE" dirty="0"/>
              <a:t>Kan vår verksamhet vara utsatt för välfärdsbrott?</a:t>
            </a:r>
          </a:p>
          <a:p>
            <a:pPr>
              <a:buClr>
                <a:srgbClr val="116A83"/>
              </a:buClr>
            </a:pPr>
            <a:endParaRPr lang="sv-SE" dirty="0"/>
          </a:p>
          <a:p>
            <a:r>
              <a:rPr lang="sv-SE" dirty="0"/>
              <a:t>Hur kan vi upptäcka det?</a:t>
            </a:r>
            <a:endParaRPr lang="sv-SE">
              <a:cs typeface="Arial"/>
            </a:endParaRPr>
          </a:p>
          <a:p>
            <a:pPr>
              <a:buClr>
                <a:srgbClr val="116A83"/>
              </a:buClr>
            </a:pPr>
            <a:endParaRPr lang="sv-SE" dirty="0">
              <a:cs typeface="Arial"/>
            </a:endParaRPr>
          </a:p>
          <a:p>
            <a:r>
              <a:rPr lang="sv-SE" dirty="0"/>
              <a:t>Hur ska vi agera om vi tror att det kan finnas risk för att någon utnyttjar systemet? </a:t>
            </a:r>
          </a:p>
        </p:txBody>
      </p:sp>
      <p:sp>
        <p:nvSpPr>
          <p:cNvPr id="4" name="Platshållare för sidfot 3"/>
          <p:cNvSpPr>
            <a:spLocks noGrp="1"/>
          </p:cNvSpPr>
          <p:nvPr>
            <p:ph type="ftr" sz="quarter" idx="11"/>
          </p:nvPr>
        </p:nvSpPr>
        <p:spPr>
          <a:xfrm>
            <a:off x="695325" y="232332"/>
            <a:ext cx="9490210" cy="253114"/>
          </a:xfrm>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DISKUSSION</a:t>
            </a:r>
          </a:p>
        </p:txBody>
      </p:sp>
    </p:spTree>
    <p:extLst>
      <p:ext uri="{BB962C8B-B14F-4D97-AF65-F5344CB8AC3E}">
        <p14:creationId xmlns:p14="http://schemas.microsoft.com/office/powerpoint/2010/main" val="152280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Varför det är viktigt att motverka välfärdsbrottslighet</a:t>
            </a:r>
          </a:p>
        </p:txBody>
      </p:sp>
      <p:sp>
        <p:nvSpPr>
          <p:cNvPr id="5" name="Platshållare för innehåll 4"/>
          <p:cNvSpPr>
            <a:spLocks noGrp="1"/>
          </p:cNvSpPr>
          <p:nvPr>
            <p:ph sz="half" idx="2"/>
          </p:nvPr>
        </p:nvSpPr>
        <p:spPr>
          <a:xfrm>
            <a:off x="6275294" y="3156771"/>
            <a:ext cx="5221381" cy="3959848"/>
          </a:xfrm>
        </p:spPr>
        <p:txBody>
          <a:bodyPr vert="horz" lIns="0" tIns="0" rIns="0" bIns="0" rtlCol="0" anchor="t">
            <a:normAutofit/>
          </a:bodyPr>
          <a:lstStyle/>
          <a:p>
            <a:pPr>
              <a:spcBef>
                <a:spcPts val="1200"/>
              </a:spcBef>
            </a:pPr>
            <a:r>
              <a:rPr lang="sv-SE" sz="2000" dirty="0"/>
              <a:t>Det kan påverka arbetsmiljön negativt.</a:t>
            </a:r>
          </a:p>
          <a:p>
            <a:pPr>
              <a:spcBef>
                <a:spcPts val="1200"/>
              </a:spcBef>
            </a:pPr>
            <a:r>
              <a:rPr lang="sv-SE" sz="2000" dirty="0"/>
              <a:t>Det finns risk för otillåten påverkan.</a:t>
            </a:r>
          </a:p>
          <a:p>
            <a:pPr>
              <a:spcBef>
                <a:spcPts val="1200"/>
              </a:spcBef>
            </a:pPr>
            <a:endParaRPr lang="sv-SE" sz="2000" dirty="0"/>
          </a:p>
          <a:p>
            <a:pPr>
              <a:spcBef>
                <a:spcPts val="1200"/>
              </a:spcBef>
            </a:pPr>
            <a:r>
              <a:rPr lang="sv-SE" sz="2000" dirty="0"/>
              <a:t>Hjälp till att uppmärksamma oegentligheter.</a:t>
            </a:r>
          </a:p>
          <a:p>
            <a:pPr>
              <a:spcBef>
                <a:spcPts val="1200"/>
              </a:spcBef>
            </a:pPr>
            <a:endParaRPr lang="sv-SE" sz="2200" dirty="0"/>
          </a:p>
          <a:p>
            <a:pPr marL="0" indent="0">
              <a:spcBef>
                <a:spcPts val="1200"/>
              </a:spcBef>
              <a:buNone/>
            </a:pPr>
            <a:r>
              <a:rPr lang="sv-SE" sz="2200" i="1" dirty="0">
                <a:solidFill>
                  <a:srgbClr val="00577B"/>
                </a:solidFill>
              </a:rPr>
              <a:t>Tillsammans kan vi göra skillnad! </a:t>
            </a:r>
            <a:endParaRPr lang="sv-SE" sz="2200" i="1" dirty="0">
              <a:solidFill>
                <a:srgbClr val="00577B"/>
              </a:solidFill>
              <a:cs typeface="Arial"/>
            </a:endParaRPr>
          </a:p>
          <a:p>
            <a:pPr>
              <a:spcBef>
                <a:spcPts val="1200"/>
              </a:spcBef>
            </a:pPr>
            <a:endParaRPr lang="sv-SE" sz="2200" dirty="0"/>
          </a:p>
          <a:p>
            <a:endParaRPr lang="sv-SE" dirty="0"/>
          </a:p>
        </p:txBody>
      </p:sp>
      <p:sp>
        <p:nvSpPr>
          <p:cNvPr id="6" name="Platshållare för text 5"/>
          <p:cNvSpPr>
            <a:spLocks noGrp="1"/>
          </p:cNvSpPr>
          <p:nvPr>
            <p:ph type="body" sz="quarter" idx="3"/>
          </p:nvPr>
        </p:nvSpPr>
        <p:spPr>
          <a:xfrm>
            <a:off x="6275294" y="1833276"/>
            <a:ext cx="5372965" cy="355694"/>
          </a:xfrm>
        </p:spPr>
        <p:txBody>
          <a:bodyPr/>
          <a:lstStyle/>
          <a:p>
            <a:r>
              <a:rPr lang="sv-SE" b="0" dirty="0"/>
              <a:t>Vad innebär det för dig?</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DISKUSSION</a:t>
            </a:r>
          </a:p>
        </p:txBody>
      </p:sp>
      <p:pic>
        <p:nvPicPr>
          <p:cNvPr id="11" name="Platshållare för innehåll 10"/>
          <p:cNvPicPr>
            <a:picLocks noGrp="1" noChangeAspect="1"/>
          </p:cNvPicPr>
          <p:nvPr>
            <p:ph sz="quarter" idx="4"/>
          </p:nvPr>
        </p:nvPicPr>
        <p:blipFill>
          <a:blip r:embed="rId3"/>
          <a:stretch>
            <a:fillRect/>
          </a:stretch>
        </p:blipFill>
        <p:spPr>
          <a:xfrm>
            <a:off x="932749" y="1681348"/>
            <a:ext cx="4666318" cy="4340761"/>
          </a:xfrm>
          <a:prstGeom prst="rect">
            <a:avLst/>
          </a:prstGeom>
        </p:spPr>
      </p:pic>
    </p:spTree>
    <p:extLst>
      <p:ext uri="{BB962C8B-B14F-4D97-AF65-F5344CB8AC3E}">
        <p14:creationId xmlns:p14="http://schemas.microsoft.com/office/powerpoint/2010/main" val="3742115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Varför det är viktigt att motverka välfärdsbrottslighet</a:t>
            </a:r>
          </a:p>
        </p:txBody>
      </p:sp>
      <p:sp>
        <p:nvSpPr>
          <p:cNvPr id="3" name="Platshållare för innehåll 2"/>
          <p:cNvSpPr>
            <a:spLocks noGrp="1"/>
          </p:cNvSpPr>
          <p:nvPr>
            <p:ph type="body" idx="1"/>
          </p:nvPr>
        </p:nvSpPr>
        <p:spPr/>
        <p:txBody>
          <a:bodyPr>
            <a:normAutofit/>
          </a:bodyPr>
          <a:lstStyle/>
          <a:p>
            <a:endParaRPr lang="sv-SE" dirty="0"/>
          </a:p>
          <a:p>
            <a:endParaRPr lang="sv-SE" dirty="0"/>
          </a:p>
          <a:p>
            <a:endParaRPr lang="sv-SE" dirty="0"/>
          </a:p>
          <a:p>
            <a:pPr marL="0" indent="0">
              <a:buNone/>
            </a:pPr>
            <a:endParaRPr lang="sv-SE" dirty="0"/>
          </a:p>
          <a:p>
            <a:pPr marL="0" indent="0">
              <a:buNone/>
            </a:pPr>
            <a:endParaRPr lang="sv-SE" dirty="0"/>
          </a:p>
          <a:p>
            <a:endParaRPr lang="sv-SE" dirty="0"/>
          </a:p>
          <a:p>
            <a:endParaRPr lang="sv-SE" dirty="0"/>
          </a:p>
        </p:txBody>
      </p:sp>
      <p:sp>
        <p:nvSpPr>
          <p:cNvPr id="5" name="Platshållare för innehåll 4"/>
          <p:cNvSpPr>
            <a:spLocks noGrp="1"/>
          </p:cNvSpPr>
          <p:nvPr>
            <p:ph sz="half" idx="2"/>
          </p:nvPr>
        </p:nvSpPr>
        <p:spPr>
          <a:xfrm>
            <a:off x="693941" y="3063875"/>
            <a:ext cx="5221381" cy="3766008"/>
          </a:xfrm>
        </p:spPr>
        <p:txBody>
          <a:bodyPr vert="horz" lIns="0" tIns="0" rIns="0" bIns="0" rtlCol="0" anchor="t">
            <a:normAutofit/>
          </a:bodyPr>
          <a:lstStyle/>
          <a:p>
            <a:r>
              <a:rPr lang="sv-SE" sz="2000" dirty="0"/>
              <a:t>Det kan påverka öppenhet och tillit negativt.</a:t>
            </a:r>
          </a:p>
          <a:p>
            <a:r>
              <a:rPr lang="sv-SE" sz="2000" dirty="0"/>
              <a:t>Det kan påverka organisationens ekonomi.</a:t>
            </a:r>
          </a:p>
          <a:p>
            <a:endParaRPr lang="sv-SE" sz="2000" dirty="0"/>
          </a:p>
          <a:p>
            <a:r>
              <a:rPr lang="sv-SE" sz="2000" dirty="0"/>
              <a:t>Vi kan skapa en stark säkerhetskultur.</a:t>
            </a:r>
          </a:p>
          <a:p>
            <a:endParaRPr lang="sv-SE" sz="2200" dirty="0"/>
          </a:p>
          <a:p>
            <a:pPr marL="0" indent="0">
              <a:buNone/>
            </a:pPr>
            <a:r>
              <a:rPr lang="sv-SE" sz="2200" i="1" dirty="0">
                <a:solidFill>
                  <a:srgbClr val="00577B"/>
                </a:solidFill>
              </a:rPr>
              <a:t>Tillsammans kan vi göra skillnad! </a:t>
            </a:r>
            <a:endParaRPr lang="sv-SE" sz="2200" i="1" dirty="0">
              <a:solidFill>
                <a:srgbClr val="00577B"/>
              </a:solidFill>
              <a:cs typeface="Arial"/>
            </a:endParaRPr>
          </a:p>
          <a:p>
            <a:endParaRPr lang="sv-SE" sz="2200" dirty="0"/>
          </a:p>
          <a:p>
            <a:endParaRPr lang="sv-SE" sz="2200" dirty="0"/>
          </a:p>
          <a:p>
            <a:endParaRPr lang="sv-SE" dirty="0"/>
          </a:p>
        </p:txBody>
      </p:sp>
      <p:sp>
        <p:nvSpPr>
          <p:cNvPr id="8" name="Platshållare för text 7"/>
          <p:cNvSpPr>
            <a:spLocks noGrp="1"/>
          </p:cNvSpPr>
          <p:nvPr>
            <p:ph type="body" sz="quarter" idx="3"/>
          </p:nvPr>
        </p:nvSpPr>
        <p:spPr>
          <a:xfrm>
            <a:off x="695323" y="1274302"/>
            <a:ext cx="5220000" cy="823318"/>
          </a:xfrm>
        </p:spPr>
        <p:txBody>
          <a:bodyPr/>
          <a:lstStyle/>
          <a:p>
            <a:r>
              <a:rPr lang="sv-SE" b="0" dirty="0"/>
              <a:t>Vad innebär det för vår organisation?</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DISKUSSION</a:t>
            </a:r>
          </a:p>
        </p:txBody>
      </p:sp>
      <p:pic>
        <p:nvPicPr>
          <p:cNvPr id="10" name="Platshållare för innehåll 7"/>
          <p:cNvPicPr>
            <a:picLocks noGrp="1" noChangeAspect="1"/>
          </p:cNvPicPr>
          <p:nvPr>
            <p:ph sz="quarter" idx="4"/>
          </p:nvPr>
        </p:nvPicPr>
        <p:blipFill>
          <a:blip r:embed="rId3"/>
          <a:stretch>
            <a:fillRect/>
          </a:stretch>
        </p:blipFill>
        <p:spPr>
          <a:xfrm>
            <a:off x="5915323" y="2097620"/>
            <a:ext cx="4996873" cy="3481621"/>
          </a:xfrm>
          <a:prstGeom prst="rect">
            <a:avLst/>
          </a:prstGeom>
        </p:spPr>
      </p:pic>
    </p:spTree>
    <p:extLst>
      <p:ext uri="{BB962C8B-B14F-4D97-AF65-F5344CB8AC3E}">
        <p14:creationId xmlns:p14="http://schemas.microsoft.com/office/powerpoint/2010/main" val="1978838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Varför det är viktigt att motverka välfärdsbrottslighet</a:t>
            </a:r>
          </a:p>
        </p:txBody>
      </p:sp>
      <p:sp>
        <p:nvSpPr>
          <p:cNvPr id="5" name="Platshållare för innehåll 4"/>
          <p:cNvSpPr>
            <a:spLocks noGrp="1"/>
          </p:cNvSpPr>
          <p:nvPr>
            <p:ph sz="half" idx="2"/>
          </p:nvPr>
        </p:nvSpPr>
        <p:spPr>
          <a:xfrm>
            <a:off x="695325" y="2542717"/>
            <a:ext cx="6176530" cy="3766008"/>
          </a:xfrm>
        </p:spPr>
        <p:txBody>
          <a:bodyPr vert="horz" lIns="0" tIns="0" rIns="0" bIns="0" rtlCol="0" anchor="t">
            <a:normAutofit/>
          </a:bodyPr>
          <a:lstStyle/>
          <a:p>
            <a:endParaRPr lang="sv-SE" sz="2200" dirty="0"/>
          </a:p>
          <a:p>
            <a:r>
              <a:rPr lang="sv-SE" sz="2000" dirty="0"/>
              <a:t>Det riskerar att påverka demokratin.</a:t>
            </a:r>
          </a:p>
          <a:p>
            <a:r>
              <a:rPr lang="sv-SE" sz="2000" dirty="0"/>
              <a:t>Det riskerar att påverka förtroendet för styrning och ledning.</a:t>
            </a:r>
          </a:p>
          <a:p>
            <a:r>
              <a:rPr lang="sv-SE" sz="2000" dirty="0"/>
              <a:t>Det riskerar vår trygghet.</a:t>
            </a:r>
            <a:endParaRPr lang="sv-SE" sz="2200" dirty="0"/>
          </a:p>
          <a:p>
            <a:endParaRPr lang="sv-SE" sz="2200" dirty="0"/>
          </a:p>
          <a:p>
            <a:endParaRPr lang="sv-SE" sz="2200" dirty="0"/>
          </a:p>
          <a:p>
            <a:pPr marL="0" indent="0">
              <a:buNone/>
            </a:pPr>
            <a:r>
              <a:rPr lang="sv-SE" sz="3200" i="1" dirty="0">
                <a:solidFill>
                  <a:srgbClr val="00577B"/>
                </a:solidFill>
              </a:rPr>
              <a:t>Tillsammans kan vi göra skillnad!</a:t>
            </a:r>
            <a:r>
              <a:rPr lang="sv-SE" sz="3200" i="1" dirty="0"/>
              <a:t> </a:t>
            </a:r>
          </a:p>
          <a:p>
            <a:endParaRPr lang="sv-SE" dirty="0"/>
          </a:p>
        </p:txBody>
      </p:sp>
      <p:sp>
        <p:nvSpPr>
          <p:cNvPr id="6" name="Platshållare för text 5"/>
          <p:cNvSpPr>
            <a:spLocks noGrp="1"/>
          </p:cNvSpPr>
          <p:nvPr>
            <p:ph type="body" sz="quarter" idx="3"/>
          </p:nvPr>
        </p:nvSpPr>
        <p:spPr>
          <a:xfrm>
            <a:off x="696706" y="1518517"/>
            <a:ext cx="5220000" cy="823318"/>
          </a:xfrm>
        </p:spPr>
        <p:txBody>
          <a:bodyPr/>
          <a:lstStyle/>
          <a:p>
            <a:r>
              <a:rPr lang="sv-SE" b="0" dirty="0"/>
              <a:t>Vad innebär det för samhället?</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DISKUSSION</a:t>
            </a:r>
          </a:p>
        </p:txBody>
      </p:sp>
      <p:pic>
        <p:nvPicPr>
          <p:cNvPr id="11" name="Platshållare för innehåll 10"/>
          <p:cNvPicPr>
            <a:picLocks noGrp="1" noChangeAspect="1"/>
          </p:cNvPicPr>
          <p:nvPr>
            <p:ph sz="quarter" idx="4"/>
          </p:nvPr>
        </p:nvPicPr>
        <p:blipFill>
          <a:blip r:embed="rId3"/>
          <a:stretch>
            <a:fillRect/>
          </a:stretch>
        </p:blipFill>
        <p:spPr>
          <a:xfrm>
            <a:off x="7101414" y="1860624"/>
            <a:ext cx="3280259" cy="4448101"/>
          </a:xfrm>
          <a:prstGeom prst="rect">
            <a:avLst/>
          </a:prstGeom>
        </p:spPr>
      </p:pic>
    </p:spTree>
    <p:extLst>
      <p:ext uri="{BB962C8B-B14F-4D97-AF65-F5344CB8AC3E}">
        <p14:creationId xmlns:p14="http://schemas.microsoft.com/office/powerpoint/2010/main" val="4179027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Otillåten påverkan</a:t>
            </a:r>
          </a:p>
        </p:txBody>
      </p:sp>
      <p:sp>
        <p:nvSpPr>
          <p:cNvPr id="3" name="Platshållare för innehåll 2"/>
          <p:cNvSpPr>
            <a:spLocks noGrp="1"/>
          </p:cNvSpPr>
          <p:nvPr>
            <p:ph idx="1"/>
          </p:nvPr>
        </p:nvSpPr>
        <p:spPr>
          <a:xfrm>
            <a:off x="695325" y="5579512"/>
            <a:ext cx="9756480" cy="617514"/>
          </a:xfrm>
        </p:spPr>
        <p:txBody>
          <a:bodyPr>
            <a:normAutofit lnSpcReduction="10000"/>
          </a:bodyPr>
          <a:lstStyle/>
          <a:p>
            <a:pPr marL="0" indent="0">
              <a:buNone/>
            </a:pPr>
            <a:r>
              <a:rPr lang="sv-SE" dirty="0">
                <a:hlinkClick r:id="rId3"/>
              </a:rPr>
              <a:t>https://skr.se/skr/demokratiledningstyrning/hotmotdemokratiochsamhallssystem/otillatenpaverkan.66302.html</a:t>
            </a:r>
            <a:r>
              <a:rPr lang="sv-SE" dirty="0"/>
              <a:t> </a:t>
            </a:r>
          </a:p>
          <a:p>
            <a:endParaRPr lang="sv-SE" dirty="0"/>
          </a:p>
          <a:p>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pic>
        <p:nvPicPr>
          <p:cNvPr id="5" name="Bildobjekt 4"/>
          <p:cNvPicPr>
            <a:picLocks noChangeAspect="1"/>
          </p:cNvPicPr>
          <p:nvPr/>
        </p:nvPicPr>
        <p:blipFill>
          <a:blip r:embed="rId4"/>
          <a:stretch>
            <a:fillRect/>
          </a:stretch>
        </p:blipFill>
        <p:spPr>
          <a:xfrm>
            <a:off x="695324" y="1552232"/>
            <a:ext cx="5082477" cy="3879665"/>
          </a:xfrm>
          <a:prstGeom prst="rect">
            <a:avLst/>
          </a:prstGeom>
        </p:spPr>
      </p:pic>
      <p:pic>
        <p:nvPicPr>
          <p:cNvPr id="6" name="Bildobjekt 5"/>
          <p:cNvPicPr>
            <a:picLocks noChangeAspect="1"/>
          </p:cNvPicPr>
          <p:nvPr/>
        </p:nvPicPr>
        <p:blipFill>
          <a:blip r:embed="rId5"/>
          <a:stretch>
            <a:fillRect/>
          </a:stretch>
        </p:blipFill>
        <p:spPr>
          <a:xfrm>
            <a:off x="5866174" y="2044624"/>
            <a:ext cx="5527473" cy="3124846"/>
          </a:xfrm>
          <a:prstGeom prst="rect">
            <a:avLst/>
          </a:prstGeom>
        </p:spPr>
      </p:pic>
    </p:spTree>
    <p:extLst>
      <p:ext uri="{BB962C8B-B14F-4D97-AF65-F5344CB8AC3E}">
        <p14:creationId xmlns:p14="http://schemas.microsoft.com/office/powerpoint/2010/main" val="4009488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Otillåten påverkan</a:t>
            </a:r>
          </a:p>
        </p:txBody>
      </p:sp>
      <p:sp>
        <p:nvSpPr>
          <p:cNvPr id="3" name="Platshållare för innehåll 2"/>
          <p:cNvSpPr>
            <a:spLocks noGrp="1"/>
          </p:cNvSpPr>
          <p:nvPr>
            <p:ph idx="1"/>
          </p:nvPr>
        </p:nvSpPr>
        <p:spPr>
          <a:xfrm>
            <a:off x="249382" y="1681348"/>
            <a:ext cx="5200073" cy="4627376"/>
          </a:xfrm>
        </p:spPr>
        <p:txBody>
          <a:bodyPr>
            <a:normAutofit/>
          </a:bodyPr>
          <a:lstStyle/>
          <a:p>
            <a:pPr>
              <a:lnSpc>
                <a:spcPct val="100000"/>
              </a:lnSpc>
            </a:pPr>
            <a:r>
              <a:rPr lang="sv-SE" dirty="0"/>
              <a:t>Ett samlingsbegrepp för handlingar som syftar till att påverka en tjänsteperson eller förtroendevald att agera på ett annat sätt än denne tänkt, till exempel fatta ett annat beslut inom ramen för myndighetsutövning eller välja att inte polisanmäla händelser. </a:t>
            </a:r>
            <a:r>
              <a:rPr lang="sv-SE" sz="1000" dirty="0"/>
              <a:t>Källa: SKR</a:t>
            </a:r>
            <a:br>
              <a:rPr lang="sv-SE" dirty="0"/>
            </a:br>
            <a:br>
              <a:rPr lang="sv-SE" dirty="0"/>
            </a:br>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pic>
        <p:nvPicPr>
          <p:cNvPr id="6" name="Bildobjekt 5"/>
          <p:cNvPicPr/>
          <p:nvPr/>
        </p:nvPicPr>
        <p:blipFill rotWithShape="1">
          <a:blip r:embed="rId3"/>
          <a:srcRect l="29473" t="1413" b="-1"/>
          <a:stretch/>
        </p:blipFill>
        <p:spPr bwMode="auto">
          <a:xfrm>
            <a:off x="5619346" y="1681348"/>
            <a:ext cx="5368290" cy="3709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1402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Instruktion för användning</a:t>
            </a:r>
            <a:endParaRPr lang="sv-SE" dirty="0">
              <a:solidFill>
                <a:schemeClr val="tx1"/>
              </a:solidFill>
            </a:endParaRPr>
          </a:p>
        </p:txBody>
      </p:sp>
      <p:sp>
        <p:nvSpPr>
          <p:cNvPr id="7" name="Platshållare för innehåll 6"/>
          <p:cNvSpPr>
            <a:spLocks noGrp="1"/>
          </p:cNvSpPr>
          <p:nvPr>
            <p:ph idx="1"/>
          </p:nvPr>
        </p:nvSpPr>
        <p:spPr>
          <a:xfrm>
            <a:off x="695325" y="1493493"/>
            <a:ext cx="10801350" cy="5017206"/>
          </a:xfrm>
        </p:spPr>
        <p:txBody>
          <a:bodyPr vert="horz" lIns="0" tIns="0" rIns="0" bIns="0" rtlCol="0" anchor="t">
            <a:normAutofit/>
          </a:bodyPr>
          <a:lstStyle/>
          <a:p>
            <a:r>
              <a:rPr lang="sv-SE" sz="1700" dirty="0"/>
              <a:t>I biblioteket finns färdiga sidor att använda i din presentation. Användningen av bildspelet är förknippat med vissa förhållningsregler, med anledning av upphovsrätt och licenshantering.</a:t>
            </a:r>
          </a:p>
          <a:p>
            <a:endParaRPr lang="sv-SE" sz="1700" dirty="0"/>
          </a:p>
          <a:p>
            <a:pPr lvl="1"/>
            <a:r>
              <a:rPr lang="sv-SE" sz="1400" b="1" dirty="0"/>
              <a:t>Framsidan måste alltid finnas med, den får inte ersättas av någon annan bild.</a:t>
            </a:r>
          </a:p>
          <a:p>
            <a:pPr lvl="1"/>
            <a:endParaRPr lang="sv-SE" sz="1400" b="1" dirty="0"/>
          </a:p>
          <a:p>
            <a:pPr lvl="1"/>
            <a:r>
              <a:rPr lang="sv-SE" sz="1400" b="1" dirty="0"/>
              <a:t>Varken </a:t>
            </a:r>
            <a:r>
              <a:rPr lang="sv-SE" sz="1400" b="1" dirty="0" err="1"/>
              <a:t>ppt</a:t>
            </a:r>
            <a:r>
              <a:rPr lang="sv-SE" sz="1400" b="1" dirty="0"/>
              <a:t>-bilderna eller fotografierna brytas loss, göras om eller användas på annat sätt. </a:t>
            </a:r>
            <a:r>
              <a:rPr lang="sv-SE" sz="1400" dirty="0"/>
              <a:t>Detta innebär att du inte får ta valfri sida i biblioteket och ”bara” använda den. Använder du en sida måste alltid första sidan följa med.</a:t>
            </a:r>
          </a:p>
          <a:p>
            <a:pPr lvl="1"/>
            <a:endParaRPr lang="sv-SE" sz="1400" dirty="0"/>
          </a:p>
          <a:p>
            <a:pPr lvl="1"/>
            <a:r>
              <a:rPr lang="sv-SE" sz="1400" dirty="0"/>
              <a:t>De foton som finns med på bibliotekets bilder är märkta med </a:t>
            </a:r>
            <a:r>
              <a:rPr lang="sv-SE" sz="1400" dirty="0" err="1"/>
              <a:t>Mostphotos</a:t>
            </a:r>
            <a:r>
              <a:rPr lang="sv-SE" sz="1400" dirty="0"/>
              <a:t>. Region Dalarna har köpt in dessa bilder och därför måste regionens logga vara med. Vi har valt att lägga den på förstasidan tillsammans med Länsstyrelsen och alla kommunloggor och dessa får inte redigeras bort.</a:t>
            </a:r>
          </a:p>
          <a:p>
            <a:pPr lvl="1"/>
            <a:endParaRPr lang="sv-SE" sz="1400" dirty="0"/>
          </a:p>
          <a:p>
            <a:pPr lvl="1"/>
            <a:r>
              <a:rPr lang="sv-SE" sz="1400" dirty="0"/>
              <a:t>Du får skapa egna </a:t>
            </a:r>
            <a:r>
              <a:rPr lang="sv-SE" sz="1400" dirty="0" err="1"/>
              <a:t>slides</a:t>
            </a:r>
            <a:r>
              <a:rPr lang="sv-SE" sz="1400" dirty="0"/>
              <a:t> och om din organisation har avtal, använda era foton på dina egna bilder. Du får dock inte ersätta de ursprungliga fotona med dina egna.</a:t>
            </a:r>
          </a:p>
          <a:p>
            <a:pPr>
              <a:buClr>
                <a:srgbClr val="116A83"/>
              </a:buClr>
            </a:pPr>
            <a:endParaRPr lang="sv-SE" sz="1400" dirty="0">
              <a:cs typeface="Arial"/>
            </a:endParaRPr>
          </a:p>
          <a:p>
            <a:endParaRPr lang="sv-SE" dirty="0">
              <a:cs typeface="Arial"/>
            </a:endParaRPr>
          </a:p>
        </p:txBody>
      </p:sp>
      <p:sp>
        <p:nvSpPr>
          <p:cNvPr id="8" name="Platshållare för sidfot"/>
          <p:cNvSpPr>
            <a:spLocks noGrp="1"/>
          </p:cNvSpPr>
          <p:nvPr>
            <p:ph type="ftr" sz="quarter" idx="11"/>
          </p:nvPr>
        </p:nvSpPr>
        <p:spPr>
          <a:xfrm>
            <a:off x="695325" y="278514"/>
            <a:ext cx="9490210" cy="253114"/>
          </a:xfrm>
        </p:spPr>
        <p:txBody>
          <a:bodyPr wrap="none" lIns="0" tIns="45720" rIns="91440" bIns="45720" anchor="t"/>
          <a:lstStyle/>
          <a:p>
            <a:r>
              <a:rPr lang="sv-SE" dirty="0">
                <a:solidFill>
                  <a:schemeClr val="tx1">
                    <a:alpha val="50000"/>
                  </a:schemeClr>
                </a:solidFill>
              </a:rPr>
              <a:t>BRA ATT VETA</a:t>
            </a:r>
            <a:r>
              <a:rPr lang="sv-SE" dirty="0">
                <a:solidFill>
                  <a:schemeClr val="tx1">
                    <a:alpha val="50000"/>
                  </a:schemeClr>
                </a:solidFill>
                <a:cs typeface="Arial"/>
              </a:rPr>
              <a:t>►</a:t>
            </a:r>
            <a:r>
              <a:rPr lang="sv-SE" dirty="0">
                <a:solidFill>
                  <a:schemeClr val="tx1">
                    <a:alpha val="50000"/>
                  </a:schemeClr>
                </a:solidFill>
              </a:rPr>
              <a:t> </a:t>
            </a:r>
            <a:r>
              <a:rPr lang="sv-SE" dirty="0">
                <a:solidFill>
                  <a:schemeClr val="accent2">
                    <a:lumMod val="75000"/>
                  </a:schemeClr>
                </a:solidFill>
              </a:rPr>
              <a:t>INSTRUKTION FÖR ANVÄNDNING</a:t>
            </a:r>
            <a:endParaRPr lang="sv-SE" dirty="0">
              <a:solidFill>
                <a:schemeClr val="accent2">
                  <a:lumMod val="75000"/>
                </a:schemeClr>
              </a:solidFill>
              <a:cs typeface="Arial"/>
            </a:endParaRPr>
          </a:p>
        </p:txBody>
      </p:sp>
    </p:spTree>
    <p:extLst>
      <p:ext uri="{BB962C8B-B14F-4D97-AF65-F5344CB8AC3E}">
        <p14:creationId xmlns:p14="http://schemas.microsoft.com/office/powerpoint/2010/main" val="597526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Otillåten påverkan</a:t>
            </a:r>
          </a:p>
        </p:txBody>
      </p:sp>
      <p:sp>
        <p:nvSpPr>
          <p:cNvPr id="3" name="Platshållare för innehåll 2"/>
          <p:cNvSpPr>
            <a:spLocks noGrp="1"/>
          </p:cNvSpPr>
          <p:nvPr>
            <p:ph idx="1"/>
          </p:nvPr>
        </p:nvSpPr>
        <p:spPr>
          <a:xfrm>
            <a:off x="695325" y="2424418"/>
            <a:ext cx="10801350" cy="3884306"/>
          </a:xfrm>
        </p:spPr>
        <p:txBody>
          <a:bodyPr/>
          <a:lstStyle/>
          <a:p>
            <a:r>
              <a:rPr lang="sv-SE" dirty="0"/>
              <a:t>Ett samlingsbegrepp för handlingar som syftar till att påverka en tjänsteperson eller förtroendevald att agera på ett annat sätt än denne tänkt, till exempel fatta ett annat beslut inom ramen för myndighetsutövning eller välja att inte polisanmäla händelser. </a:t>
            </a:r>
            <a:r>
              <a:rPr lang="sv-SE" sz="1000" dirty="0"/>
              <a:t>Källa: SKR</a:t>
            </a:r>
            <a:br>
              <a:rPr lang="sv-SE" dirty="0"/>
            </a:br>
            <a:br>
              <a:rPr lang="sv-SE" dirty="0"/>
            </a:br>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spTree>
    <p:extLst>
      <p:ext uri="{BB962C8B-B14F-4D97-AF65-F5344CB8AC3E}">
        <p14:creationId xmlns:p14="http://schemas.microsoft.com/office/powerpoint/2010/main" val="509679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Otillåten påverkan i vår verksamhet</a:t>
            </a:r>
          </a:p>
        </p:txBody>
      </p:sp>
      <p:sp>
        <p:nvSpPr>
          <p:cNvPr id="3" name="Platshållare för innehåll 2"/>
          <p:cNvSpPr>
            <a:spLocks noGrp="1"/>
          </p:cNvSpPr>
          <p:nvPr>
            <p:ph idx="1"/>
          </p:nvPr>
        </p:nvSpPr>
        <p:spPr/>
        <p:txBody>
          <a:bodyPr/>
          <a:lstStyle/>
          <a:p>
            <a:r>
              <a:rPr lang="sv-SE" dirty="0"/>
              <a:t>I vilka situationer kan du tänka dig att du skulle kunna uppleva försök till otillåten påverkan?</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DISKUSSION</a:t>
            </a:r>
          </a:p>
        </p:txBody>
      </p:sp>
    </p:spTree>
    <p:extLst>
      <p:ext uri="{BB962C8B-B14F-4D97-AF65-F5344CB8AC3E}">
        <p14:creationId xmlns:p14="http://schemas.microsoft.com/office/powerpoint/2010/main" val="3119816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Oegentligheter</a:t>
            </a:r>
          </a:p>
        </p:txBody>
      </p:sp>
      <p:sp>
        <p:nvSpPr>
          <p:cNvPr id="3" name="Platshållare för innehåll 2"/>
          <p:cNvSpPr>
            <a:spLocks noGrp="1"/>
          </p:cNvSpPr>
          <p:nvPr>
            <p:ph idx="1"/>
          </p:nvPr>
        </p:nvSpPr>
        <p:spPr>
          <a:xfrm>
            <a:off x="695325" y="2617365"/>
            <a:ext cx="10801350" cy="3691359"/>
          </a:xfrm>
        </p:spPr>
        <p:txBody>
          <a:bodyPr/>
          <a:lstStyle/>
          <a:p>
            <a:pPr fontAlgn="base"/>
            <a:r>
              <a:rPr lang="sv-SE" dirty="0"/>
              <a:t>Ett samlingsbegrepp för oönskade beteenden eller handlingar. </a:t>
            </a:r>
            <a:br>
              <a:rPr lang="sv-SE" dirty="0"/>
            </a:br>
            <a:r>
              <a:rPr lang="sv-SE" dirty="0"/>
              <a:t>En oegentlighet inträffar när ett avsiktligt fel eller handling begås, för att skapa sig en orättmätig eller olaglig fördel för egen vinnings skull. </a:t>
            </a:r>
            <a:r>
              <a:rPr lang="sv-SE" sz="1000" dirty="0"/>
              <a:t>Källa: Ekonomistyrningsverkets föreskrifter</a:t>
            </a:r>
          </a:p>
          <a:p>
            <a:pPr fontAlgn="base"/>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spTree>
    <p:extLst>
      <p:ext uri="{BB962C8B-B14F-4D97-AF65-F5344CB8AC3E}">
        <p14:creationId xmlns:p14="http://schemas.microsoft.com/office/powerpoint/2010/main" val="2425394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p:cNvSpPr>
            <a:spLocks noGrp="1"/>
          </p:cNvSpPr>
          <p:nvPr>
            <p:ph type="title"/>
          </p:nvPr>
        </p:nvSpPr>
        <p:spPr/>
        <p:txBody>
          <a:bodyPr/>
          <a:lstStyle/>
          <a:p>
            <a:r>
              <a:rPr lang="sv-SE" dirty="0"/>
              <a:t>Avslutning</a:t>
            </a:r>
          </a:p>
        </p:txBody>
      </p:sp>
      <p:sp>
        <p:nvSpPr>
          <p:cNvPr id="5" name="Platshållare för sidfot"/>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AVSLUTNING</a:t>
            </a:r>
          </a:p>
        </p:txBody>
      </p:sp>
      <p:sp>
        <p:nvSpPr>
          <p:cNvPr id="6" name="Platshållare för innehåll"/>
          <p:cNvSpPr txBox="1">
            <a:spLocks/>
          </p:cNvSpPr>
          <p:nvPr/>
        </p:nvSpPr>
        <p:spPr>
          <a:xfrm>
            <a:off x="6139699" y="3045176"/>
            <a:ext cx="5208170" cy="104837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b="1" dirty="0"/>
          </a:p>
        </p:txBody>
      </p:sp>
      <p:sp>
        <p:nvSpPr>
          <p:cNvPr id="10" name="Platshållare för innehåll 9"/>
          <p:cNvSpPr>
            <a:spLocks noGrp="1"/>
          </p:cNvSpPr>
          <p:nvPr>
            <p:ph sz="half" idx="2"/>
          </p:nvPr>
        </p:nvSpPr>
        <p:spPr>
          <a:xfrm>
            <a:off x="5550568" y="2566737"/>
            <a:ext cx="5946107" cy="3320716"/>
          </a:xfrm>
        </p:spPr>
        <p:txBody>
          <a:bodyPr/>
          <a:lstStyle/>
          <a:p>
            <a:pPr marL="0" indent="0">
              <a:buNone/>
            </a:pPr>
            <a:endParaRPr lang="sv-SE" dirty="0"/>
          </a:p>
          <a:p>
            <a:pPr marL="0" indent="0">
              <a:buNone/>
            </a:pPr>
            <a:r>
              <a:rPr lang="sv-SE" b="1" dirty="0"/>
              <a:t>Magkänslan är en kompass!</a:t>
            </a:r>
          </a:p>
          <a:p>
            <a:endParaRPr lang="sv-SE" dirty="0"/>
          </a:p>
        </p:txBody>
      </p:sp>
      <p:pic>
        <p:nvPicPr>
          <p:cNvPr id="12" name="Bildobjekt 11"/>
          <p:cNvPicPr>
            <a:picLocks noChangeAspect="1"/>
          </p:cNvPicPr>
          <p:nvPr/>
        </p:nvPicPr>
        <p:blipFill>
          <a:blip r:embed="rId3"/>
          <a:stretch>
            <a:fillRect/>
          </a:stretch>
        </p:blipFill>
        <p:spPr>
          <a:xfrm>
            <a:off x="1797398" y="1516980"/>
            <a:ext cx="3277057" cy="4791744"/>
          </a:xfrm>
          <a:prstGeom prst="rect">
            <a:avLst/>
          </a:prstGeom>
        </p:spPr>
      </p:pic>
    </p:spTree>
    <p:extLst>
      <p:ext uri="{BB962C8B-B14F-4D97-AF65-F5344CB8AC3E}">
        <p14:creationId xmlns:p14="http://schemas.microsoft.com/office/powerpoint/2010/main" val="997826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3"/>
          <a:stretch>
            <a:fillRect/>
          </a:stretch>
        </p:blipFill>
        <p:spPr>
          <a:xfrm>
            <a:off x="396745" y="270587"/>
            <a:ext cx="7366308" cy="6441001"/>
          </a:xfrm>
          <a:prstGeom prst="rect">
            <a:avLst/>
          </a:prstGeom>
          <a:ln w="12700" cmpd="sng">
            <a:solidFill>
              <a:schemeClr val="tx1"/>
            </a:solidFill>
          </a:ln>
          <a:effectLst>
            <a:outerShdw blurRad="50800" dist="38100" dir="2700000" algn="tl" rotWithShape="0">
              <a:prstClr val="black">
                <a:alpha val="40000"/>
              </a:prstClr>
            </a:outerShdw>
          </a:effectLst>
        </p:spPr>
      </p:pic>
      <p:pic>
        <p:nvPicPr>
          <p:cNvPr id="11" name="Bildobjekt 10"/>
          <p:cNvPicPr>
            <a:picLocks noChangeAspect="1"/>
          </p:cNvPicPr>
          <p:nvPr/>
        </p:nvPicPr>
        <p:blipFill>
          <a:blip r:embed="rId4"/>
          <a:stretch>
            <a:fillRect/>
          </a:stretch>
        </p:blipFill>
        <p:spPr>
          <a:xfrm>
            <a:off x="1519189" y="822963"/>
            <a:ext cx="5744377" cy="3496163"/>
          </a:xfrm>
          <a:prstGeom prst="rect">
            <a:avLst/>
          </a:prstGeom>
        </p:spPr>
      </p:pic>
      <p:pic>
        <p:nvPicPr>
          <p:cNvPr id="9" name="Bildobjekt 8"/>
          <p:cNvPicPr>
            <a:picLocks noChangeAspect="1"/>
          </p:cNvPicPr>
          <p:nvPr/>
        </p:nvPicPr>
        <p:blipFill>
          <a:blip r:embed="rId5"/>
          <a:stretch>
            <a:fillRect/>
          </a:stretch>
        </p:blipFill>
        <p:spPr>
          <a:xfrm>
            <a:off x="6323781" y="2068842"/>
            <a:ext cx="5868219" cy="4058216"/>
          </a:xfrm>
          <a:prstGeom prst="rect">
            <a:avLst/>
          </a:prstGeom>
          <a:ln w="12700" cmpd="sng">
            <a:solidFill>
              <a:schemeClr val="tx1"/>
            </a:solidFill>
          </a:ln>
          <a:effectLst>
            <a:outerShdw blurRad="50800" dist="38100" dir="2700000" algn="tl" rotWithShape="0">
              <a:prstClr val="black">
                <a:alpha val="40000"/>
              </a:prstClr>
            </a:outerShdw>
          </a:effectLst>
        </p:spPr>
      </p:pic>
      <p:pic>
        <p:nvPicPr>
          <p:cNvPr id="12" name="Bildobjekt 11"/>
          <p:cNvPicPr>
            <a:picLocks noChangeAspect="1"/>
          </p:cNvPicPr>
          <p:nvPr/>
        </p:nvPicPr>
        <p:blipFill>
          <a:blip r:embed="rId6"/>
          <a:stretch>
            <a:fillRect/>
          </a:stretch>
        </p:blipFill>
        <p:spPr>
          <a:xfrm>
            <a:off x="3168417" y="0"/>
            <a:ext cx="5569184" cy="6823830"/>
          </a:xfrm>
          <a:prstGeom prst="rect">
            <a:avLst/>
          </a:prstGeom>
          <a:ln w="12700" cmpd="sng">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8908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p:cNvSpPr>
            <a:spLocks noGrp="1"/>
          </p:cNvSpPr>
          <p:nvPr>
            <p:ph type="title"/>
          </p:nvPr>
        </p:nvSpPr>
        <p:spPr/>
        <p:txBody>
          <a:bodyPr/>
          <a:lstStyle/>
          <a:p>
            <a:r>
              <a:rPr lang="sv-SE" dirty="0"/>
              <a:t>På gång från regeringen</a:t>
            </a:r>
          </a:p>
        </p:txBody>
      </p:sp>
      <p:sp>
        <p:nvSpPr>
          <p:cNvPr id="5" name="Platshållare för sidfot"/>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AVSLUTNING</a:t>
            </a:r>
          </a:p>
        </p:txBody>
      </p:sp>
      <p:sp>
        <p:nvSpPr>
          <p:cNvPr id="6" name="Platshållare för innehåll"/>
          <p:cNvSpPr txBox="1">
            <a:spLocks/>
          </p:cNvSpPr>
          <p:nvPr/>
        </p:nvSpPr>
        <p:spPr>
          <a:xfrm>
            <a:off x="6139699" y="3045176"/>
            <a:ext cx="5208170" cy="104837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b="1" dirty="0"/>
          </a:p>
        </p:txBody>
      </p:sp>
      <p:sp>
        <p:nvSpPr>
          <p:cNvPr id="10" name="Platshållare för innehåll 9"/>
          <p:cNvSpPr>
            <a:spLocks noGrp="1"/>
          </p:cNvSpPr>
          <p:nvPr>
            <p:ph sz="half" idx="2"/>
          </p:nvPr>
        </p:nvSpPr>
        <p:spPr>
          <a:xfrm>
            <a:off x="5550568" y="2566737"/>
            <a:ext cx="5946107" cy="3320716"/>
          </a:xfrm>
        </p:spPr>
        <p:txBody>
          <a:bodyPr/>
          <a:lstStyle/>
          <a:p>
            <a:pPr marL="0" indent="0">
              <a:buNone/>
            </a:pPr>
            <a:endParaRPr lang="sv-SE" dirty="0"/>
          </a:p>
          <a:p>
            <a:pPr marL="0" indent="0">
              <a:buNone/>
            </a:pPr>
            <a:endParaRPr lang="sv-SE" b="1" dirty="0"/>
          </a:p>
          <a:p>
            <a:endParaRPr lang="sv-SE" dirty="0"/>
          </a:p>
        </p:txBody>
      </p:sp>
      <p:pic>
        <p:nvPicPr>
          <p:cNvPr id="7" name="Bildobjekt 6"/>
          <p:cNvPicPr>
            <a:picLocks noChangeAspect="1"/>
          </p:cNvPicPr>
          <p:nvPr/>
        </p:nvPicPr>
        <p:blipFill>
          <a:blip r:embed="rId3"/>
          <a:stretch>
            <a:fillRect/>
          </a:stretch>
        </p:blipFill>
        <p:spPr>
          <a:xfrm>
            <a:off x="5124034" y="1228211"/>
            <a:ext cx="6716062" cy="2010056"/>
          </a:xfrm>
          <a:prstGeom prst="rect">
            <a:avLst/>
          </a:prstGeom>
          <a:ln w="12700" cmpd="sng">
            <a:solidFill>
              <a:schemeClr val="tx1"/>
            </a:solidFill>
          </a:ln>
          <a:effectLst>
            <a:outerShdw blurRad="50800" dist="38100" dir="2700000" algn="tl" rotWithShape="0">
              <a:prstClr val="black">
                <a:alpha val="40000"/>
              </a:prstClr>
            </a:outerShdw>
          </a:effectLst>
        </p:spPr>
      </p:pic>
      <p:pic>
        <p:nvPicPr>
          <p:cNvPr id="8" name="Bildobjekt 7"/>
          <p:cNvPicPr>
            <a:picLocks noChangeAspect="1"/>
          </p:cNvPicPr>
          <p:nvPr/>
        </p:nvPicPr>
        <p:blipFill>
          <a:blip r:embed="rId4"/>
          <a:stretch>
            <a:fillRect/>
          </a:stretch>
        </p:blipFill>
        <p:spPr>
          <a:xfrm>
            <a:off x="228982" y="3227004"/>
            <a:ext cx="6954220" cy="2105319"/>
          </a:xfrm>
          <a:prstGeom prst="rect">
            <a:avLst/>
          </a:prstGeom>
          <a:ln w="12700" cmpd="sng">
            <a:solidFill>
              <a:schemeClr val="tx1"/>
            </a:solidFill>
          </a:ln>
          <a:effectLst>
            <a:outerShdw blurRad="50800" dist="38100" dir="2700000" algn="tl" rotWithShape="0">
              <a:prstClr val="black">
                <a:alpha val="40000"/>
              </a:prstClr>
            </a:outerShdw>
          </a:effectLst>
        </p:spPr>
      </p:pic>
      <p:pic>
        <p:nvPicPr>
          <p:cNvPr id="9" name="Bildobjekt 8"/>
          <p:cNvPicPr>
            <a:picLocks noChangeAspect="1"/>
          </p:cNvPicPr>
          <p:nvPr/>
        </p:nvPicPr>
        <p:blipFill>
          <a:blip r:embed="rId5"/>
          <a:stretch>
            <a:fillRect/>
          </a:stretch>
        </p:blipFill>
        <p:spPr>
          <a:xfrm>
            <a:off x="3417299" y="5157986"/>
            <a:ext cx="6601746" cy="1267002"/>
          </a:xfrm>
          <a:prstGeom prst="rect">
            <a:avLst/>
          </a:prstGeom>
          <a:ln w="12700" cmpd="sng">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17645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a:stretch>
            <a:fillRect/>
          </a:stretch>
        </p:blipFill>
        <p:spPr>
          <a:xfrm>
            <a:off x="4762539" y="2109354"/>
            <a:ext cx="4529511" cy="2541310"/>
          </a:xfrm>
          <a:prstGeom prst="rect">
            <a:avLst/>
          </a:prstGeom>
          <a:ln w="12700" cmpd="sng">
            <a:solidFill>
              <a:schemeClr val="tx1"/>
            </a:solidFill>
          </a:ln>
          <a:effectLst>
            <a:outerShdw blurRad="50800" dist="38100" dir="2700000" algn="tl" rotWithShape="0">
              <a:prstClr val="black">
                <a:alpha val="40000"/>
              </a:prstClr>
            </a:outerShdw>
          </a:effectLst>
        </p:spPr>
      </p:pic>
      <p:sp>
        <p:nvSpPr>
          <p:cNvPr id="2" name="Rubrik 1"/>
          <p:cNvSpPr>
            <a:spLocks noGrp="1"/>
          </p:cNvSpPr>
          <p:nvPr>
            <p:ph type="title"/>
          </p:nvPr>
        </p:nvSpPr>
        <p:spPr/>
        <p:txBody>
          <a:bodyPr/>
          <a:lstStyle/>
          <a:p>
            <a:r>
              <a:rPr lang="sv-SE" dirty="0"/>
              <a:t>Samverkan med Länsstyrelse och kommuner</a:t>
            </a:r>
          </a:p>
        </p:txBody>
      </p:sp>
      <p:sp>
        <p:nvSpPr>
          <p:cNvPr id="3" name="Platshållare för innehåll 2"/>
          <p:cNvSpPr>
            <a:spLocks noGrp="1"/>
          </p:cNvSpPr>
          <p:nvPr>
            <p:ph idx="1"/>
          </p:nvPr>
        </p:nvSpPr>
        <p:spPr/>
        <p:txBody>
          <a:bodyPr/>
          <a:lstStyle/>
          <a:p>
            <a:r>
              <a:rPr lang="sv-SE" dirty="0"/>
              <a:t>Vi har arbetat fram ett gemensam informationsmaterial</a:t>
            </a:r>
          </a:p>
          <a:p>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SAMVERKAN</a:t>
            </a:r>
          </a:p>
        </p:txBody>
      </p:sp>
      <p:pic>
        <p:nvPicPr>
          <p:cNvPr id="6" name="Picture 5">
            <a:extLst>
              <a:ext uri="{FF2B5EF4-FFF2-40B4-BE49-F238E27FC236}">
                <a16:creationId xmlns:a16="http://schemas.microsoft.com/office/drawing/2014/main" id="{76C23185-7EA1-4E9D-D047-5D97C5EB74F3}"/>
              </a:ext>
            </a:extLst>
          </p:cNvPr>
          <p:cNvPicPr>
            <a:picLocks noChangeAspect="1"/>
          </p:cNvPicPr>
          <p:nvPr/>
        </p:nvPicPr>
        <p:blipFill>
          <a:blip r:embed="rId4"/>
          <a:stretch>
            <a:fillRect/>
          </a:stretch>
        </p:blipFill>
        <p:spPr>
          <a:xfrm>
            <a:off x="1035465" y="2105025"/>
            <a:ext cx="3291645" cy="4448175"/>
          </a:xfrm>
          <a:prstGeom prst="rect">
            <a:avLst/>
          </a:prstGeom>
          <a:ln w="12700" cmpd="sng">
            <a:solidFill>
              <a:schemeClr val="tx1"/>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79E9B7A-9B38-F991-FFC9-0E707E82F1C6}"/>
              </a:ext>
            </a:extLst>
          </p:cNvPr>
          <p:cNvPicPr>
            <a:picLocks noChangeAspect="1"/>
          </p:cNvPicPr>
          <p:nvPr/>
        </p:nvPicPr>
        <p:blipFill>
          <a:blip r:embed="rId5"/>
          <a:stretch>
            <a:fillRect/>
          </a:stretch>
        </p:blipFill>
        <p:spPr>
          <a:xfrm>
            <a:off x="5999832" y="3728980"/>
            <a:ext cx="4488915" cy="2576570"/>
          </a:xfrm>
          <a:prstGeom prst="rect">
            <a:avLst/>
          </a:prstGeom>
        </p:spPr>
      </p:pic>
      <p:pic>
        <p:nvPicPr>
          <p:cNvPr id="14" name="Picture 13">
            <a:extLst>
              <a:ext uri="{FF2B5EF4-FFF2-40B4-BE49-F238E27FC236}">
                <a16:creationId xmlns:a16="http://schemas.microsoft.com/office/drawing/2014/main" id="{6B5F9CAF-0CF2-4C2F-CB0C-C01E2FF75D30}"/>
              </a:ext>
            </a:extLst>
          </p:cNvPr>
          <p:cNvPicPr>
            <a:picLocks noChangeAspect="1"/>
          </p:cNvPicPr>
          <p:nvPr/>
        </p:nvPicPr>
        <p:blipFill>
          <a:blip r:embed="rId6"/>
          <a:stretch>
            <a:fillRect/>
          </a:stretch>
        </p:blipFill>
        <p:spPr>
          <a:xfrm>
            <a:off x="4927179" y="5016404"/>
            <a:ext cx="2769135" cy="1626710"/>
          </a:xfrm>
          <a:prstGeom prst="rect">
            <a:avLst/>
          </a:prstGeom>
        </p:spPr>
      </p:pic>
      <p:pic>
        <p:nvPicPr>
          <p:cNvPr id="15" name="Picture 14">
            <a:extLst>
              <a:ext uri="{FF2B5EF4-FFF2-40B4-BE49-F238E27FC236}">
                <a16:creationId xmlns:a16="http://schemas.microsoft.com/office/drawing/2014/main" id="{A8E95C66-3D14-DE48-0E87-B8F08B99BC02}"/>
              </a:ext>
            </a:extLst>
          </p:cNvPr>
          <p:cNvPicPr>
            <a:picLocks noChangeAspect="1"/>
          </p:cNvPicPr>
          <p:nvPr/>
        </p:nvPicPr>
        <p:blipFill>
          <a:blip r:embed="rId7"/>
          <a:stretch>
            <a:fillRect/>
          </a:stretch>
        </p:blipFill>
        <p:spPr>
          <a:xfrm>
            <a:off x="7028533" y="5099030"/>
            <a:ext cx="3120068" cy="1755240"/>
          </a:xfrm>
          <a:prstGeom prst="rect">
            <a:avLst/>
          </a:prstGeom>
        </p:spPr>
      </p:pic>
    </p:spTree>
    <p:extLst>
      <p:ext uri="{BB962C8B-B14F-4D97-AF65-F5344CB8AC3E}">
        <p14:creationId xmlns:p14="http://schemas.microsoft.com/office/powerpoint/2010/main" val="2844717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Gemensam konferens för att öka kunskapen</a:t>
            </a:r>
          </a:p>
        </p:txBody>
      </p:sp>
      <p:pic>
        <p:nvPicPr>
          <p:cNvPr id="5" name="Platshållare för innehåll 4"/>
          <p:cNvPicPr>
            <a:picLocks noGrp="1" noChangeAspect="1"/>
          </p:cNvPicPr>
          <p:nvPr>
            <p:ph sz="half" idx="1"/>
          </p:nvPr>
        </p:nvPicPr>
        <p:blipFill>
          <a:blip r:embed="rId3"/>
          <a:stretch>
            <a:fillRect/>
          </a:stretch>
        </p:blipFill>
        <p:spPr>
          <a:xfrm>
            <a:off x="790903" y="1484313"/>
            <a:ext cx="3365997" cy="4824412"/>
          </a:xfrm>
          <a:prstGeom prst="rect">
            <a:avLst/>
          </a:prstGeom>
          <a:ln w="12700" cmpd="sng">
            <a:solidFill>
              <a:schemeClr val="tx1"/>
            </a:solidFill>
          </a:ln>
          <a:effectLst>
            <a:outerShdw blurRad="50800" dist="38100" dir="2700000" algn="tl" rotWithShape="0">
              <a:prstClr val="black">
                <a:alpha val="40000"/>
              </a:prstClr>
            </a:outerShdw>
          </a:effectLst>
        </p:spPr>
      </p:pic>
      <p:sp>
        <p:nvSpPr>
          <p:cNvPr id="6" name="Platshållare för innehåll 5"/>
          <p:cNvSpPr>
            <a:spLocks noGrp="1"/>
          </p:cNvSpPr>
          <p:nvPr>
            <p:ph sz="half" idx="2"/>
          </p:nvPr>
        </p:nvSpPr>
        <p:spPr>
          <a:xfrm>
            <a:off x="4603173" y="2462645"/>
            <a:ext cx="6893502" cy="3846080"/>
          </a:xfrm>
        </p:spPr>
        <p:txBody>
          <a:bodyPr>
            <a:normAutofit/>
          </a:bodyPr>
          <a:lstStyle/>
          <a:p>
            <a:r>
              <a:rPr lang="sv-SE" dirty="0"/>
              <a:t>Den 15 maj bjuder Länsstyrelsen Dalarna, Dalarnas kommuner och Region Dalarna in till en heldagskonferens. Syftet är att öka kunskapen, stärka samverkan och bidra till inspiration i arbetet med att ta fram effektiva strategier för att förebygga och bekämpa den kriminella ekonomin.</a:t>
            </a:r>
          </a:p>
          <a:p>
            <a:pPr marL="0" indent="0">
              <a:buNone/>
            </a:pPr>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SAMVERKAN</a:t>
            </a:r>
          </a:p>
        </p:txBody>
      </p:sp>
    </p:spTree>
    <p:extLst>
      <p:ext uri="{BB962C8B-B14F-4D97-AF65-F5344CB8AC3E}">
        <p14:creationId xmlns:p14="http://schemas.microsoft.com/office/powerpoint/2010/main" val="2343086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 media </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 MEDIA</a:t>
            </a:r>
          </a:p>
        </p:txBody>
      </p:sp>
      <p:pic>
        <p:nvPicPr>
          <p:cNvPr id="7" name="Bildobjekt 6"/>
          <p:cNvPicPr>
            <a:picLocks noChangeAspect="1"/>
          </p:cNvPicPr>
          <p:nvPr/>
        </p:nvPicPr>
        <p:blipFill>
          <a:blip r:embed="rId2"/>
          <a:stretch>
            <a:fillRect/>
          </a:stretch>
        </p:blipFill>
        <p:spPr>
          <a:xfrm>
            <a:off x="5693634" y="405071"/>
            <a:ext cx="4703184" cy="2090304"/>
          </a:xfrm>
          <a:prstGeom prst="rect">
            <a:avLst/>
          </a:prstGeom>
          <a:ln w="0" cmpd="sng">
            <a:solidFill>
              <a:schemeClr val="tx1"/>
            </a:solidFill>
          </a:ln>
          <a:effectLst>
            <a:outerShdw blurRad="50800" dist="38100" dir="2700000" algn="tl" rotWithShape="0">
              <a:prstClr val="black">
                <a:alpha val="40000"/>
              </a:prstClr>
            </a:outerShdw>
          </a:effectLst>
        </p:spPr>
      </p:pic>
      <p:pic>
        <p:nvPicPr>
          <p:cNvPr id="10" name="Bildobjekt 9"/>
          <p:cNvPicPr>
            <a:picLocks noChangeAspect="1"/>
          </p:cNvPicPr>
          <p:nvPr/>
        </p:nvPicPr>
        <p:blipFill>
          <a:blip r:embed="rId3"/>
          <a:stretch>
            <a:fillRect/>
          </a:stretch>
        </p:blipFill>
        <p:spPr>
          <a:xfrm>
            <a:off x="234730" y="3776769"/>
            <a:ext cx="4311812" cy="2967199"/>
          </a:xfrm>
          <a:prstGeom prst="rect">
            <a:avLst/>
          </a:prstGeom>
          <a:ln w="0" cmpd="sng">
            <a:solidFill>
              <a:schemeClr val="tx1"/>
            </a:solidFill>
          </a:ln>
          <a:effectLst>
            <a:outerShdw blurRad="50800" dist="38100" dir="2700000" algn="tl" rotWithShape="0">
              <a:prstClr val="black">
                <a:alpha val="40000"/>
              </a:prstClr>
            </a:outerShdw>
          </a:effectLst>
        </p:spPr>
      </p:pic>
      <p:pic>
        <p:nvPicPr>
          <p:cNvPr id="11" name="Bildobjekt 10"/>
          <p:cNvPicPr>
            <a:picLocks noChangeAspect="1"/>
          </p:cNvPicPr>
          <p:nvPr/>
        </p:nvPicPr>
        <p:blipFill>
          <a:blip r:embed="rId4"/>
          <a:stretch>
            <a:fillRect/>
          </a:stretch>
        </p:blipFill>
        <p:spPr>
          <a:xfrm>
            <a:off x="4733730" y="4423330"/>
            <a:ext cx="6994849" cy="2201321"/>
          </a:xfrm>
          <a:prstGeom prst="rect">
            <a:avLst/>
          </a:prstGeom>
          <a:ln w="0" cmpd="sng">
            <a:solidFill>
              <a:schemeClr val="tx1"/>
            </a:solidFill>
          </a:ln>
          <a:effectLst>
            <a:outerShdw blurRad="50800" dist="38100" dir="2700000" algn="tl" rotWithShape="0">
              <a:prstClr val="black">
                <a:alpha val="40000"/>
              </a:prstClr>
            </a:outerShdw>
          </a:effectLst>
        </p:spPr>
      </p:pic>
      <p:pic>
        <p:nvPicPr>
          <p:cNvPr id="9" name="Bildobjekt 8"/>
          <p:cNvPicPr>
            <a:picLocks noChangeAspect="1"/>
          </p:cNvPicPr>
          <p:nvPr/>
        </p:nvPicPr>
        <p:blipFill>
          <a:blip r:embed="rId5"/>
          <a:stretch>
            <a:fillRect/>
          </a:stretch>
        </p:blipFill>
        <p:spPr>
          <a:xfrm>
            <a:off x="158078" y="1503645"/>
            <a:ext cx="4465117" cy="2067314"/>
          </a:xfrm>
          <a:prstGeom prst="rect">
            <a:avLst/>
          </a:prstGeom>
          <a:ln w="0" cmpd="sng">
            <a:solidFill>
              <a:schemeClr val="tx1"/>
            </a:solidFill>
          </a:ln>
          <a:effectLst>
            <a:outerShdw blurRad="50800" dist="38100" dir="2700000" algn="tl" rotWithShape="0">
              <a:prstClr val="black">
                <a:alpha val="40000"/>
              </a:prstClr>
            </a:outerShdw>
          </a:effectLst>
        </p:spPr>
      </p:pic>
      <p:pic>
        <p:nvPicPr>
          <p:cNvPr id="5" name="Platshållare för innehåll 4"/>
          <p:cNvPicPr>
            <a:picLocks noGrp="1" noChangeAspect="1"/>
          </p:cNvPicPr>
          <p:nvPr>
            <p:ph idx="1"/>
          </p:nvPr>
        </p:nvPicPr>
        <p:blipFill>
          <a:blip r:embed="rId6"/>
          <a:stretch>
            <a:fillRect/>
          </a:stretch>
        </p:blipFill>
        <p:spPr>
          <a:xfrm>
            <a:off x="4239208" y="2298340"/>
            <a:ext cx="7173782" cy="2005674"/>
          </a:xfrm>
          <a:prstGeom prst="rect">
            <a:avLst/>
          </a:prstGeom>
          <a:ln w="0" cmpd="sng">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02224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Strategi för att förebygga och motverka välfärdsbrottslighet</a:t>
            </a:r>
          </a:p>
        </p:txBody>
      </p:sp>
      <p:sp>
        <p:nvSpPr>
          <p:cNvPr id="3" name="Platshållare för innehåll 2"/>
          <p:cNvSpPr>
            <a:spLocks noGrp="1"/>
          </p:cNvSpPr>
          <p:nvPr>
            <p:ph idx="1"/>
          </p:nvPr>
        </p:nvSpPr>
        <p:spPr/>
        <p:txBody>
          <a:bodyPr/>
          <a:lstStyle/>
          <a:p>
            <a:r>
              <a:rPr lang="sv-SE" dirty="0"/>
              <a:t>Välfärdsbrottslighet är i grunden en moralisk samhällsfråga. </a:t>
            </a:r>
            <a:br>
              <a:rPr lang="sv-SE" dirty="0"/>
            </a:br>
            <a:r>
              <a:rPr lang="sv-SE" dirty="0"/>
              <a:t>När utlovade tjänster inte upprätthålls ökar misstron mellan medborgare och det offentliga. Välfärdsbrott är ett socialt problem då den som fuskar skadar det gemensamma bästa.</a:t>
            </a:r>
          </a:p>
          <a:p>
            <a:endParaRPr lang="sv-SE" dirty="0"/>
          </a:p>
          <a:p>
            <a:r>
              <a:rPr lang="sv-SE" dirty="0"/>
              <a:t>Strategiska vägval:</a:t>
            </a:r>
            <a:br>
              <a:rPr lang="sv-SE" dirty="0"/>
            </a:br>
            <a:endParaRPr lang="sv-SE" dirty="0"/>
          </a:p>
          <a:p>
            <a:pPr lvl="1"/>
            <a:r>
              <a:rPr lang="sv-SE" dirty="0"/>
              <a:t>Medvetandegöra</a:t>
            </a:r>
            <a:br>
              <a:rPr lang="sv-SE" dirty="0"/>
            </a:br>
            <a:endParaRPr lang="sv-SE" dirty="0"/>
          </a:p>
          <a:p>
            <a:pPr lvl="1"/>
            <a:r>
              <a:rPr lang="sv-SE" dirty="0"/>
              <a:t>Riskidentifiering</a:t>
            </a:r>
            <a:br>
              <a:rPr lang="sv-SE" dirty="0"/>
            </a:br>
            <a:endParaRPr lang="sv-SE" dirty="0"/>
          </a:p>
          <a:p>
            <a:pPr lvl="1"/>
            <a:r>
              <a:rPr lang="sv-SE" dirty="0"/>
              <a:t>Samverkan</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REGION DALARNAS STRATEGI</a:t>
            </a:r>
          </a:p>
        </p:txBody>
      </p:sp>
      <p:pic>
        <p:nvPicPr>
          <p:cNvPr id="5" name="Bildobjekt 4"/>
          <p:cNvPicPr/>
          <p:nvPr/>
        </p:nvPicPr>
        <p:blipFill>
          <a:blip r:embed="rId3"/>
          <a:stretch>
            <a:fillRect/>
          </a:stretch>
        </p:blipFill>
        <p:spPr>
          <a:xfrm>
            <a:off x="5808425" y="2817521"/>
            <a:ext cx="5318125" cy="3747770"/>
          </a:xfrm>
          <a:prstGeom prst="rect">
            <a:avLst/>
          </a:prstGeom>
        </p:spPr>
      </p:pic>
    </p:spTree>
    <p:extLst>
      <p:ext uri="{BB962C8B-B14F-4D97-AF65-F5344CB8AC3E}">
        <p14:creationId xmlns:p14="http://schemas.microsoft.com/office/powerpoint/2010/main" val="49844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ubrik"/>
          <p:cNvSpPr>
            <a:spLocks noGrp="1"/>
          </p:cNvSpPr>
          <p:nvPr>
            <p:ph type="title"/>
          </p:nvPr>
        </p:nvSpPr>
        <p:spPr/>
        <p:txBody>
          <a:bodyPr/>
          <a:lstStyle/>
          <a:p>
            <a:r>
              <a:rPr lang="sv-SE" dirty="0"/>
              <a:t>Så här får du fram färgerna</a:t>
            </a:r>
          </a:p>
        </p:txBody>
      </p:sp>
      <p:sp>
        <p:nvSpPr>
          <p:cNvPr id="21" name="textruta"/>
          <p:cNvSpPr txBox="1"/>
          <p:nvPr/>
        </p:nvSpPr>
        <p:spPr>
          <a:xfrm>
            <a:off x="695324" y="1514683"/>
            <a:ext cx="7280275" cy="5170646"/>
          </a:xfrm>
          <a:prstGeom prst="rect">
            <a:avLst/>
          </a:prstGeom>
          <a:noFill/>
        </p:spPr>
        <p:txBody>
          <a:bodyPr wrap="square" lIns="0" tIns="0" rIns="0" bIns="0" rtlCol="0">
            <a:spAutoFit/>
          </a:bodyPr>
          <a:lstStyle/>
          <a:p>
            <a:r>
              <a:rPr lang="sv-SE" sz="2400" b="1" dirty="0"/>
              <a:t>Byta färg på text</a:t>
            </a:r>
          </a:p>
          <a:p>
            <a:pPr marL="457200" indent="-457200">
              <a:buAutoNum type="arabicPeriod"/>
            </a:pPr>
            <a:r>
              <a:rPr lang="sv-SE" sz="2400" dirty="0"/>
              <a:t>Klicka på      och välj pipett. </a:t>
            </a:r>
          </a:p>
          <a:p>
            <a:pPr marL="457200" indent="-457200">
              <a:buAutoNum type="arabicPeriod"/>
            </a:pPr>
            <a:r>
              <a:rPr lang="sv-SE" sz="2400" dirty="0"/>
              <a:t>Klicka på den färg i paletten som du </a:t>
            </a:r>
            <a:br>
              <a:rPr lang="sv-SE" sz="2400" dirty="0"/>
            </a:br>
            <a:r>
              <a:rPr lang="sv-SE" sz="2400" dirty="0"/>
              <a:t>vill använda. </a:t>
            </a:r>
          </a:p>
          <a:p>
            <a:pPr marL="457200" indent="-457200">
              <a:buAutoNum type="arabicPeriod"/>
            </a:pPr>
            <a:r>
              <a:rPr lang="sv-SE" sz="2400" dirty="0"/>
              <a:t>Klicka på      igen. Nu finns färgen </a:t>
            </a:r>
            <a:br>
              <a:rPr lang="sv-SE" sz="2400" dirty="0"/>
            </a:br>
            <a:r>
              <a:rPr lang="sv-SE" sz="2400" dirty="0"/>
              <a:t>under ”Senaste färger”. </a:t>
            </a:r>
          </a:p>
          <a:p>
            <a:pPr marL="457200" indent="-457200">
              <a:buAutoNum type="arabicPeriod"/>
            </a:pPr>
            <a:endParaRPr lang="sv-SE" sz="2400" dirty="0"/>
          </a:p>
          <a:p>
            <a:r>
              <a:rPr lang="sv-SE" sz="2400" b="1" dirty="0"/>
              <a:t>Byta färg på figurfyllning eller kontur</a:t>
            </a:r>
          </a:p>
          <a:p>
            <a:pPr marL="457200" indent="-457200">
              <a:buAutoNum type="arabicPeriod"/>
            </a:pPr>
            <a:r>
              <a:rPr lang="sv-SE" sz="2400" dirty="0"/>
              <a:t>Klicka på respektive knapp och välj pipett.</a:t>
            </a:r>
          </a:p>
          <a:p>
            <a:pPr marL="457200" indent="-457200">
              <a:buAutoNum type="arabicPeriod"/>
            </a:pPr>
            <a:r>
              <a:rPr lang="sv-SE" sz="2400" dirty="0"/>
              <a:t>Klicka på den färg i paletten som du </a:t>
            </a:r>
            <a:br>
              <a:rPr lang="sv-SE" sz="2400" dirty="0"/>
            </a:br>
            <a:r>
              <a:rPr lang="sv-SE" sz="2400" dirty="0"/>
              <a:t>vill använda. </a:t>
            </a:r>
          </a:p>
          <a:p>
            <a:pPr marL="457200" indent="-457200">
              <a:buAutoNum type="arabicPeriod"/>
            </a:pPr>
            <a:r>
              <a:rPr lang="sv-SE" sz="2400" dirty="0"/>
              <a:t>Klicka på knapp för figurfyllning eller kontur igen. Färgen finns nu under ”Senaste färger”.</a:t>
            </a:r>
          </a:p>
          <a:p>
            <a:endParaRPr lang="sv-SE" sz="2400" dirty="0"/>
          </a:p>
        </p:txBody>
      </p:sp>
      <p:pic>
        <p:nvPicPr>
          <p:cNvPr id="27" name="Bildobjekt" title="Ikon för textfärg"/>
          <p:cNvPicPr>
            <a:picLocks noChangeAspect="1"/>
          </p:cNvPicPr>
          <p:nvPr/>
        </p:nvPicPr>
        <p:blipFill>
          <a:blip r:embed="rId3"/>
          <a:stretch>
            <a:fillRect/>
          </a:stretch>
        </p:blipFill>
        <p:spPr>
          <a:xfrm>
            <a:off x="2483941" y="1928456"/>
            <a:ext cx="323850" cy="247650"/>
          </a:xfrm>
          <a:prstGeom prst="rect">
            <a:avLst/>
          </a:prstGeom>
        </p:spPr>
      </p:pic>
      <p:pic>
        <p:nvPicPr>
          <p:cNvPr id="28" name="Bildobjekt" title="Ikon för textfärg"/>
          <p:cNvPicPr>
            <a:picLocks noChangeAspect="1"/>
          </p:cNvPicPr>
          <p:nvPr/>
        </p:nvPicPr>
        <p:blipFill>
          <a:blip r:embed="rId3"/>
          <a:stretch>
            <a:fillRect/>
          </a:stretch>
        </p:blipFill>
        <p:spPr>
          <a:xfrm>
            <a:off x="2483941" y="3045342"/>
            <a:ext cx="323850" cy="247650"/>
          </a:xfrm>
          <a:prstGeom prst="rect">
            <a:avLst/>
          </a:prstGeom>
        </p:spPr>
      </p:pic>
      <p:grpSp>
        <p:nvGrpSpPr>
          <p:cNvPr id="2" name="Färgpalett" title="Färgpalett"/>
          <p:cNvGrpSpPr/>
          <p:nvPr/>
        </p:nvGrpSpPr>
        <p:grpSpPr>
          <a:xfrm>
            <a:off x="8231068" y="1484313"/>
            <a:ext cx="2777252" cy="2231597"/>
            <a:chOff x="8231068" y="1484313"/>
            <a:chExt cx="2777252" cy="2231597"/>
          </a:xfrm>
        </p:grpSpPr>
        <p:sp>
          <p:nvSpPr>
            <p:cNvPr id="29" name="Rektangel 28" title="Röd färgruta"/>
            <p:cNvSpPr/>
            <p:nvPr/>
          </p:nvSpPr>
          <p:spPr>
            <a:xfrm>
              <a:off x="8231068" y="1486958"/>
              <a:ext cx="522739" cy="522739"/>
            </a:xfrm>
            <a:prstGeom prst="rect">
              <a:avLst/>
            </a:prstGeom>
            <a:solidFill>
              <a:srgbClr val="DB3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title="Mörkröd färgruta"/>
            <p:cNvSpPr/>
            <p:nvPr/>
          </p:nvSpPr>
          <p:spPr>
            <a:xfrm>
              <a:off x="8231068" y="2052876"/>
              <a:ext cx="522739" cy="522739"/>
            </a:xfrm>
            <a:prstGeom prst="rect">
              <a:avLst/>
            </a:prstGeom>
            <a:solidFill>
              <a:srgbClr val="861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title="Ljusröd färgruta"/>
            <p:cNvSpPr/>
            <p:nvPr/>
          </p:nvSpPr>
          <p:spPr>
            <a:xfrm>
              <a:off x="8231068" y="2620439"/>
              <a:ext cx="522739" cy="522739"/>
            </a:xfrm>
            <a:prstGeom prst="rect">
              <a:avLst/>
            </a:prstGeom>
            <a:solidFill>
              <a:srgbClr val="F8A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title="Blå färgruta"/>
            <p:cNvSpPr/>
            <p:nvPr/>
          </p:nvSpPr>
          <p:spPr>
            <a:xfrm>
              <a:off x="8798326" y="1486327"/>
              <a:ext cx="522739" cy="522739"/>
            </a:xfrm>
            <a:prstGeom prst="rect">
              <a:avLst/>
            </a:prstGeom>
            <a:solidFill>
              <a:srgbClr val="158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title="Mörkblå färgruta"/>
            <p:cNvSpPr/>
            <p:nvPr/>
          </p:nvSpPr>
          <p:spPr>
            <a:xfrm>
              <a:off x="8797683" y="2056271"/>
              <a:ext cx="522739" cy="522739"/>
            </a:xfrm>
            <a:prstGeom prst="rect">
              <a:avLst/>
            </a:prstGeom>
            <a:solidFill>
              <a:srgbClr val="005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title="Ljusblå färgruta"/>
            <p:cNvSpPr/>
            <p:nvPr/>
          </p:nvSpPr>
          <p:spPr>
            <a:xfrm>
              <a:off x="8796565" y="2621930"/>
              <a:ext cx="522739" cy="522739"/>
            </a:xfrm>
            <a:prstGeom prst="rect">
              <a:avLst/>
            </a:prstGeom>
            <a:solidFill>
              <a:srgbClr val="8ED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title="Ljusblå färgruta"/>
            <p:cNvSpPr/>
            <p:nvPr/>
          </p:nvSpPr>
          <p:spPr>
            <a:xfrm>
              <a:off x="8794184" y="3189057"/>
              <a:ext cx="522739" cy="522739"/>
            </a:xfrm>
            <a:prstGeom prst="rect">
              <a:avLst/>
            </a:prstGeom>
            <a:solidFill>
              <a:srgbClr val="B6F0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title="Grön färgruta"/>
            <p:cNvSpPr/>
            <p:nvPr/>
          </p:nvSpPr>
          <p:spPr>
            <a:xfrm>
              <a:off x="9362745" y="1484313"/>
              <a:ext cx="522739" cy="522739"/>
            </a:xfrm>
            <a:prstGeom prst="rect">
              <a:avLst/>
            </a:prstGeom>
            <a:solidFill>
              <a:srgbClr val="178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36" title="Mörkgrön färgruta"/>
            <p:cNvSpPr/>
            <p:nvPr/>
          </p:nvSpPr>
          <p:spPr>
            <a:xfrm>
              <a:off x="9362743" y="2054874"/>
              <a:ext cx="522739" cy="522739"/>
            </a:xfrm>
            <a:prstGeom prst="rect">
              <a:avLst/>
            </a:prstGeom>
            <a:solidFill>
              <a:srgbClr val="0E5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title="Ljusgrön färgruta"/>
            <p:cNvSpPr/>
            <p:nvPr/>
          </p:nvSpPr>
          <p:spPr>
            <a:xfrm>
              <a:off x="9361153" y="2624022"/>
              <a:ext cx="522739" cy="522739"/>
            </a:xfrm>
            <a:prstGeom prst="rect">
              <a:avLst/>
            </a:prstGeom>
            <a:solidFill>
              <a:srgbClr val="93C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title="Ljusgrön färgruta"/>
            <p:cNvSpPr/>
            <p:nvPr/>
          </p:nvSpPr>
          <p:spPr>
            <a:xfrm>
              <a:off x="9361152" y="3193171"/>
              <a:ext cx="522739" cy="522739"/>
            </a:xfrm>
            <a:prstGeom prst="rect">
              <a:avLst/>
            </a:prstGeom>
            <a:solidFill>
              <a:srgbClr val="C5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title="Gul färgruta"/>
            <p:cNvSpPr/>
            <p:nvPr/>
          </p:nvSpPr>
          <p:spPr>
            <a:xfrm>
              <a:off x="9924165" y="1484313"/>
              <a:ext cx="522739" cy="522739"/>
            </a:xfrm>
            <a:prstGeom prst="rect">
              <a:avLst/>
            </a:prstGeom>
            <a:solidFill>
              <a:srgbClr val="FFD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title="Mörkgul färgruta"/>
            <p:cNvSpPr/>
            <p:nvPr/>
          </p:nvSpPr>
          <p:spPr>
            <a:xfrm>
              <a:off x="9924164" y="2053463"/>
              <a:ext cx="522739" cy="522739"/>
            </a:xfrm>
            <a:prstGeom prst="rect">
              <a:avLst/>
            </a:prstGeom>
            <a:solidFill>
              <a:srgbClr val="E2A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title="Ljusgul färgruta"/>
            <p:cNvSpPr/>
            <p:nvPr/>
          </p:nvSpPr>
          <p:spPr>
            <a:xfrm>
              <a:off x="9924165" y="2624202"/>
              <a:ext cx="522739" cy="522739"/>
            </a:xfrm>
            <a:prstGeom prst="rect">
              <a:avLst/>
            </a:prstGeom>
            <a:solidFill>
              <a:srgbClr val="FFE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title="Ljusgul färgruta"/>
            <p:cNvSpPr/>
            <p:nvPr/>
          </p:nvSpPr>
          <p:spPr>
            <a:xfrm>
              <a:off x="9924162" y="3191217"/>
              <a:ext cx="522739" cy="522739"/>
            </a:xfrm>
            <a:prstGeom prst="rect">
              <a:avLst/>
            </a:prstGeom>
            <a:solidFill>
              <a:srgbClr val="FFF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title="Rosa färgruta"/>
            <p:cNvSpPr/>
            <p:nvPr/>
          </p:nvSpPr>
          <p:spPr>
            <a:xfrm>
              <a:off x="8231909" y="3188263"/>
              <a:ext cx="522739" cy="522739"/>
            </a:xfrm>
            <a:prstGeom prst="rect">
              <a:avLst/>
            </a:prstGeom>
            <a:solidFill>
              <a:srgbClr val="FFD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5" name="Rektangel 44" title="Grå färgruta"/>
            <p:cNvSpPr/>
            <p:nvPr/>
          </p:nvSpPr>
          <p:spPr>
            <a:xfrm>
              <a:off x="10485581" y="1484313"/>
              <a:ext cx="522739" cy="52273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title="Ljusgrå färgruta"/>
            <p:cNvSpPr/>
            <p:nvPr/>
          </p:nvSpPr>
          <p:spPr>
            <a:xfrm>
              <a:off x="10485581" y="2052281"/>
              <a:ext cx="522739" cy="52273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title="Ljusgrå färgruta"/>
            <p:cNvSpPr/>
            <p:nvPr/>
          </p:nvSpPr>
          <p:spPr>
            <a:xfrm>
              <a:off x="10485580" y="2620249"/>
              <a:ext cx="522739" cy="522739"/>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title="Mörkgrå färgruta"/>
            <p:cNvSpPr/>
            <p:nvPr/>
          </p:nvSpPr>
          <p:spPr>
            <a:xfrm>
              <a:off x="10485579" y="3188217"/>
              <a:ext cx="522739" cy="52273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Platshållare för sidfot"/>
          <p:cNvSpPr>
            <a:spLocks noGrp="1"/>
          </p:cNvSpPr>
          <p:nvPr>
            <p:ph type="ftr" sz="quarter" idx="11"/>
          </p:nvPr>
        </p:nvSpPr>
        <p:spPr/>
        <p:txBody>
          <a:bodyPr/>
          <a:lstStyle/>
          <a:p>
            <a:r>
              <a:rPr lang="sv-SE" dirty="0">
                <a:solidFill>
                  <a:schemeClr val="tx1">
                    <a:alpha val="50000"/>
                  </a:schemeClr>
                </a:solidFill>
              </a:rPr>
              <a:t>BRA ATT VETA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FÄRGPROFIL</a:t>
            </a:r>
          </a:p>
        </p:txBody>
      </p:sp>
    </p:spTree>
    <p:extLst>
      <p:ext uri="{BB962C8B-B14F-4D97-AF65-F5344CB8AC3E}">
        <p14:creationId xmlns:p14="http://schemas.microsoft.com/office/powerpoint/2010/main" val="2994782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Beslutad strategi</a:t>
            </a:r>
          </a:p>
        </p:txBody>
      </p:sp>
      <p:sp>
        <p:nvSpPr>
          <p:cNvPr id="5" name="Platshållare för innehåll 4"/>
          <p:cNvSpPr>
            <a:spLocks noGrp="1"/>
          </p:cNvSpPr>
          <p:nvPr>
            <p:ph sz="half" idx="2"/>
          </p:nvPr>
        </p:nvSpPr>
        <p:spPr>
          <a:xfrm>
            <a:off x="5678311" y="1484313"/>
            <a:ext cx="5818364" cy="4824412"/>
          </a:xfrm>
        </p:spPr>
        <p:txBody>
          <a:bodyPr/>
          <a:lstStyle/>
          <a:p>
            <a:endParaRPr lang="sv-SE" dirty="0"/>
          </a:p>
          <a:p>
            <a:endParaRPr lang="sv-SE" dirty="0"/>
          </a:p>
          <a:p>
            <a:r>
              <a:rPr lang="sv-SE" dirty="0"/>
              <a:t>Strategi skapar ramar för arbetet</a:t>
            </a:r>
          </a:p>
          <a:p>
            <a:pPr lvl="1"/>
            <a:endParaRPr lang="sv-SE" dirty="0"/>
          </a:p>
          <a:p>
            <a:pPr lvl="1"/>
            <a:endParaRPr lang="sv-SE" dirty="0"/>
          </a:p>
          <a:p>
            <a:pPr lvl="1"/>
            <a:r>
              <a:rPr lang="sv-SE" dirty="0"/>
              <a:t>Medvetandegöra</a:t>
            </a:r>
          </a:p>
          <a:p>
            <a:pPr lvl="1"/>
            <a:r>
              <a:rPr lang="sv-SE" dirty="0"/>
              <a:t>Riskidentifiering</a:t>
            </a:r>
          </a:p>
          <a:p>
            <a:pPr lvl="1"/>
            <a:r>
              <a:rPr lang="sv-SE" dirty="0"/>
              <a:t>Samverkan som arbetsform</a:t>
            </a:r>
          </a:p>
        </p:txBody>
      </p:sp>
      <p:pic>
        <p:nvPicPr>
          <p:cNvPr id="8" name="Platshållare för innehåll 2"/>
          <p:cNvPicPr>
            <a:picLocks noGrp="1" noChangeAspect="1"/>
          </p:cNvPicPr>
          <p:nvPr>
            <p:ph sz="half" idx="1"/>
          </p:nvPr>
        </p:nvPicPr>
        <p:blipFill>
          <a:blip r:embed="rId3"/>
          <a:stretch>
            <a:fillRect/>
          </a:stretch>
        </p:blipFill>
        <p:spPr>
          <a:xfrm>
            <a:off x="1545684" y="1484313"/>
            <a:ext cx="3518982" cy="4824412"/>
          </a:xfrm>
          <a:prstGeom prst="rect">
            <a:avLst/>
          </a:prstGeom>
          <a:ln w="12700" cmpd="sng">
            <a:solidFill>
              <a:schemeClr val="tx1"/>
            </a:solidFill>
          </a:ln>
          <a:effectLst>
            <a:outerShdw blurRad="50800" dist="38100" dir="2700000" algn="tl" rotWithShape="0">
              <a:prstClr val="black">
                <a:alpha val="40000"/>
              </a:prstClr>
            </a:outerShdw>
          </a:effectLst>
        </p:spPr>
      </p:pic>
      <p:sp>
        <p:nvSpPr>
          <p:cNvPr id="9" name="Platshållare för sidfot 4"/>
          <p:cNvSpPr txBox="1">
            <a:spLocks/>
          </p:cNvSpPr>
          <p:nvPr/>
        </p:nvSpPr>
        <p:spPr>
          <a:xfrm>
            <a:off x="695325" y="224281"/>
            <a:ext cx="9490210" cy="253114"/>
          </a:xfrm>
          <a:prstGeom prst="rect">
            <a:avLst/>
          </a:prstGeom>
        </p:spPr>
        <p:txBody>
          <a:bodyPr wrap="none" lIns="0" anchor="t"/>
          <a:lstStyle>
            <a:defPPr>
              <a:defRPr lang="sv-SE"/>
            </a:defPPr>
            <a:lvl1pPr marL="0" algn="l"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REGION DALARNAS STRATEGI</a:t>
            </a:r>
          </a:p>
        </p:txBody>
      </p:sp>
    </p:spTree>
    <p:extLst>
      <p:ext uri="{BB962C8B-B14F-4D97-AF65-F5344CB8AC3E}">
        <p14:creationId xmlns:p14="http://schemas.microsoft.com/office/powerpoint/2010/main" val="374761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Handlingsplan</a:t>
            </a:r>
          </a:p>
        </p:txBody>
      </p:sp>
      <p:sp>
        <p:nvSpPr>
          <p:cNvPr id="5" name="Platshållare för innehåll 4"/>
          <p:cNvSpPr>
            <a:spLocks noGrp="1"/>
          </p:cNvSpPr>
          <p:nvPr>
            <p:ph sz="half" idx="2"/>
          </p:nvPr>
        </p:nvSpPr>
        <p:spPr>
          <a:xfrm>
            <a:off x="5684411" y="2367540"/>
            <a:ext cx="5812264" cy="4824412"/>
          </a:xfrm>
        </p:spPr>
        <p:txBody>
          <a:bodyPr/>
          <a:lstStyle/>
          <a:p>
            <a:r>
              <a:rPr lang="sv-SE" dirty="0"/>
              <a:t>Tillhörande handlingsplan</a:t>
            </a:r>
          </a:p>
          <a:p>
            <a:endParaRPr lang="sv-SE" dirty="0"/>
          </a:p>
          <a:p>
            <a:pPr lvl="1"/>
            <a:r>
              <a:rPr lang="sv-SE" dirty="0"/>
              <a:t>Beskriver hur arbetet ska genomföras för att nå målen.</a:t>
            </a:r>
          </a:p>
          <a:p>
            <a:pPr lvl="1"/>
            <a:endParaRPr lang="sv-SE" dirty="0"/>
          </a:p>
          <a:p>
            <a:pPr lvl="1"/>
            <a:r>
              <a:rPr lang="sv-SE" dirty="0"/>
              <a:t>Aktivitetslista beskriver vad på övergripande nivå.</a:t>
            </a:r>
          </a:p>
        </p:txBody>
      </p:sp>
      <p:pic>
        <p:nvPicPr>
          <p:cNvPr id="6" name="Bildobjekt 5"/>
          <p:cNvPicPr>
            <a:picLocks noChangeAspect="1"/>
          </p:cNvPicPr>
          <p:nvPr/>
        </p:nvPicPr>
        <p:blipFill>
          <a:blip r:embed="rId2"/>
          <a:stretch>
            <a:fillRect/>
          </a:stretch>
        </p:blipFill>
        <p:spPr>
          <a:xfrm>
            <a:off x="1521497" y="1437569"/>
            <a:ext cx="3336742" cy="4871156"/>
          </a:xfrm>
          <a:prstGeom prst="rect">
            <a:avLst/>
          </a:prstGeom>
          <a:ln w="12700" cmpd="sng">
            <a:solidFill>
              <a:schemeClr val="tx1"/>
            </a:solidFill>
          </a:ln>
          <a:effectLst>
            <a:outerShdw blurRad="50800" dist="38100" dir="2700000" algn="tl" rotWithShape="0">
              <a:prstClr val="black">
                <a:alpha val="40000"/>
              </a:prstClr>
            </a:outerShdw>
          </a:effectLst>
        </p:spPr>
      </p:pic>
      <p:sp>
        <p:nvSpPr>
          <p:cNvPr id="9" name="Platshållare för sidfot 4"/>
          <p:cNvSpPr txBox="1">
            <a:spLocks/>
          </p:cNvSpPr>
          <p:nvPr/>
        </p:nvSpPr>
        <p:spPr>
          <a:xfrm>
            <a:off x="695325" y="247653"/>
            <a:ext cx="9490210" cy="253114"/>
          </a:xfrm>
          <a:prstGeom prst="rect">
            <a:avLst/>
          </a:prstGeom>
        </p:spPr>
        <p:txBody>
          <a:bodyPr wrap="none" lIns="0" anchor="t"/>
          <a:lstStyle>
            <a:defPPr>
              <a:defRPr lang="sv-SE"/>
            </a:defPPr>
            <a:lvl1pPr marL="0" algn="l"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REGION DALARNAS HANDLINGSPLAN</a:t>
            </a:r>
          </a:p>
        </p:txBody>
      </p:sp>
    </p:spTree>
    <p:extLst>
      <p:ext uri="{BB962C8B-B14F-4D97-AF65-F5344CB8AC3E}">
        <p14:creationId xmlns:p14="http://schemas.microsoft.com/office/powerpoint/2010/main" val="2373628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Handlingsplan för att förebygga och motverka välfärdsbrottslighet</a:t>
            </a:r>
          </a:p>
        </p:txBody>
      </p:sp>
      <p:sp>
        <p:nvSpPr>
          <p:cNvPr id="3" name="Platshållare för innehåll 2"/>
          <p:cNvSpPr>
            <a:spLocks noGrp="1"/>
          </p:cNvSpPr>
          <p:nvPr>
            <p:ph idx="1"/>
          </p:nvPr>
        </p:nvSpPr>
        <p:spPr/>
        <p:txBody>
          <a:bodyPr/>
          <a:lstStyle/>
          <a:p>
            <a:r>
              <a:rPr lang="sv-SE" dirty="0"/>
              <a:t>Effektmål i handlingsplan</a:t>
            </a:r>
          </a:p>
          <a:p>
            <a:pPr lvl="1"/>
            <a:endParaRPr lang="sv-SE" dirty="0"/>
          </a:p>
          <a:p>
            <a:pPr lvl="1"/>
            <a:r>
              <a:rPr lang="sv-SE" dirty="0"/>
              <a:t>Regionen ska skapa förutsättningar och förmågor för</a:t>
            </a:r>
            <a:r>
              <a:rPr lang="sv-SE" i="1" dirty="0"/>
              <a:t> </a:t>
            </a:r>
            <a:r>
              <a:rPr lang="sv-SE" dirty="0"/>
              <a:t>att förebygga, hantera och agera mot välfärdsbrottslighet och andra oegentligheter.</a:t>
            </a:r>
          </a:p>
          <a:p>
            <a:pPr lvl="1"/>
            <a:endParaRPr lang="sv-SE" dirty="0"/>
          </a:p>
          <a:p>
            <a:pPr lvl="1"/>
            <a:r>
              <a:rPr lang="sv-SE" dirty="0"/>
              <a:t>Regionen ska arbeta proaktivt och strukturerat med metoder för att upptäcka, utreda och hantera välfärdsbrottslighet. </a:t>
            </a:r>
          </a:p>
          <a:p>
            <a:pPr lvl="1"/>
            <a:endParaRPr lang="sv-SE" dirty="0"/>
          </a:p>
          <a:p>
            <a:pPr lvl="1"/>
            <a:r>
              <a:rPr lang="sv-SE" dirty="0"/>
              <a:t>Regionens arbete ska ske i samarbete med andra kommuner/regioner/myndigheter samt </a:t>
            </a:r>
            <a:br>
              <a:rPr lang="sv-SE" dirty="0"/>
            </a:br>
            <a:r>
              <a:rPr lang="sv-SE" dirty="0"/>
              <a:t>lämpliga samhällsaktörer.  </a:t>
            </a:r>
          </a:p>
          <a:p>
            <a:pPr lvl="1"/>
            <a:endParaRPr lang="sv-SE" dirty="0"/>
          </a:p>
          <a:p>
            <a:pPr lvl="1"/>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REGION DALARNAS HANDLINGSPLAN</a:t>
            </a:r>
          </a:p>
        </p:txBody>
      </p:sp>
      <p:pic>
        <p:nvPicPr>
          <p:cNvPr id="5" name="Bildobjekt 4"/>
          <p:cNvPicPr>
            <a:picLocks noChangeAspect="1"/>
          </p:cNvPicPr>
          <p:nvPr/>
        </p:nvPicPr>
        <p:blipFill>
          <a:blip r:embed="rId2"/>
          <a:stretch>
            <a:fillRect/>
          </a:stretch>
        </p:blipFill>
        <p:spPr>
          <a:xfrm>
            <a:off x="9028873" y="3896518"/>
            <a:ext cx="1993623" cy="2846267"/>
          </a:xfrm>
          <a:prstGeom prst="rect">
            <a:avLst/>
          </a:prstGeom>
          <a:ln w="0" cmpd="sng">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56206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Struktur på arbetet</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STRUKTUR</a:t>
            </a:r>
          </a:p>
        </p:txBody>
      </p:sp>
      <p:pic>
        <p:nvPicPr>
          <p:cNvPr id="5" name="Platshållare för innehåll 4"/>
          <p:cNvPicPr>
            <a:picLocks noGrp="1"/>
          </p:cNvPicPr>
          <p:nvPr>
            <p:ph idx="1"/>
          </p:nvPr>
        </p:nvPicPr>
        <p:blipFill>
          <a:blip r:embed="rId2"/>
          <a:stretch>
            <a:fillRect/>
          </a:stretch>
        </p:blipFill>
        <p:spPr>
          <a:xfrm>
            <a:off x="1851610" y="1136822"/>
            <a:ext cx="8466282" cy="5270757"/>
          </a:xfrm>
          <a:prstGeom prst="rect">
            <a:avLst/>
          </a:prstGeom>
        </p:spPr>
      </p:pic>
    </p:spTree>
    <p:extLst>
      <p:ext uri="{BB962C8B-B14F-4D97-AF65-F5344CB8AC3E}">
        <p14:creationId xmlns:p14="http://schemas.microsoft.com/office/powerpoint/2010/main" val="490549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VAD TÄNKER DU?</a:t>
            </a:r>
          </a:p>
        </p:txBody>
      </p:sp>
      <p:pic>
        <p:nvPicPr>
          <p:cNvPr id="6" name="Bildobjekt 5">
            <a:extLst>
              <a:ext uri="{FF2B5EF4-FFF2-40B4-BE49-F238E27FC236}">
                <a16:creationId xmlns:a16="http://schemas.microsoft.com/office/drawing/2014/main" id="{EE3B80CA-C68A-2C1B-64B0-B2A187285221}"/>
              </a:ext>
            </a:extLst>
          </p:cNvPr>
          <p:cNvPicPr>
            <a:picLocks noChangeAspect="1"/>
          </p:cNvPicPr>
          <p:nvPr/>
        </p:nvPicPr>
        <p:blipFill>
          <a:blip r:embed="rId2"/>
          <a:stretch>
            <a:fillRect/>
          </a:stretch>
        </p:blipFill>
        <p:spPr>
          <a:xfrm>
            <a:off x="275586" y="550811"/>
            <a:ext cx="10200630" cy="5757913"/>
          </a:xfrm>
          <a:prstGeom prst="rect">
            <a:avLst/>
          </a:prstGeom>
        </p:spPr>
      </p:pic>
      <p:sp>
        <p:nvSpPr>
          <p:cNvPr id="7" name="textruta 6">
            <a:extLst>
              <a:ext uri="{FF2B5EF4-FFF2-40B4-BE49-F238E27FC236}">
                <a16:creationId xmlns:a16="http://schemas.microsoft.com/office/drawing/2014/main" id="{E3C05D6B-3F32-CDA1-459D-B26989DCF84D}"/>
              </a:ext>
            </a:extLst>
          </p:cNvPr>
          <p:cNvSpPr txBox="1"/>
          <p:nvPr/>
        </p:nvSpPr>
        <p:spPr>
          <a:xfrm>
            <a:off x="166529" y="6440551"/>
            <a:ext cx="4221027" cy="276999"/>
          </a:xfrm>
          <a:prstGeom prst="rect">
            <a:avLst/>
          </a:prstGeom>
          <a:noFill/>
        </p:spPr>
        <p:txBody>
          <a:bodyPr wrap="none" lIns="91440" tIns="45720" rIns="91440" bIns="45720" rtlCol="0" anchor="t">
            <a:spAutoFit/>
          </a:bodyPr>
          <a:lstStyle/>
          <a:p>
            <a:r>
              <a:rPr lang="sv-SE" sz="1200" dirty="0"/>
              <a:t>Bild hämtad från Järfälla kommun-via </a:t>
            </a:r>
            <a:r>
              <a:rPr lang="sv-SE" sz="1200" dirty="0" err="1"/>
              <a:t>SKR.s</a:t>
            </a:r>
            <a:r>
              <a:rPr lang="sv-SE" sz="1200" dirty="0"/>
              <a:t> samarbetsrum</a:t>
            </a:r>
          </a:p>
        </p:txBody>
      </p:sp>
    </p:spTree>
    <p:extLst>
      <p:ext uri="{BB962C8B-B14F-4D97-AF65-F5344CB8AC3E}">
        <p14:creationId xmlns:p14="http://schemas.microsoft.com/office/powerpoint/2010/main" val="4175181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VAD TÄNKER VI?</a:t>
            </a:r>
          </a:p>
        </p:txBody>
      </p:sp>
      <p:sp>
        <p:nvSpPr>
          <p:cNvPr id="7" name="textruta 6">
            <a:extLst>
              <a:ext uri="{FF2B5EF4-FFF2-40B4-BE49-F238E27FC236}">
                <a16:creationId xmlns:a16="http://schemas.microsoft.com/office/drawing/2014/main" id="{E3C05D6B-3F32-CDA1-459D-B26989DCF84D}"/>
              </a:ext>
            </a:extLst>
          </p:cNvPr>
          <p:cNvSpPr txBox="1"/>
          <p:nvPr/>
        </p:nvSpPr>
        <p:spPr>
          <a:xfrm>
            <a:off x="166529" y="6440551"/>
            <a:ext cx="4221027" cy="276999"/>
          </a:xfrm>
          <a:prstGeom prst="rect">
            <a:avLst/>
          </a:prstGeom>
          <a:noFill/>
        </p:spPr>
        <p:txBody>
          <a:bodyPr wrap="none" lIns="91440" tIns="45720" rIns="91440" bIns="45720" rtlCol="0" anchor="t">
            <a:spAutoFit/>
          </a:bodyPr>
          <a:lstStyle/>
          <a:p>
            <a:r>
              <a:rPr lang="sv-SE" sz="1200" dirty="0"/>
              <a:t>Bild hämtad från Järfälla kommun-via </a:t>
            </a:r>
            <a:r>
              <a:rPr lang="sv-SE" sz="1200" dirty="0" err="1"/>
              <a:t>SKR.s</a:t>
            </a:r>
            <a:r>
              <a:rPr lang="sv-SE" sz="1200" dirty="0"/>
              <a:t> samarbetsrum</a:t>
            </a:r>
          </a:p>
        </p:txBody>
      </p:sp>
      <p:pic>
        <p:nvPicPr>
          <p:cNvPr id="8" name="Bildobjekt 7">
            <a:extLst>
              <a:ext uri="{FF2B5EF4-FFF2-40B4-BE49-F238E27FC236}">
                <a16:creationId xmlns:a16="http://schemas.microsoft.com/office/drawing/2014/main" id="{754A3502-80E7-B65E-DE38-39AEDF359D24}"/>
              </a:ext>
            </a:extLst>
          </p:cNvPr>
          <p:cNvPicPr>
            <a:picLocks noChangeAspect="1"/>
          </p:cNvPicPr>
          <p:nvPr/>
        </p:nvPicPr>
        <p:blipFill>
          <a:blip r:embed="rId2"/>
          <a:stretch>
            <a:fillRect/>
          </a:stretch>
        </p:blipFill>
        <p:spPr>
          <a:xfrm>
            <a:off x="369116" y="703079"/>
            <a:ext cx="9974510" cy="5690032"/>
          </a:xfrm>
          <a:prstGeom prst="rect">
            <a:avLst/>
          </a:prstGeom>
        </p:spPr>
      </p:pic>
    </p:spTree>
    <p:extLst>
      <p:ext uri="{BB962C8B-B14F-4D97-AF65-F5344CB8AC3E}">
        <p14:creationId xmlns:p14="http://schemas.microsoft.com/office/powerpoint/2010/main" val="387046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VAD TÄNKER VI?</a:t>
            </a:r>
          </a:p>
        </p:txBody>
      </p:sp>
      <p:sp>
        <p:nvSpPr>
          <p:cNvPr id="7" name="textruta 6">
            <a:extLst>
              <a:ext uri="{FF2B5EF4-FFF2-40B4-BE49-F238E27FC236}">
                <a16:creationId xmlns:a16="http://schemas.microsoft.com/office/drawing/2014/main" id="{E3C05D6B-3F32-CDA1-459D-B26989DCF84D}"/>
              </a:ext>
            </a:extLst>
          </p:cNvPr>
          <p:cNvSpPr txBox="1"/>
          <p:nvPr/>
        </p:nvSpPr>
        <p:spPr>
          <a:xfrm>
            <a:off x="166529" y="6440551"/>
            <a:ext cx="4221027" cy="276999"/>
          </a:xfrm>
          <a:prstGeom prst="rect">
            <a:avLst/>
          </a:prstGeom>
          <a:noFill/>
        </p:spPr>
        <p:txBody>
          <a:bodyPr wrap="none" lIns="91440" tIns="45720" rIns="91440" bIns="45720" rtlCol="0" anchor="t">
            <a:spAutoFit/>
          </a:bodyPr>
          <a:lstStyle/>
          <a:p>
            <a:r>
              <a:rPr lang="sv-SE" sz="1200" dirty="0"/>
              <a:t>Bild hämtad från Järfälla kommun-via </a:t>
            </a:r>
            <a:r>
              <a:rPr lang="sv-SE" sz="1200" dirty="0" err="1"/>
              <a:t>SKR.s</a:t>
            </a:r>
            <a:r>
              <a:rPr lang="sv-SE" sz="1200" dirty="0"/>
              <a:t> samarbetsrum</a:t>
            </a:r>
          </a:p>
        </p:txBody>
      </p:sp>
      <p:pic>
        <p:nvPicPr>
          <p:cNvPr id="6" name="Bildobjekt 5">
            <a:extLst>
              <a:ext uri="{FF2B5EF4-FFF2-40B4-BE49-F238E27FC236}">
                <a16:creationId xmlns:a16="http://schemas.microsoft.com/office/drawing/2014/main" id="{680BC04F-F07E-3809-C9A5-455912F47739}"/>
              </a:ext>
            </a:extLst>
          </p:cNvPr>
          <p:cNvPicPr>
            <a:picLocks noChangeAspect="1"/>
          </p:cNvPicPr>
          <p:nvPr/>
        </p:nvPicPr>
        <p:blipFill>
          <a:blip r:embed="rId3"/>
          <a:stretch>
            <a:fillRect/>
          </a:stretch>
        </p:blipFill>
        <p:spPr>
          <a:xfrm>
            <a:off x="302003" y="606781"/>
            <a:ext cx="10310070" cy="5786329"/>
          </a:xfrm>
          <a:prstGeom prst="rect">
            <a:avLst/>
          </a:prstGeom>
        </p:spPr>
      </p:pic>
    </p:spTree>
    <p:extLst>
      <p:ext uri="{BB962C8B-B14F-4D97-AF65-F5344CB8AC3E}">
        <p14:creationId xmlns:p14="http://schemas.microsoft.com/office/powerpoint/2010/main" val="387785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ubrik"/>
          <p:cNvSpPr>
            <a:spLocks noGrp="1"/>
          </p:cNvSpPr>
          <p:nvPr>
            <p:ph type="title"/>
          </p:nvPr>
        </p:nvSpPr>
        <p:spPr>
          <a:xfrm>
            <a:off x="695325" y="728663"/>
            <a:ext cx="5366436" cy="755650"/>
          </a:xfrm>
        </p:spPr>
        <p:txBody>
          <a:bodyPr/>
          <a:lstStyle/>
          <a:p>
            <a:r>
              <a:rPr lang="sv-SE" dirty="0"/>
              <a:t>Ikoner</a:t>
            </a:r>
          </a:p>
        </p:txBody>
      </p:sp>
      <p:sp>
        <p:nvSpPr>
          <p:cNvPr id="194" name="textruta"/>
          <p:cNvSpPr txBox="1"/>
          <p:nvPr/>
        </p:nvSpPr>
        <p:spPr>
          <a:xfrm>
            <a:off x="694196" y="1340581"/>
            <a:ext cx="5524671" cy="3693319"/>
          </a:xfrm>
          <a:prstGeom prst="rect">
            <a:avLst/>
          </a:prstGeom>
          <a:noFill/>
        </p:spPr>
        <p:txBody>
          <a:bodyPr wrap="square" lIns="0" tIns="0" rIns="0" bIns="0" rtlCol="0">
            <a:spAutoFit/>
          </a:bodyPr>
          <a:lstStyle/>
          <a:p>
            <a:r>
              <a:rPr lang="sv-SE" sz="2400" dirty="0"/>
              <a:t>Vid behov kan ikoner användas. </a:t>
            </a:r>
          </a:p>
          <a:p>
            <a:r>
              <a:rPr lang="sv-SE" sz="2400" b="1" dirty="0"/>
              <a:t>För att använda ikoner</a:t>
            </a:r>
          </a:p>
          <a:p>
            <a:r>
              <a:rPr lang="sv-SE" sz="2400" dirty="0"/>
              <a:t>Om du vill använda en ikon, gå till den här sidan och kopiera önskad ikon och klistra sedan in den där du vill ha den. </a:t>
            </a:r>
          </a:p>
          <a:p>
            <a:endParaRPr lang="sv-SE" sz="2400" b="1" dirty="0"/>
          </a:p>
          <a:p>
            <a:r>
              <a:rPr lang="sv-SE" sz="2400" b="1" dirty="0"/>
              <a:t>Ändra storlek och färg</a:t>
            </a:r>
          </a:p>
          <a:p>
            <a:r>
              <a:rPr lang="sv-SE" sz="2400" dirty="0"/>
              <a:t>Du kan ändra ikonerna till önskad storlek eller byta färg på dem enligt vår grafiska profil.</a:t>
            </a:r>
          </a:p>
        </p:txBody>
      </p:sp>
      <p:sp>
        <p:nvSpPr>
          <p:cNvPr id="35" name="Freeform 13" title="Ikon kvinna"/>
          <p:cNvSpPr>
            <a:spLocks noEditPoints="1"/>
          </p:cNvSpPr>
          <p:nvPr/>
        </p:nvSpPr>
        <p:spPr bwMode="auto">
          <a:xfrm>
            <a:off x="8389764" y="1120492"/>
            <a:ext cx="235261" cy="319600"/>
          </a:xfrm>
          <a:custGeom>
            <a:avLst/>
            <a:gdLst>
              <a:gd name="T0" fmla="*/ 5120 w 5120"/>
              <a:gd name="T1" fmla="*/ 4096 h 7040"/>
              <a:gd name="T2" fmla="*/ 5008 w 5120"/>
              <a:gd name="T3" fmla="*/ 4368 h 7040"/>
              <a:gd name="T4" fmla="*/ 4736 w 5120"/>
              <a:gd name="T5" fmla="*/ 4480 h 7040"/>
              <a:gd name="T6" fmla="*/ 4416 w 5120"/>
              <a:gd name="T7" fmla="*/ 4308 h 7040"/>
              <a:gd name="T8" fmla="*/ 3508 w 5120"/>
              <a:gd name="T9" fmla="*/ 2944 h 7040"/>
              <a:gd name="T10" fmla="*/ 3328 w 5120"/>
              <a:gd name="T11" fmla="*/ 2944 h 7040"/>
              <a:gd name="T12" fmla="*/ 3328 w 5120"/>
              <a:gd name="T13" fmla="*/ 3472 h 7040"/>
              <a:gd name="T14" fmla="*/ 4316 w 5120"/>
              <a:gd name="T15" fmla="*/ 5116 h 7040"/>
              <a:gd name="T16" fmla="*/ 4352 w 5120"/>
              <a:gd name="T17" fmla="*/ 5248 h 7040"/>
              <a:gd name="T18" fmla="*/ 4276 w 5120"/>
              <a:gd name="T19" fmla="*/ 5428 h 7040"/>
              <a:gd name="T20" fmla="*/ 4096 w 5120"/>
              <a:gd name="T21" fmla="*/ 5504 h 7040"/>
              <a:gd name="T22" fmla="*/ 3328 w 5120"/>
              <a:gd name="T23" fmla="*/ 5504 h 7040"/>
              <a:gd name="T24" fmla="*/ 3328 w 5120"/>
              <a:gd name="T25" fmla="*/ 6592 h 7040"/>
              <a:gd name="T26" fmla="*/ 3196 w 5120"/>
              <a:gd name="T27" fmla="*/ 6908 h 7040"/>
              <a:gd name="T28" fmla="*/ 2880 w 5120"/>
              <a:gd name="T29" fmla="*/ 7040 h 7040"/>
              <a:gd name="T30" fmla="*/ 2240 w 5120"/>
              <a:gd name="T31" fmla="*/ 7040 h 7040"/>
              <a:gd name="T32" fmla="*/ 1924 w 5120"/>
              <a:gd name="T33" fmla="*/ 6908 h 7040"/>
              <a:gd name="T34" fmla="*/ 1792 w 5120"/>
              <a:gd name="T35" fmla="*/ 6592 h 7040"/>
              <a:gd name="T36" fmla="*/ 1792 w 5120"/>
              <a:gd name="T37" fmla="*/ 5504 h 7040"/>
              <a:gd name="T38" fmla="*/ 1024 w 5120"/>
              <a:gd name="T39" fmla="*/ 5504 h 7040"/>
              <a:gd name="T40" fmla="*/ 844 w 5120"/>
              <a:gd name="T41" fmla="*/ 5428 h 7040"/>
              <a:gd name="T42" fmla="*/ 768 w 5120"/>
              <a:gd name="T43" fmla="*/ 5248 h 7040"/>
              <a:gd name="T44" fmla="*/ 804 w 5120"/>
              <a:gd name="T45" fmla="*/ 5116 h 7040"/>
              <a:gd name="T46" fmla="*/ 1792 w 5120"/>
              <a:gd name="T47" fmla="*/ 3472 h 7040"/>
              <a:gd name="T48" fmla="*/ 1792 w 5120"/>
              <a:gd name="T49" fmla="*/ 2944 h 7040"/>
              <a:gd name="T50" fmla="*/ 1612 w 5120"/>
              <a:gd name="T51" fmla="*/ 2944 h 7040"/>
              <a:gd name="T52" fmla="*/ 704 w 5120"/>
              <a:gd name="T53" fmla="*/ 4308 h 7040"/>
              <a:gd name="T54" fmla="*/ 384 w 5120"/>
              <a:gd name="T55" fmla="*/ 4480 h 7040"/>
              <a:gd name="T56" fmla="*/ 112 w 5120"/>
              <a:gd name="T57" fmla="*/ 4368 h 7040"/>
              <a:gd name="T58" fmla="*/ 0 w 5120"/>
              <a:gd name="T59" fmla="*/ 4096 h 7040"/>
              <a:gd name="T60" fmla="*/ 64 w 5120"/>
              <a:gd name="T61" fmla="*/ 3884 h 7040"/>
              <a:gd name="T62" fmla="*/ 1088 w 5120"/>
              <a:gd name="T63" fmla="*/ 2348 h 7040"/>
              <a:gd name="T64" fmla="*/ 1792 w 5120"/>
              <a:gd name="T65" fmla="*/ 1920 h 7040"/>
              <a:gd name="T66" fmla="*/ 3328 w 5120"/>
              <a:gd name="T67" fmla="*/ 1920 h 7040"/>
              <a:gd name="T68" fmla="*/ 4032 w 5120"/>
              <a:gd name="T69" fmla="*/ 2348 h 7040"/>
              <a:gd name="T70" fmla="*/ 5056 w 5120"/>
              <a:gd name="T71" fmla="*/ 3884 h 7040"/>
              <a:gd name="T72" fmla="*/ 5120 w 5120"/>
              <a:gd name="T73" fmla="*/ 4096 h 7040"/>
              <a:gd name="T74" fmla="*/ 3456 w 5120"/>
              <a:gd name="T75" fmla="*/ 896 h 7040"/>
              <a:gd name="T76" fmla="*/ 3194 w 5120"/>
              <a:gd name="T77" fmla="*/ 1530 h 7040"/>
              <a:gd name="T78" fmla="*/ 2560 w 5120"/>
              <a:gd name="T79" fmla="*/ 1792 h 7040"/>
              <a:gd name="T80" fmla="*/ 1926 w 5120"/>
              <a:gd name="T81" fmla="*/ 1530 h 7040"/>
              <a:gd name="T82" fmla="*/ 1664 w 5120"/>
              <a:gd name="T83" fmla="*/ 896 h 7040"/>
              <a:gd name="T84" fmla="*/ 1926 w 5120"/>
              <a:gd name="T85" fmla="*/ 262 h 7040"/>
              <a:gd name="T86" fmla="*/ 2560 w 5120"/>
              <a:gd name="T87" fmla="*/ 0 h 7040"/>
              <a:gd name="T88" fmla="*/ 3194 w 5120"/>
              <a:gd name="T89" fmla="*/ 262 h 7040"/>
              <a:gd name="T90" fmla="*/ 3456 w 5120"/>
              <a:gd name="T91" fmla="*/ 896 h 7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0" h="7040">
                <a:moveTo>
                  <a:pt x="5120" y="4096"/>
                </a:moveTo>
                <a:cubicBezTo>
                  <a:pt x="5120" y="4203"/>
                  <a:pt x="5083" y="4293"/>
                  <a:pt x="5008" y="4368"/>
                </a:cubicBezTo>
                <a:cubicBezTo>
                  <a:pt x="4933" y="4443"/>
                  <a:pt x="4843" y="4480"/>
                  <a:pt x="4736" y="4480"/>
                </a:cubicBezTo>
                <a:cubicBezTo>
                  <a:pt x="4600" y="4480"/>
                  <a:pt x="4493" y="4423"/>
                  <a:pt x="4416" y="4308"/>
                </a:cubicBezTo>
                <a:cubicBezTo>
                  <a:pt x="3508" y="2944"/>
                  <a:pt x="3508" y="2944"/>
                  <a:pt x="3508" y="2944"/>
                </a:cubicBezTo>
                <a:cubicBezTo>
                  <a:pt x="3328" y="2944"/>
                  <a:pt x="3328" y="2944"/>
                  <a:pt x="3328" y="2944"/>
                </a:cubicBezTo>
                <a:cubicBezTo>
                  <a:pt x="3328" y="3472"/>
                  <a:pt x="3328" y="3472"/>
                  <a:pt x="3328" y="3472"/>
                </a:cubicBezTo>
                <a:cubicBezTo>
                  <a:pt x="4316" y="5116"/>
                  <a:pt x="4316" y="5116"/>
                  <a:pt x="4316" y="5116"/>
                </a:cubicBezTo>
                <a:cubicBezTo>
                  <a:pt x="4340" y="5156"/>
                  <a:pt x="4352" y="5200"/>
                  <a:pt x="4352" y="5248"/>
                </a:cubicBezTo>
                <a:cubicBezTo>
                  <a:pt x="4352" y="5317"/>
                  <a:pt x="4327" y="5377"/>
                  <a:pt x="4276" y="5428"/>
                </a:cubicBezTo>
                <a:cubicBezTo>
                  <a:pt x="4225" y="5479"/>
                  <a:pt x="4165" y="5504"/>
                  <a:pt x="4096" y="5504"/>
                </a:cubicBezTo>
                <a:cubicBezTo>
                  <a:pt x="3328" y="5504"/>
                  <a:pt x="3328" y="5504"/>
                  <a:pt x="3328" y="5504"/>
                </a:cubicBezTo>
                <a:cubicBezTo>
                  <a:pt x="3328" y="6592"/>
                  <a:pt x="3328" y="6592"/>
                  <a:pt x="3328" y="6592"/>
                </a:cubicBezTo>
                <a:cubicBezTo>
                  <a:pt x="3328" y="6715"/>
                  <a:pt x="3284" y="6820"/>
                  <a:pt x="3196" y="6908"/>
                </a:cubicBezTo>
                <a:cubicBezTo>
                  <a:pt x="3108" y="6996"/>
                  <a:pt x="3003" y="7040"/>
                  <a:pt x="2880" y="7040"/>
                </a:cubicBezTo>
                <a:cubicBezTo>
                  <a:pt x="2240" y="7040"/>
                  <a:pt x="2240" y="7040"/>
                  <a:pt x="2240" y="7040"/>
                </a:cubicBezTo>
                <a:cubicBezTo>
                  <a:pt x="2117" y="7040"/>
                  <a:pt x="2012" y="6996"/>
                  <a:pt x="1924" y="6908"/>
                </a:cubicBezTo>
                <a:cubicBezTo>
                  <a:pt x="1836" y="6820"/>
                  <a:pt x="1792" y="6715"/>
                  <a:pt x="1792" y="6592"/>
                </a:cubicBezTo>
                <a:cubicBezTo>
                  <a:pt x="1792" y="5504"/>
                  <a:pt x="1792" y="5504"/>
                  <a:pt x="1792" y="5504"/>
                </a:cubicBezTo>
                <a:cubicBezTo>
                  <a:pt x="1024" y="5504"/>
                  <a:pt x="1024" y="5504"/>
                  <a:pt x="1024" y="5504"/>
                </a:cubicBezTo>
                <a:cubicBezTo>
                  <a:pt x="955" y="5504"/>
                  <a:pt x="895" y="5479"/>
                  <a:pt x="844" y="5428"/>
                </a:cubicBezTo>
                <a:cubicBezTo>
                  <a:pt x="793" y="5377"/>
                  <a:pt x="768" y="5317"/>
                  <a:pt x="768" y="5248"/>
                </a:cubicBezTo>
                <a:cubicBezTo>
                  <a:pt x="768" y="5200"/>
                  <a:pt x="780" y="5156"/>
                  <a:pt x="804" y="5116"/>
                </a:cubicBezTo>
                <a:cubicBezTo>
                  <a:pt x="1792" y="3472"/>
                  <a:pt x="1792" y="3472"/>
                  <a:pt x="1792" y="3472"/>
                </a:cubicBezTo>
                <a:cubicBezTo>
                  <a:pt x="1792" y="2944"/>
                  <a:pt x="1792" y="2944"/>
                  <a:pt x="1792" y="2944"/>
                </a:cubicBezTo>
                <a:cubicBezTo>
                  <a:pt x="1612" y="2944"/>
                  <a:pt x="1612" y="2944"/>
                  <a:pt x="1612" y="2944"/>
                </a:cubicBezTo>
                <a:cubicBezTo>
                  <a:pt x="704" y="4308"/>
                  <a:pt x="704" y="4308"/>
                  <a:pt x="704" y="4308"/>
                </a:cubicBezTo>
                <a:cubicBezTo>
                  <a:pt x="627" y="4423"/>
                  <a:pt x="520" y="4480"/>
                  <a:pt x="384" y="4480"/>
                </a:cubicBezTo>
                <a:cubicBezTo>
                  <a:pt x="277" y="4480"/>
                  <a:pt x="187" y="4443"/>
                  <a:pt x="112" y="4368"/>
                </a:cubicBezTo>
                <a:cubicBezTo>
                  <a:pt x="37" y="4293"/>
                  <a:pt x="0" y="4203"/>
                  <a:pt x="0" y="4096"/>
                </a:cubicBezTo>
                <a:cubicBezTo>
                  <a:pt x="0" y="4019"/>
                  <a:pt x="21" y="3948"/>
                  <a:pt x="64" y="3884"/>
                </a:cubicBezTo>
                <a:cubicBezTo>
                  <a:pt x="1088" y="2348"/>
                  <a:pt x="1088" y="2348"/>
                  <a:pt x="1088" y="2348"/>
                </a:cubicBezTo>
                <a:cubicBezTo>
                  <a:pt x="1283" y="2063"/>
                  <a:pt x="1517" y="1920"/>
                  <a:pt x="1792" y="1920"/>
                </a:cubicBezTo>
                <a:cubicBezTo>
                  <a:pt x="3328" y="1920"/>
                  <a:pt x="3328" y="1920"/>
                  <a:pt x="3328" y="1920"/>
                </a:cubicBezTo>
                <a:cubicBezTo>
                  <a:pt x="3603" y="1920"/>
                  <a:pt x="3837" y="2063"/>
                  <a:pt x="4032" y="2348"/>
                </a:cubicBezTo>
                <a:cubicBezTo>
                  <a:pt x="5056" y="3884"/>
                  <a:pt x="5056" y="3884"/>
                  <a:pt x="5056" y="3884"/>
                </a:cubicBezTo>
                <a:cubicBezTo>
                  <a:pt x="5099" y="3948"/>
                  <a:pt x="5120" y="4019"/>
                  <a:pt x="5120" y="4096"/>
                </a:cubicBezTo>
                <a:close/>
                <a:moveTo>
                  <a:pt x="3456" y="896"/>
                </a:moveTo>
                <a:cubicBezTo>
                  <a:pt x="3456" y="1144"/>
                  <a:pt x="3369" y="1355"/>
                  <a:pt x="3194" y="1530"/>
                </a:cubicBezTo>
                <a:cubicBezTo>
                  <a:pt x="3019" y="1705"/>
                  <a:pt x="2808" y="1792"/>
                  <a:pt x="2560" y="1792"/>
                </a:cubicBezTo>
                <a:cubicBezTo>
                  <a:pt x="2312" y="1792"/>
                  <a:pt x="2101" y="1705"/>
                  <a:pt x="1926" y="1530"/>
                </a:cubicBezTo>
                <a:cubicBezTo>
                  <a:pt x="1751" y="1355"/>
                  <a:pt x="1664" y="1144"/>
                  <a:pt x="1664" y="896"/>
                </a:cubicBezTo>
                <a:cubicBezTo>
                  <a:pt x="1664" y="648"/>
                  <a:pt x="1751" y="437"/>
                  <a:pt x="1926" y="262"/>
                </a:cubicBezTo>
                <a:cubicBezTo>
                  <a:pt x="2101" y="87"/>
                  <a:pt x="2312" y="0"/>
                  <a:pt x="2560" y="0"/>
                </a:cubicBezTo>
                <a:cubicBezTo>
                  <a:pt x="2808" y="0"/>
                  <a:pt x="3019" y="87"/>
                  <a:pt x="3194" y="262"/>
                </a:cubicBezTo>
                <a:cubicBezTo>
                  <a:pt x="3369" y="437"/>
                  <a:pt x="3456" y="648"/>
                  <a:pt x="3456" y="89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36" name="Freeform 17" title="Ikon man"/>
          <p:cNvSpPr>
            <a:spLocks noChangeAspect="1" noEditPoints="1"/>
          </p:cNvSpPr>
          <p:nvPr/>
        </p:nvSpPr>
        <p:spPr bwMode="auto">
          <a:xfrm>
            <a:off x="8694067" y="1129461"/>
            <a:ext cx="185102" cy="319600"/>
          </a:xfrm>
          <a:custGeom>
            <a:avLst/>
            <a:gdLst>
              <a:gd name="T0" fmla="*/ 4096 w 4096"/>
              <a:gd name="T1" fmla="*/ 2688 h 7040"/>
              <a:gd name="T2" fmla="*/ 4096 w 4096"/>
              <a:gd name="T3" fmla="*/ 4352 h 7040"/>
              <a:gd name="T4" fmla="*/ 3984 w 4096"/>
              <a:gd name="T5" fmla="*/ 4624 h 7040"/>
              <a:gd name="T6" fmla="*/ 3712 w 4096"/>
              <a:gd name="T7" fmla="*/ 4736 h 7040"/>
              <a:gd name="T8" fmla="*/ 3440 w 4096"/>
              <a:gd name="T9" fmla="*/ 4624 h 7040"/>
              <a:gd name="T10" fmla="*/ 3328 w 4096"/>
              <a:gd name="T11" fmla="*/ 4352 h 7040"/>
              <a:gd name="T12" fmla="*/ 3328 w 4096"/>
              <a:gd name="T13" fmla="*/ 2944 h 7040"/>
              <a:gd name="T14" fmla="*/ 3072 w 4096"/>
              <a:gd name="T15" fmla="*/ 2944 h 7040"/>
              <a:gd name="T16" fmla="*/ 3072 w 4096"/>
              <a:gd name="T17" fmla="*/ 6592 h 7040"/>
              <a:gd name="T18" fmla="*/ 2940 w 4096"/>
              <a:gd name="T19" fmla="*/ 6908 h 7040"/>
              <a:gd name="T20" fmla="*/ 2624 w 4096"/>
              <a:gd name="T21" fmla="*/ 7040 h 7040"/>
              <a:gd name="T22" fmla="*/ 2308 w 4096"/>
              <a:gd name="T23" fmla="*/ 6908 h 7040"/>
              <a:gd name="T24" fmla="*/ 2176 w 4096"/>
              <a:gd name="T25" fmla="*/ 6592 h 7040"/>
              <a:gd name="T26" fmla="*/ 2176 w 4096"/>
              <a:gd name="T27" fmla="*/ 4736 h 7040"/>
              <a:gd name="T28" fmla="*/ 1920 w 4096"/>
              <a:gd name="T29" fmla="*/ 4736 h 7040"/>
              <a:gd name="T30" fmla="*/ 1920 w 4096"/>
              <a:gd name="T31" fmla="*/ 6592 h 7040"/>
              <a:gd name="T32" fmla="*/ 1788 w 4096"/>
              <a:gd name="T33" fmla="*/ 6908 h 7040"/>
              <a:gd name="T34" fmla="*/ 1472 w 4096"/>
              <a:gd name="T35" fmla="*/ 7040 h 7040"/>
              <a:gd name="T36" fmla="*/ 1156 w 4096"/>
              <a:gd name="T37" fmla="*/ 6908 h 7040"/>
              <a:gd name="T38" fmla="*/ 1024 w 4096"/>
              <a:gd name="T39" fmla="*/ 6592 h 7040"/>
              <a:gd name="T40" fmla="*/ 1024 w 4096"/>
              <a:gd name="T41" fmla="*/ 2944 h 7040"/>
              <a:gd name="T42" fmla="*/ 768 w 4096"/>
              <a:gd name="T43" fmla="*/ 2944 h 7040"/>
              <a:gd name="T44" fmla="*/ 768 w 4096"/>
              <a:gd name="T45" fmla="*/ 4352 h 7040"/>
              <a:gd name="T46" fmla="*/ 656 w 4096"/>
              <a:gd name="T47" fmla="*/ 4624 h 7040"/>
              <a:gd name="T48" fmla="*/ 384 w 4096"/>
              <a:gd name="T49" fmla="*/ 4736 h 7040"/>
              <a:gd name="T50" fmla="*/ 112 w 4096"/>
              <a:gd name="T51" fmla="*/ 4624 h 7040"/>
              <a:gd name="T52" fmla="*/ 0 w 4096"/>
              <a:gd name="T53" fmla="*/ 4352 h 7040"/>
              <a:gd name="T54" fmla="*/ 0 w 4096"/>
              <a:gd name="T55" fmla="*/ 2688 h 7040"/>
              <a:gd name="T56" fmla="*/ 224 w 4096"/>
              <a:gd name="T57" fmla="*/ 2144 h 7040"/>
              <a:gd name="T58" fmla="*/ 768 w 4096"/>
              <a:gd name="T59" fmla="*/ 1920 h 7040"/>
              <a:gd name="T60" fmla="*/ 3328 w 4096"/>
              <a:gd name="T61" fmla="*/ 1920 h 7040"/>
              <a:gd name="T62" fmla="*/ 3872 w 4096"/>
              <a:gd name="T63" fmla="*/ 2144 h 7040"/>
              <a:gd name="T64" fmla="*/ 4096 w 4096"/>
              <a:gd name="T65" fmla="*/ 2688 h 7040"/>
              <a:gd name="T66" fmla="*/ 2944 w 4096"/>
              <a:gd name="T67" fmla="*/ 896 h 7040"/>
              <a:gd name="T68" fmla="*/ 2682 w 4096"/>
              <a:gd name="T69" fmla="*/ 1530 h 7040"/>
              <a:gd name="T70" fmla="*/ 2048 w 4096"/>
              <a:gd name="T71" fmla="*/ 1792 h 7040"/>
              <a:gd name="T72" fmla="*/ 1414 w 4096"/>
              <a:gd name="T73" fmla="*/ 1530 h 7040"/>
              <a:gd name="T74" fmla="*/ 1152 w 4096"/>
              <a:gd name="T75" fmla="*/ 896 h 7040"/>
              <a:gd name="T76" fmla="*/ 1414 w 4096"/>
              <a:gd name="T77" fmla="*/ 262 h 7040"/>
              <a:gd name="T78" fmla="*/ 2048 w 4096"/>
              <a:gd name="T79" fmla="*/ 0 h 7040"/>
              <a:gd name="T80" fmla="*/ 2682 w 4096"/>
              <a:gd name="T81" fmla="*/ 262 h 7040"/>
              <a:gd name="T82" fmla="*/ 2944 w 4096"/>
              <a:gd name="T83" fmla="*/ 896 h 7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96" h="7040">
                <a:moveTo>
                  <a:pt x="4096" y="2688"/>
                </a:moveTo>
                <a:cubicBezTo>
                  <a:pt x="4096" y="4352"/>
                  <a:pt x="4096" y="4352"/>
                  <a:pt x="4096" y="4352"/>
                </a:cubicBezTo>
                <a:cubicBezTo>
                  <a:pt x="4096" y="4459"/>
                  <a:pt x="4059" y="4549"/>
                  <a:pt x="3984" y="4624"/>
                </a:cubicBezTo>
                <a:cubicBezTo>
                  <a:pt x="3909" y="4699"/>
                  <a:pt x="3819" y="4736"/>
                  <a:pt x="3712" y="4736"/>
                </a:cubicBezTo>
                <a:cubicBezTo>
                  <a:pt x="3605" y="4736"/>
                  <a:pt x="3515" y="4699"/>
                  <a:pt x="3440" y="4624"/>
                </a:cubicBezTo>
                <a:cubicBezTo>
                  <a:pt x="3365" y="4549"/>
                  <a:pt x="3328" y="4459"/>
                  <a:pt x="3328" y="4352"/>
                </a:cubicBezTo>
                <a:cubicBezTo>
                  <a:pt x="3328" y="2944"/>
                  <a:pt x="3328" y="2944"/>
                  <a:pt x="3328" y="2944"/>
                </a:cubicBezTo>
                <a:cubicBezTo>
                  <a:pt x="3072" y="2944"/>
                  <a:pt x="3072" y="2944"/>
                  <a:pt x="3072" y="2944"/>
                </a:cubicBezTo>
                <a:cubicBezTo>
                  <a:pt x="3072" y="6592"/>
                  <a:pt x="3072" y="6592"/>
                  <a:pt x="3072" y="6592"/>
                </a:cubicBezTo>
                <a:cubicBezTo>
                  <a:pt x="3072" y="6715"/>
                  <a:pt x="3028" y="6820"/>
                  <a:pt x="2940" y="6908"/>
                </a:cubicBezTo>
                <a:cubicBezTo>
                  <a:pt x="2852" y="6996"/>
                  <a:pt x="2747" y="7040"/>
                  <a:pt x="2624" y="7040"/>
                </a:cubicBezTo>
                <a:cubicBezTo>
                  <a:pt x="2501" y="7040"/>
                  <a:pt x="2396" y="6996"/>
                  <a:pt x="2308" y="6908"/>
                </a:cubicBezTo>
                <a:cubicBezTo>
                  <a:pt x="2220" y="6820"/>
                  <a:pt x="2176" y="6715"/>
                  <a:pt x="2176" y="6592"/>
                </a:cubicBezTo>
                <a:cubicBezTo>
                  <a:pt x="2176" y="4736"/>
                  <a:pt x="2176" y="4736"/>
                  <a:pt x="2176" y="4736"/>
                </a:cubicBezTo>
                <a:cubicBezTo>
                  <a:pt x="1920" y="4736"/>
                  <a:pt x="1920" y="4736"/>
                  <a:pt x="1920" y="4736"/>
                </a:cubicBezTo>
                <a:cubicBezTo>
                  <a:pt x="1920" y="6592"/>
                  <a:pt x="1920" y="6592"/>
                  <a:pt x="1920" y="6592"/>
                </a:cubicBezTo>
                <a:cubicBezTo>
                  <a:pt x="1920" y="6715"/>
                  <a:pt x="1876" y="6820"/>
                  <a:pt x="1788" y="6908"/>
                </a:cubicBezTo>
                <a:cubicBezTo>
                  <a:pt x="1700" y="6996"/>
                  <a:pt x="1595" y="7040"/>
                  <a:pt x="1472" y="7040"/>
                </a:cubicBezTo>
                <a:cubicBezTo>
                  <a:pt x="1349" y="7040"/>
                  <a:pt x="1244" y="6996"/>
                  <a:pt x="1156" y="6908"/>
                </a:cubicBezTo>
                <a:cubicBezTo>
                  <a:pt x="1068" y="6820"/>
                  <a:pt x="1024" y="6715"/>
                  <a:pt x="1024" y="6592"/>
                </a:cubicBezTo>
                <a:cubicBezTo>
                  <a:pt x="1024" y="2944"/>
                  <a:pt x="1024" y="2944"/>
                  <a:pt x="1024" y="2944"/>
                </a:cubicBezTo>
                <a:cubicBezTo>
                  <a:pt x="768" y="2944"/>
                  <a:pt x="768" y="2944"/>
                  <a:pt x="768" y="2944"/>
                </a:cubicBezTo>
                <a:cubicBezTo>
                  <a:pt x="768" y="4352"/>
                  <a:pt x="768" y="4352"/>
                  <a:pt x="768" y="4352"/>
                </a:cubicBezTo>
                <a:cubicBezTo>
                  <a:pt x="768" y="4459"/>
                  <a:pt x="731" y="4549"/>
                  <a:pt x="656" y="4624"/>
                </a:cubicBezTo>
                <a:cubicBezTo>
                  <a:pt x="581" y="4699"/>
                  <a:pt x="491" y="4736"/>
                  <a:pt x="384" y="4736"/>
                </a:cubicBezTo>
                <a:cubicBezTo>
                  <a:pt x="277" y="4736"/>
                  <a:pt x="187" y="4699"/>
                  <a:pt x="112" y="4624"/>
                </a:cubicBezTo>
                <a:cubicBezTo>
                  <a:pt x="37" y="4549"/>
                  <a:pt x="0" y="4459"/>
                  <a:pt x="0" y="4352"/>
                </a:cubicBezTo>
                <a:cubicBezTo>
                  <a:pt x="0" y="2688"/>
                  <a:pt x="0" y="2688"/>
                  <a:pt x="0" y="2688"/>
                </a:cubicBezTo>
                <a:cubicBezTo>
                  <a:pt x="0" y="2475"/>
                  <a:pt x="75" y="2293"/>
                  <a:pt x="224" y="2144"/>
                </a:cubicBezTo>
                <a:cubicBezTo>
                  <a:pt x="373" y="1995"/>
                  <a:pt x="555" y="1920"/>
                  <a:pt x="768" y="1920"/>
                </a:cubicBezTo>
                <a:cubicBezTo>
                  <a:pt x="3328" y="1920"/>
                  <a:pt x="3328" y="1920"/>
                  <a:pt x="3328" y="1920"/>
                </a:cubicBezTo>
                <a:cubicBezTo>
                  <a:pt x="3541" y="1920"/>
                  <a:pt x="3723" y="1995"/>
                  <a:pt x="3872" y="2144"/>
                </a:cubicBezTo>
                <a:cubicBezTo>
                  <a:pt x="4021" y="2293"/>
                  <a:pt x="4096" y="2475"/>
                  <a:pt x="4096" y="2688"/>
                </a:cubicBezTo>
                <a:close/>
                <a:moveTo>
                  <a:pt x="2944" y="896"/>
                </a:moveTo>
                <a:cubicBezTo>
                  <a:pt x="2944" y="1144"/>
                  <a:pt x="2857" y="1355"/>
                  <a:pt x="2682" y="1530"/>
                </a:cubicBezTo>
                <a:cubicBezTo>
                  <a:pt x="2507" y="1705"/>
                  <a:pt x="2296" y="1792"/>
                  <a:pt x="2048" y="1792"/>
                </a:cubicBezTo>
                <a:cubicBezTo>
                  <a:pt x="1800" y="1792"/>
                  <a:pt x="1589" y="1705"/>
                  <a:pt x="1414" y="1530"/>
                </a:cubicBezTo>
                <a:cubicBezTo>
                  <a:pt x="1239" y="1355"/>
                  <a:pt x="1152" y="1144"/>
                  <a:pt x="1152" y="896"/>
                </a:cubicBezTo>
                <a:cubicBezTo>
                  <a:pt x="1152" y="648"/>
                  <a:pt x="1239" y="437"/>
                  <a:pt x="1414" y="262"/>
                </a:cubicBezTo>
                <a:cubicBezTo>
                  <a:pt x="1589" y="87"/>
                  <a:pt x="1800" y="0"/>
                  <a:pt x="2048" y="0"/>
                </a:cubicBezTo>
                <a:cubicBezTo>
                  <a:pt x="2296" y="0"/>
                  <a:pt x="2507" y="87"/>
                  <a:pt x="2682" y="262"/>
                </a:cubicBezTo>
                <a:cubicBezTo>
                  <a:pt x="2857" y="437"/>
                  <a:pt x="2944" y="648"/>
                  <a:pt x="2944" y="89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37" name="Freeform 21" title="Ikon barn"/>
          <p:cNvSpPr>
            <a:spLocks noEditPoints="1"/>
          </p:cNvSpPr>
          <p:nvPr/>
        </p:nvSpPr>
        <p:spPr bwMode="auto">
          <a:xfrm>
            <a:off x="8958485" y="1202207"/>
            <a:ext cx="177556" cy="248578"/>
          </a:xfrm>
          <a:custGeom>
            <a:avLst/>
            <a:gdLst>
              <a:gd name="T0" fmla="*/ 4496 w 4608"/>
              <a:gd name="T1" fmla="*/ 1552 h 6464"/>
              <a:gd name="T2" fmla="*/ 3328 w 4608"/>
              <a:gd name="T3" fmla="*/ 2720 h 6464"/>
              <a:gd name="T4" fmla="*/ 3328 w 4608"/>
              <a:gd name="T5" fmla="*/ 6016 h 6464"/>
              <a:gd name="T6" fmla="*/ 3196 w 4608"/>
              <a:gd name="T7" fmla="*/ 6332 h 6464"/>
              <a:gd name="T8" fmla="*/ 2880 w 4608"/>
              <a:gd name="T9" fmla="*/ 6464 h 6464"/>
              <a:gd name="T10" fmla="*/ 2564 w 4608"/>
              <a:gd name="T11" fmla="*/ 6332 h 6464"/>
              <a:gd name="T12" fmla="*/ 2432 w 4608"/>
              <a:gd name="T13" fmla="*/ 6016 h 6464"/>
              <a:gd name="T14" fmla="*/ 2432 w 4608"/>
              <a:gd name="T15" fmla="*/ 4480 h 6464"/>
              <a:gd name="T16" fmla="*/ 2176 w 4608"/>
              <a:gd name="T17" fmla="*/ 4480 h 6464"/>
              <a:gd name="T18" fmla="*/ 2176 w 4608"/>
              <a:gd name="T19" fmla="*/ 6016 h 6464"/>
              <a:gd name="T20" fmla="*/ 2044 w 4608"/>
              <a:gd name="T21" fmla="*/ 6332 h 6464"/>
              <a:gd name="T22" fmla="*/ 1728 w 4608"/>
              <a:gd name="T23" fmla="*/ 6464 h 6464"/>
              <a:gd name="T24" fmla="*/ 1412 w 4608"/>
              <a:gd name="T25" fmla="*/ 6332 h 6464"/>
              <a:gd name="T26" fmla="*/ 1280 w 4608"/>
              <a:gd name="T27" fmla="*/ 6016 h 6464"/>
              <a:gd name="T28" fmla="*/ 1280 w 4608"/>
              <a:gd name="T29" fmla="*/ 2720 h 6464"/>
              <a:gd name="T30" fmla="*/ 112 w 4608"/>
              <a:gd name="T31" fmla="*/ 1552 h 6464"/>
              <a:gd name="T32" fmla="*/ 0 w 4608"/>
              <a:gd name="T33" fmla="*/ 1280 h 6464"/>
              <a:gd name="T34" fmla="*/ 112 w 4608"/>
              <a:gd name="T35" fmla="*/ 1008 h 6464"/>
              <a:gd name="T36" fmla="*/ 386 w 4608"/>
              <a:gd name="T37" fmla="*/ 896 h 6464"/>
              <a:gd name="T38" fmla="*/ 656 w 4608"/>
              <a:gd name="T39" fmla="*/ 1008 h 6464"/>
              <a:gd name="T40" fmla="*/ 1568 w 4608"/>
              <a:gd name="T41" fmla="*/ 1920 h 6464"/>
              <a:gd name="T42" fmla="*/ 3040 w 4608"/>
              <a:gd name="T43" fmla="*/ 1920 h 6464"/>
              <a:gd name="T44" fmla="*/ 3952 w 4608"/>
              <a:gd name="T45" fmla="*/ 1008 h 6464"/>
              <a:gd name="T46" fmla="*/ 4224 w 4608"/>
              <a:gd name="T47" fmla="*/ 896 h 6464"/>
              <a:gd name="T48" fmla="*/ 4496 w 4608"/>
              <a:gd name="T49" fmla="*/ 1008 h 6464"/>
              <a:gd name="T50" fmla="*/ 4608 w 4608"/>
              <a:gd name="T51" fmla="*/ 1282 h 6464"/>
              <a:gd name="T52" fmla="*/ 4496 w 4608"/>
              <a:gd name="T53" fmla="*/ 1552 h 6464"/>
              <a:gd name="T54" fmla="*/ 3200 w 4608"/>
              <a:gd name="T55" fmla="*/ 896 h 6464"/>
              <a:gd name="T56" fmla="*/ 2938 w 4608"/>
              <a:gd name="T57" fmla="*/ 1530 h 6464"/>
              <a:gd name="T58" fmla="*/ 2304 w 4608"/>
              <a:gd name="T59" fmla="*/ 1792 h 6464"/>
              <a:gd name="T60" fmla="*/ 1670 w 4608"/>
              <a:gd name="T61" fmla="*/ 1530 h 6464"/>
              <a:gd name="T62" fmla="*/ 1408 w 4608"/>
              <a:gd name="T63" fmla="*/ 896 h 6464"/>
              <a:gd name="T64" fmla="*/ 1670 w 4608"/>
              <a:gd name="T65" fmla="*/ 262 h 6464"/>
              <a:gd name="T66" fmla="*/ 2304 w 4608"/>
              <a:gd name="T67" fmla="*/ 0 h 6464"/>
              <a:gd name="T68" fmla="*/ 2938 w 4608"/>
              <a:gd name="T69" fmla="*/ 262 h 6464"/>
              <a:gd name="T70" fmla="*/ 3200 w 4608"/>
              <a:gd name="T71" fmla="*/ 896 h 6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08" h="6464">
                <a:moveTo>
                  <a:pt x="4496" y="1552"/>
                </a:moveTo>
                <a:cubicBezTo>
                  <a:pt x="3328" y="2720"/>
                  <a:pt x="3328" y="2720"/>
                  <a:pt x="3328" y="2720"/>
                </a:cubicBezTo>
                <a:cubicBezTo>
                  <a:pt x="3328" y="6016"/>
                  <a:pt x="3328" y="6016"/>
                  <a:pt x="3328" y="6016"/>
                </a:cubicBezTo>
                <a:cubicBezTo>
                  <a:pt x="3328" y="6139"/>
                  <a:pt x="3284" y="6244"/>
                  <a:pt x="3196" y="6332"/>
                </a:cubicBezTo>
                <a:cubicBezTo>
                  <a:pt x="3108" y="6420"/>
                  <a:pt x="3003" y="6464"/>
                  <a:pt x="2880" y="6464"/>
                </a:cubicBezTo>
                <a:cubicBezTo>
                  <a:pt x="2757" y="6464"/>
                  <a:pt x="2652" y="6420"/>
                  <a:pt x="2564" y="6332"/>
                </a:cubicBezTo>
                <a:cubicBezTo>
                  <a:pt x="2476" y="6244"/>
                  <a:pt x="2432" y="6139"/>
                  <a:pt x="2432" y="6016"/>
                </a:cubicBezTo>
                <a:cubicBezTo>
                  <a:pt x="2432" y="4480"/>
                  <a:pt x="2432" y="4480"/>
                  <a:pt x="2432" y="4480"/>
                </a:cubicBezTo>
                <a:cubicBezTo>
                  <a:pt x="2176" y="4480"/>
                  <a:pt x="2176" y="4480"/>
                  <a:pt x="2176" y="4480"/>
                </a:cubicBezTo>
                <a:cubicBezTo>
                  <a:pt x="2176" y="6016"/>
                  <a:pt x="2176" y="6016"/>
                  <a:pt x="2176" y="6016"/>
                </a:cubicBezTo>
                <a:cubicBezTo>
                  <a:pt x="2176" y="6139"/>
                  <a:pt x="2132" y="6244"/>
                  <a:pt x="2044" y="6332"/>
                </a:cubicBezTo>
                <a:cubicBezTo>
                  <a:pt x="1956" y="6420"/>
                  <a:pt x="1851" y="6464"/>
                  <a:pt x="1728" y="6464"/>
                </a:cubicBezTo>
                <a:cubicBezTo>
                  <a:pt x="1605" y="6464"/>
                  <a:pt x="1500" y="6420"/>
                  <a:pt x="1412" y="6332"/>
                </a:cubicBezTo>
                <a:cubicBezTo>
                  <a:pt x="1324" y="6244"/>
                  <a:pt x="1280" y="6139"/>
                  <a:pt x="1280" y="6016"/>
                </a:cubicBezTo>
                <a:cubicBezTo>
                  <a:pt x="1280" y="2720"/>
                  <a:pt x="1280" y="2720"/>
                  <a:pt x="1280" y="2720"/>
                </a:cubicBezTo>
                <a:cubicBezTo>
                  <a:pt x="112" y="1552"/>
                  <a:pt x="112" y="1552"/>
                  <a:pt x="112" y="1552"/>
                </a:cubicBezTo>
                <a:cubicBezTo>
                  <a:pt x="37" y="1477"/>
                  <a:pt x="0" y="1387"/>
                  <a:pt x="0" y="1280"/>
                </a:cubicBezTo>
                <a:cubicBezTo>
                  <a:pt x="0" y="1173"/>
                  <a:pt x="37" y="1083"/>
                  <a:pt x="112" y="1008"/>
                </a:cubicBezTo>
                <a:cubicBezTo>
                  <a:pt x="189" y="933"/>
                  <a:pt x="281" y="896"/>
                  <a:pt x="386" y="896"/>
                </a:cubicBezTo>
                <a:cubicBezTo>
                  <a:pt x="491" y="896"/>
                  <a:pt x="581" y="933"/>
                  <a:pt x="656" y="1008"/>
                </a:cubicBezTo>
                <a:cubicBezTo>
                  <a:pt x="1568" y="1920"/>
                  <a:pt x="1568" y="1920"/>
                  <a:pt x="1568" y="1920"/>
                </a:cubicBezTo>
                <a:cubicBezTo>
                  <a:pt x="3040" y="1920"/>
                  <a:pt x="3040" y="1920"/>
                  <a:pt x="3040" y="1920"/>
                </a:cubicBezTo>
                <a:cubicBezTo>
                  <a:pt x="3952" y="1008"/>
                  <a:pt x="3952" y="1008"/>
                  <a:pt x="3952" y="1008"/>
                </a:cubicBezTo>
                <a:cubicBezTo>
                  <a:pt x="4027" y="933"/>
                  <a:pt x="4117" y="896"/>
                  <a:pt x="4224" y="896"/>
                </a:cubicBezTo>
                <a:cubicBezTo>
                  <a:pt x="4331" y="896"/>
                  <a:pt x="4421" y="933"/>
                  <a:pt x="4496" y="1008"/>
                </a:cubicBezTo>
                <a:cubicBezTo>
                  <a:pt x="4571" y="1085"/>
                  <a:pt x="4608" y="1177"/>
                  <a:pt x="4608" y="1282"/>
                </a:cubicBezTo>
                <a:cubicBezTo>
                  <a:pt x="4608" y="1387"/>
                  <a:pt x="4571" y="1477"/>
                  <a:pt x="4496" y="1552"/>
                </a:cubicBezTo>
                <a:close/>
                <a:moveTo>
                  <a:pt x="3200" y="896"/>
                </a:moveTo>
                <a:cubicBezTo>
                  <a:pt x="3200" y="1144"/>
                  <a:pt x="3113" y="1355"/>
                  <a:pt x="2938" y="1530"/>
                </a:cubicBezTo>
                <a:cubicBezTo>
                  <a:pt x="2763" y="1705"/>
                  <a:pt x="2552" y="1792"/>
                  <a:pt x="2304" y="1792"/>
                </a:cubicBezTo>
                <a:cubicBezTo>
                  <a:pt x="2056" y="1792"/>
                  <a:pt x="1845" y="1705"/>
                  <a:pt x="1670" y="1530"/>
                </a:cubicBezTo>
                <a:cubicBezTo>
                  <a:pt x="1495" y="1355"/>
                  <a:pt x="1408" y="1144"/>
                  <a:pt x="1408" y="896"/>
                </a:cubicBezTo>
                <a:cubicBezTo>
                  <a:pt x="1408" y="648"/>
                  <a:pt x="1495" y="437"/>
                  <a:pt x="1670" y="262"/>
                </a:cubicBezTo>
                <a:cubicBezTo>
                  <a:pt x="1845" y="87"/>
                  <a:pt x="2056" y="0"/>
                  <a:pt x="2304" y="0"/>
                </a:cubicBezTo>
                <a:cubicBezTo>
                  <a:pt x="2552" y="0"/>
                  <a:pt x="2763" y="87"/>
                  <a:pt x="2938" y="262"/>
                </a:cubicBezTo>
                <a:cubicBezTo>
                  <a:pt x="3113" y="437"/>
                  <a:pt x="3200" y="648"/>
                  <a:pt x="3200" y="89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38" name="Freeform 33" title="Ikon gång"/>
          <p:cNvSpPr>
            <a:spLocks noChangeAspect="1" noEditPoints="1"/>
          </p:cNvSpPr>
          <p:nvPr/>
        </p:nvSpPr>
        <p:spPr bwMode="auto">
          <a:xfrm>
            <a:off x="9187418" y="1123255"/>
            <a:ext cx="203745" cy="319600"/>
          </a:xfrm>
          <a:custGeom>
            <a:avLst/>
            <a:gdLst>
              <a:gd name="T0" fmla="*/ 1037 w 1311"/>
              <a:gd name="T1" fmla="*/ 192 h 2061"/>
              <a:gd name="T2" fmla="*/ 845 w 1311"/>
              <a:gd name="T3" fmla="*/ 384 h 2061"/>
              <a:gd name="T4" fmla="*/ 653 w 1311"/>
              <a:gd name="T5" fmla="*/ 192 h 2061"/>
              <a:gd name="T6" fmla="*/ 845 w 1311"/>
              <a:gd name="T7" fmla="*/ 0 h 2061"/>
              <a:gd name="T8" fmla="*/ 1037 w 1311"/>
              <a:gd name="T9" fmla="*/ 192 h 2061"/>
              <a:gd name="T10" fmla="*/ 519 w 1311"/>
              <a:gd name="T11" fmla="*/ 797 h 2061"/>
              <a:gd name="T12" fmla="*/ 507 w 1311"/>
              <a:gd name="T13" fmla="*/ 802 h 2061"/>
              <a:gd name="T14" fmla="*/ 475 w 1311"/>
              <a:gd name="T15" fmla="*/ 816 h 2061"/>
              <a:gd name="T16" fmla="*/ 337 w 1311"/>
              <a:gd name="T17" fmla="*/ 969 h 2061"/>
              <a:gd name="T18" fmla="*/ 326 w 1311"/>
              <a:gd name="T19" fmla="*/ 1000 h 2061"/>
              <a:gd name="T20" fmla="*/ 164 w 1311"/>
              <a:gd name="T21" fmla="*/ 1081 h 2061"/>
              <a:gd name="T22" fmla="*/ 83 w 1311"/>
              <a:gd name="T23" fmla="*/ 919 h 2061"/>
              <a:gd name="T24" fmla="*/ 94 w 1311"/>
              <a:gd name="T25" fmla="*/ 888 h 2061"/>
              <a:gd name="T26" fmla="*/ 371 w 1311"/>
              <a:gd name="T27" fmla="*/ 582 h 2061"/>
              <a:gd name="T28" fmla="*/ 403 w 1311"/>
              <a:gd name="T29" fmla="*/ 568 h 2061"/>
              <a:gd name="T30" fmla="*/ 668 w 1311"/>
              <a:gd name="T31" fmla="*/ 512 h 2061"/>
              <a:gd name="T32" fmla="*/ 1075 w 1311"/>
              <a:gd name="T33" fmla="*/ 783 h 2061"/>
              <a:gd name="T34" fmla="*/ 1137 w 1311"/>
              <a:gd name="T35" fmla="*/ 931 h 2061"/>
              <a:gd name="T36" fmla="*/ 1223 w 1311"/>
              <a:gd name="T37" fmla="*/ 974 h 2061"/>
              <a:gd name="T38" fmla="*/ 1280 w 1311"/>
              <a:gd name="T39" fmla="*/ 1145 h 2061"/>
              <a:gd name="T40" fmla="*/ 1108 w 1311"/>
              <a:gd name="T41" fmla="*/ 1202 h 2061"/>
              <a:gd name="T42" fmla="*/ 1001 w 1311"/>
              <a:gd name="T43" fmla="*/ 1149 h 2061"/>
              <a:gd name="T44" fmla="*/ 910 w 1311"/>
              <a:gd name="T45" fmla="*/ 1051 h 2061"/>
              <a:gd name="T46" fmla="*/ 871 w 1311"/>
              <a:gd name="T47" fmla="*/ 959 h 2061"/>
              <a:gd name="T48" fmla="*/ 794 w 1311"/>
              <a:gd name="T49" fmla="*/ 1221 h 2061"/>
              <a:gd name="T50" fmla="*/ 992 w 1311"/>
              <a:gd name="T51" fmla="*/ 1437 h 2061"/>
              <a:gd name="T52" fmla="*/ 1037 w 1311"/>
              <a:gd name="T53" fmla="*/ 1520 h 2061"/>
              <a:gd name="T54" fmla="*/ 1129 w 1311"/>
              <a:gd name="T55" fmla="*/ 1889 h 2061"/>
              <a:gd name="T56" fmla="*/ 1036 w 1311"/>
              <a:gd name="T57" fmla="*/ 2044 h 2061"/>
              <a:gd name="T58" fmla="*/ 881 w 1311"/>
              <a:gd name="T59" fmla="*/ 1951 h 2061"/>
              <a:gd name="T60" fmla="*/ 793 w 1311"/>
              <a:gd name="T61" fmla="*/ 1598 h 2061"/>
              <a:gd name="T62" fmla="*/ 510 w 1311"/>
              <a:gd name="T63" fmla="*/ 1290 h 2061"/>
              <a:gd name="T64" fmla="*/ 451 w 1311"/>
              <a:gd name="T65" fmla="*/ 1051 h 2061"/>
              <a:gd name="T66" fmla="*/ 519 w 1311"/>
              <a:gd name="T67" fmla="*/ 797 h 2061"/>
              <a:gd name="T68" fmla="*/ 288 w 1311"/>
              <a:gd name="T69" fmla="*/ 1592 h 2061"/>
              <a:gd name="T70" fmla="*/ 388 w 1311"/>
              <a:gd name="T71" fmla="*/ 1342 h 2061"/>
              <a:gd name="T72" fmla="*/ 416 w 1311"/>
              <a:gd name="T73" fmla="*/ 1377 h 2061"/>
              <a:gd name="T74" fmla="*/ 579 w 1311"/>
              <a:gd name="T75" fmla="*/ 1554 h 2061"/>
              <a:gd name="T76" fmla="*/ 521 w 1311"/>
              <a:gd name="T77" fmla="*/ 1699 h 2061"/>
              <a:gd name="T78" fmla="*/ 478 w 1311"/>
              <a:gd name="T79" fmla="*/ 1764 h 2061"/>
              <a:gd name="T80" fmla="*/ 231 w 1311"/>
              <a:gd name="T81" fmla="*/ 2010 h 2061"/>
              <a:gd name="T82" fmla="*/ 50 w 1311"/>
              <a:gd name="T83" fmla="*/ 2010 h 2061"/>
              <a:gd name="T84" fmla="*/ 50 w 1311"/>
              <a:gd name="T85" fmla="*/ 1829 h 2061"/>
              <a:gd name="T86" fmla="*/ 288 w 1311"/>
              <a:gd name="T87" fmla="*/ 1592 h 2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1" h="2061">
                <a:moveTo>
                  <a:pt x="1037" y="192"/>
                </a:moveTo>
                <a:cubicBezTo>
                  <a:pt x="1037" y="298"/>
                  <a:pt x="951" y="384"/>
                  <a:pt x="845" y="384"/>
                </a:cubicBezTo>
                <a:cubicBezTo>
                  <a:pt x="739" y="384"/>
                  <a:pt x="653" y="298"/>
                  <a:pt x="653" y="192"/>
                </a:cubicBezTo>
                <a:cubicBezTo>
                  <a:pt x="653" y="86"/>
                  <a:pt x="739" y="0"/>
                  <a:pt x="845" y="0"/>
                </a:cubicBezTo>
                <a:cubicBezTo>
                  <a:pt x="951" y="0"/>
                  <a:pt x="1037" y="86"/>
                  <a:pt x="1037" y="192"/>
                </a:cubicBezTo>
                <a:close/>
                <a:moveTo>
                  <a:pt x="519" y="797"/>
                </a:moveTo>
                <a:cubicBezTo>
                  <a:pt x="515" y="799"/>
                  <a:pt x="511" y="800"/>
                  <a:pt x="507" y="802"/>
                </a:cubicBezTo>
                <a:cubicBezTo>
                  <a:pt x="475" y="816"/>
                  <a:pt x="475" y="816"/>
                  <a:pt x="475" y="816"/>
                </a:cubicBezTo>
                <a:cubicBezTo>
                  <a:pt x="410" y="845"/>
                  <a:pt x="359" y="901"/>
                  <a:pt x="337" y="969"/>
                </a:cubicBezTo>
                <a:cubicBezTo>
                  <a:pt x="326" y="1000"/>
                  <a:pt x="326" y="1000"/>
                  <a:pt x="326" y="1000"/>
                </a:cubicBezTo>
                <a:cubicBezTo>
                  <a:pt x="304" y="1067"/>
                  <a:pt x="231" y="1103"/>
                  <a:pt x="164" y="1081"/>
                </a:cubicBezTo>
                <a:cubicBezTo>
                  <a:pt x="97" y="1058"/>
                  <a:pt x="61" y="986"/>
                  <a:pt x="83" y="919"/>
                </a:cubicBezTo>
                <a:cubicBezTo>
                  <a:pt x="94" y="888"/>
                  <a:pt x="94" y="888"/>
                  <a:pt x="94" y="888"/>
                </a:cubicBezTo>
                <a:cubicBezTo>
                  <a:pt x="139" y="751"/>
                  <a:pt x="240" y="640"/>
                  <a:pt x="371" y="582"/>
                </a:cubicBezTo>
                <a:cubicBezTo>
                  <a:pt x="403" y="568"/>
                  <a:pt x="403" y="568"/>
                  <a:pt x="403" y="568"/>
                </a:cubicBezTo>
                <a:cubicBezTo>
                  <a:pt x="487" y="531"/>
                  <a:pt x="577" y="512"/>
                  <a:pt x="668" y="512"/>
                </a:cubicBezTo>
                <a:cubicBezTo>
                  <a:pt x="846" y="512"/>
                  <a:pt x="1007" y="619"/>
                  <a:pt x="1075" y="783"/>
                </a:cubicBezTo>
                <a:cubicBezTo>
                  <a:pt x="1137" y="931"/>
                  <a:pt x="1137" y="931"/>
                  <a:pt x="1137" y="931"/>
                </a:cubicBezTo>
                <a:cubicBezTo>
                  <a:pt x="1223" y="974"/>
                  <a:pt x="1223" y="974"/>
                  <a:pt x="1223" y="974"/>
                </a:cubicBezTo>
                <a:cubicBezTo>
                  <a:pt x="1286" y="1005"/>
                  <a:pt x="1311" y="1082"/>
                  <a:pt x="1280" y="1145"/>
                </a:cubicBezTo>
                <a:cubicBezTo>
                  <a:pt x="1248" y="1208"/>
                  <a:pt x="1171" y="1234"/>
                  <a:pt x="1108" y="1202"/>
                </a:cubicBezTo>
                <a:cubicBezTo>
                  <a:pt x="1001" y="1149"/>
                  <a:pt x="1001" y="1149"/>
                  <a:pt x="1001" y="1149"/>
                </a:cubicBezTo>
                <a:cubicBezTo>
                  <a:pt x="960" y="1128"/>
                  <a:pt x="927" y="1094"/>
                  <a:pt x="910" y="1051"/>
                </a:cubicBezTo>
                <a:cubicBezTo>
                  <a:pt x="871" y="959"/>
                  <a:pt x="871" y="959"/>
                  <a:pt x="871" y="959"/>
                </a:cubicBezTo>
                <a:cubicBezTo>
                  <a:pt x="794" y="1221"/>
                  <a:pt x="794" y="1221"/>
                  <a:pt x="794" y="1221"/>
                </a:cubicBezTo>
                <a:cubicBezTo>
                  <a:pt x="992" y="1437"/>
                  <a:pt x="992" y="1437"/>
                  <a:pt x="992" y="1437"/>
                </a:cubicBezTo>
                <a:cubicBezTo>
                  <a:pt x="1014" y="1461"/>
                  <a:pt x="1029" y="1489"/>
                  <a:pt x="1037" y="1520"/>
                </a:cubicBezTo>
                <a:cubicBezTo>
                  <a:pt x="1129" y="1889"/>
                  <a:pt x="1129" y="1889"/>
                  <a:pt x="1129" y="1889"/>
                </a:cubicBezTo>
                <a:cubicBezTo>
                  <a:pt x="1146" y="1957"/>
                  <a:pt x="1105" y="2027"/>
                  <a:pt x="1036" y="2044"/>
                </a:cubicBezTo>
                <a:cubicBezTo>
                  <a:pt x="967" y="2061"/>
                  <a:pt x="898" y="2020"/>
                  <a:pt x="881" y="1951"/>
                </a:cubicBezTo>
                <a:cubicBezTo>
                  <a:pt x="793" y="1598"/>
                  <a:pt x="793" y="1598"/>
                  <a:pt x="793" y="1598"/>
                </a:cubicBezTo>
                <a:cubicBezTo>
                  <a:pt x="510" y="1290"/>
                  <a:pt x="510" y="1290"/>
                  <a:pt x="510" y="1290"/>
                </a:cubicBezTo>
                <a:cubicBezTo>
                  <a:pt x="451" y="1226"/>
                  <a:pt x="429" y="1136"/>
                  <a:pt x="451" y="1051"/>
                </a:cubicBezTo>
                <a:cubicBezTo>
                  <a:pt x="519" y="797"/>
                  <a:pt x="519" y="797"/>
                  <a:pt x="519" y="797"/>
                </a:cubicBezTo>
                <a:close/>
                <a:moveTo>
                  <a:pt x="288" y="1592"/>
                </a:moveTo>
                <a:cubicBezTo>
                  <a:pt x="388" y="1342"/>
                  <a:pt x="388" y="1342"/>
                  <a:pt x="388" y="1342"/>
                </a:cubicBezTo>
                <a:cubicBezTo>
                  <a:pt x="396" y="1354"/>
                  <a:pt x="406" y="1366"/>
                  <a:pt x="416" y="1377"/>
                </a:cubicBezTo>
                <a:cubicBezTo>
                  <a:pt x="579" y="1554"/>
                  <a:pt x="579" y="1554"/>
                  <a:pt x="579" y="1554"/>
                </a:cubicBezTo>
                <a:cubicBezTo>
                  <a:pt x="521" y="1699"/>
                  <a:pt x="521" y="1699"/>
                  <a:pt x="521" y="1699"/>
                </a:cubicBezTo>
                <a:cubicBezTo>
                  <a:pt x="511" y="1723"/>
                  <a:pt x="497" y="1745"/>
                  <a:pt x="478" y="1764"/>
                </a:cubicBezTo>
                <a:cubicBezTo>
                  <a:pt x="231" y="2010"/>
                  <a:pt x="231" y="2010"/>
                  <a:pt x="231" y="2010"/>
                </a:cubicBezTo>
                <a:cubicBezTo>
                  <a:pt x="181" y="2060"/>
                  <a:pt x="100" y="2060"/>
                  <a:pt x="50" y="2010"/>
                </a:cubicBezTo>
                <a:cubicBezTo>
                  <a:pt x="0" y="1960"/>
                  <a:pt x="0" y="1879"/>
                  <a:pt x="50" y="1829"/>
                </a:cubicBezTo>
                <a:lnTo>
                  <a:pt x="288" y="1592"/>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39" name="Freeform 37" title="Ikon baby"/>
          <p:cNvSpPr>
            <a:spLocks noChangeAspect="1" noEditPoints="1"/>
          </p:cNvSpPr>
          <p:nvPr/>
        </p:nvSpPr>
        <p:spPr bwMode="auto">
          <a:xfrm>
            <a:off x="9473723" y="1141872"/>
            <a:ext cx="276543" cy="319600"/>
          </a:xfrm>
          <a:custGeom>
            <a:avLst/>
            <a:gdLst>
              <a:gd name="T0" fmla="*/ 902 w 1799"/>
              <a:gd name="T1" fmla="*/ 640 h 2075"/>
              <a:gd name="T2" fmla="*/ 582 w 1799"/>
              <a:gd name="T3" fmla="*/ 320 h 2075"/>
              <a:gd name="T4" fmla="*/ 902 w 1799"/>
              <a:gd name="T5" fmla="*/ 0 h 2075"/>
              <a:gd name="T6" fmla="*/ 1222 w 1799"/>
              <a:gd name="T7" fmla="*/ 320 h 2075"/>
              <a:gd name="T8" fmla="*/ 902 w 1799"/>
              <a:gd name="T9" fmla="*/ 640 h 2075"/>
              <a:gd name="T10" fmla="*/ 1753 w 1799"/>
              <a:gd name="T11" fmla="*/ 1531 h 2075"/>
              <a:gd name="T12" fmla="*/ 1500 w 1799"/>
              <a:gd name="T13" fmla="*/ 1848 h 2075"/>
              <a:gd name="T14" fmla="*/ 1230 w 1799"/>
              <a:gd name="T15" fmla="*/ 1878 h 2075"/>
              <a:gd name="T16" fmla="*/ 1176 w 1799"/>
              <a:gd name="T17" fmla="*/ 1647 h 2075"/>
              <a:gd name="T18" fmla="*/ 1173 w 1799"/>
              <a:gd name="T19" fmla="*/ 1647 h 2075"/>
              <a:gd name="T20" fmla="*/ 774 w 1799"/>
              <a:gd name="T21" fmla="*/ 1428 h 2075"/>
              <a:gd name="T22" fmla="*/ 774 w 1799"/>
              <a:gd name="T23" fmla="*/ 1280 h 2075"/>
              <a:gd name="T24" fmla="*/ 646 w 1799"/>
              <a:gd name="T25" fmla="*/ 1152 h 2075"/>
              <a:gd name="T26" fmla="*/ 518 w 1799"/>
              <a:gd name="T27" fmla="*/ 1280 h 2075"/>
              <a:gd name="T28" fmla="*/ 518 w 1799"/>
              <a:gd name="T29" fmla="*/ 1472 h 2075"/>
              <a:gd name="T30" fmla="*/ 519 w 1799"/>
              <a:gd name="T31" fmla="*/ 1482 h 2075"/>
              <a:gd name="T32" fmla="*/ 924 w 1799"/>
              <a:gd name="T33" fmla="*/ 1684 h 2075"/>
              <a:gd name="T34" fmla="*/ 1010 w 1799"/>
              <a:gd name="T35" fmla="*/ 1942 h 2075"/>
              <a:gd name="T36" fmla="*/ 753 w 1799"/>
              <a:gd name="T37" fmla="*/ 2028 h 2075"/>
              <a:gd name="T38" fmla="*/ 115 w 1799"/>
              <a:gd name="T39" fmla="*/ 1709 h 2075"/>
              <a:gd name="T40" fmla="*/ 102 w 1799"/>
              <a:gd name="T41" fmla="*/ 1702 h 2075"/>
              <a:gd name="T42" fmla="*/ 51 w 1799"/>
              <a:gd name="T43" fmla="*/ 1660 h 2075"/>
              <a:gd name="T44" fmla="*/ 13 w 1799"/>
              <a:gd name="T45" fmla="*/ 1586 h 2075"/>
              <a:gd name="T46" fmla="*/ 32 w 1799"/>
              <a:gd name="T47" fmla="*/ 1440 h 2075"/>
              <a:gd name="T48" fmla="*/ 40 w 1799"/>
              <a:gd name="T49" fmla="*/ 1427 h 2075"/>
              <a:gd name="T50" fmla="*/ 308 w 1799"/>
              <a:gd name="T51" fmla="*/ 1025 h 2075"/>
              <a:gd name="T52" fmla="*/ 788 w 1799"/>
              <a:gd name="T53" fmla="*/ 768 h 2075"/>
              <a:gd name="T54" fmla="*/ 1088 w 1799"/>
              <a:gd name="T55" fmla="*/ 768 h 2075"/>
              <a:gd name="T56" fmla="*/ 1557 w 1799"/>
              <a:gd name="T57" fmla="*/ 1010 h 2075"/>
              <a:gd name="T58" fmla="*/ 1760 w 1799"/>
              <a:gd name="T59" fmla="*/ 1293 h 2075"/>
              <a:gd name="T60" fmla="*/ 1782 w 1799"/>
              <a:gd name="T61" fmla="*/ 1331 h 2075"/>
              <a:gd name="T62" fmla="*/ 1798 w 1799"/>
              <a:gd name="T63" fmla="*/ 1414 h 2075"/>
              <a:gd name="T64" fmla="*/ 1753 w 1799"/>
              <a:gd name="T65" fmla="*/ 1532 h 2075"/>
              <a:gd name="T66" fmla="*/ 1753 w 1799"/>
              <a:gd name="T67" fmla="*/ 1531 h 2075"/>
              <a:gd name="T68" fmla="*/ 1286 w 1799"/>
              <a:gd name="T69" fmla="*/ 1328 h 2075"/>
              <a:gd name="T70" fmla="*/ 1110 w 1799"/>
              <a:gd name="T71" fmla="*/ 1152 h 2075"/>
              <a:gd name="T72" fmla="*/ 934 w 1799"/>
              <a:gd name="T73" fmla="*/ 1328 h 2075"/>
              <a:gd name="T74" fmla="*/ 1110 w 1799"/>
              <a:gd name="T75" fmla="*/ 1504 h 2075"/>
              <a:gd name="T76" fmla="*/ 1286 w 1799"/>
              <a:gd name="T77" fmla="*/ 1328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9" h="2075">
                <a:moveTo>
                  <a:pt x="902" y="640"/>
                </a:moveTo>
                <a:cubicBezTo>
                  <a:pt x="725" y="640"/>
                  <a:pt x="582" y="497"/>
                  <a:pt x="582" y="320"/>
                </a:cubicBezTo>
                <a:cubicBezTo>
                  <a:pt x="582" y="143"/>
                  <a:pt x="725" y="0"/>
                  <a:pt x="902" y="0"/>
                </a:cubicBezTo>
                <a:cubicBezTo>
                  <a:pt x="1079" y="0"/>
                  <a:pt x="1222" y="143"/>
                  <a:pt x="1222" y="320"/>
                </a:cubicBezTo>
                <a:cubicBezTo>
                  <a:pt x="1222" y="497"/>
                  <a:pt x="1079" y="640"/>
                  <a:pt x="902" y="640"/>
                </a:cubicBezTo>
                <a:close/>
                <a:moveTo>
                  <a:pt x="1753" y="1531"/>
                </a:moveTo>
                <a:cubicBezTo>
                  <a:pt x="1500" y="1848"/>
                  <a:pt x="1500" y="1848"/>
                  <a:pt x="1500" y="1848"/>
                </a:cubicBezTo>
                <a:cubicBezTo>
                  <a:pt x="1434" y="1931"/>
                  <a:pt x="1313" y="1944"/>
                  <a:pt x="1230" y="1878"/>
                </a:cubicBezTo>
                <a:cubicBezTo>
                  <a:pt x="1160" y="1822"/>
                  <a:pt x="1139" y="1726"/>
                  <a:pt x="1176" y="1647"/>
                </a:cubicBezTo>
                <a:cubicBezTo>
                  <a:pt x="1173" y="1647"/>
                  <a:pt x="1173" y="1647"/>
                  <a:pt x="1173" y="1647"/>
                </a:cubicBezTo>
                <a:cubicBezTo>
                  <a:pt x="1018" y="1624"/>
                  <a:pt x="876" y="1546"/>
                  <a:pt x="774" y="1428"/>
                </a:cubicBezTo>
                <a:cubicBezTo>
                  <a:pt x="774" y="1280"/>
                  <a:pt x="774" y="1280"/>
                  <a:pt x="774" y="1280"/>
                </a:cubicBezTo>
                <a:cubicBezTo>
                  <a:pt x="774" y="1209"/>
                  <a:pt x="717" y="1152"/>
                  <a:pt x="646" y="1152"/>
                </a:cubicBezTo>
                <a:cubicBezTo>
                  <a:pt x="576" y="1152"/>
                  <a:pt x="518" y="1209"/>
                  <a:pt x="518" y="1280"/>
                </a:cubicBezTo>
                <a:cubicBezTo>
                  <a:pt x="518" y="1472"/>
                  <a:pt x="518" y="1472"/>
                  <a:pt x="518" y="1472"/>
                </a:cubicBezTo>
                <a:cubicBezTo>
                  <a:pt x="518" y="1475"/>
                  <a:pt x="518" y="1478"/>
                  <a:pt x="519" y="1482"/>
                </a:cubicBezTo>
                <a:cubicBezTo>
                  <a:pt x="924" y="1684"/>
                  <a:pt x="924" y="1684"/>
                  <a:pt x="924" y="1684"/>
                </a:cubicBezTo>
                <a:cubicBezTo>
                  <a:pt x="1019" y="1732"/>
                  <a:pt x="1058" y="1847"/>
                  <a:pt x="1010" y="1942"/>
                </a:cubicBezTo>
                <a:cubicBezTo>
                  <a:pt x="963" y="2037"/>
                  <a:pt x="848" y="2075"/>
                  <a:pt x="753" y="2028"/>
                </a:cubicBezTo>
                <a:cubicBezTo>
                  <a:pt x="115" y="1709"/>
                  <a:pt x="115" y="1709"/>
                  <a:pt x="115" y="1709"/>
                </a:cubicBezTo>
                <a:cubicBezTo>
                  <a:pt x="110" y="1707"/>
                  <a:pt x="106" y="1705"/>
                  <a:pt x="102" y="1702"/>
                </a:cubicBezTo>
                <a:cubicBezTo>
                  <a:pt x="82" y="1691"/>
                  <a:pt x="65" y="1677"/>
                  <a:pt x="51" y="1660"/>
                </a:cubicBezTo>
                <a:cubicBezTo>
                  <a:pt x="33" y="1638"/>
                  <a:pt x="20" y="1613"/>
                  <a:pt x="13" y="1586"/>
                </a:cubicBezTo>
                <a:cubicBezTo>
                  <a:pt x="0" y="1538"/>
                  <a:pt x="5" y="1486"/>
                  <a:pt x="32" y="1440"/>
                </a:cubicBezTo>
                <a:cubicBezTo>
                  <a:pt x="34" y="1436"/>
                  <a:pt x="37" y="1431"/>
                  <a:pt x="40" y="1427"/>
                </a:cubicBezTo>
                <a:cubicBezTo>
                  <a:pt x="308" y="1025"/>
                  <a:pt x="308" y="1025"/>
                  <a:pt x="308" y="1025"/>
                </a:cubicBezTo>
                <a:cubicBezTo>
                  <a:pt x="415" y="864"/>
                  <a:pt x="595" y="768"/>
                  <a:pt x="788" y="768"/>
                </a:cubicBezTo>
                <a:cubicBezTo>
                  <a:pt x="1088" y="768"/>
                  <a:pt x="1088" y="768"/>
                  <a:pt x="1088" y="768"/>
                </a:cubicBezTo>
                <a:cubicBezTo>
                  <a:pt x="1274" y="768"/>
                  <a:pt x="1449" y="858"/>
                  <a:pt x="1557" y="1010"/>
                </a:cubicBezTo>
                <a:cubicBezTo>
                  <a:pt x="1760" y="1293"/>
                  <a:pt x="1760" y="1293"/>
                  <a:pt x="1760" y="1293"/>
                </a:cubicBezTo>
                <a:cubicBezTo>
                  <a:pt x="1769" y="1305"/>
                  <a:pt x="1776" y="1318"/>
                  <a:pt x="1782" y="1331"/>
                </a:cubicBezTo>
                <a:cubicBezTo>
                  <a:pt x="1794" y="1358"/>
                  <a:pt x="1799" y="1386"/>
                  <a:pt x="1798" y="1414"/>
                </a:cubicBezTo>
                <a:cubicBezTo>
                  <a:pt x="1797" y="1456"/>
                  <a:pt x="1781" y="1498"/>
                  <a:pt x="1753" y="1532"/>
                </a:cubicBezTo>
                <a:lnTo>
                  <a:pt x="1753" y="1531"/>
                </a:lnTo>
                <a:close/>
                <a:moveTo>
                  <a:pt x="1286" y="1328"/>
                </a:moveTo>
                <a:cubicBezTo>
                  <a:pt x="1286" y="1231"/>
                  <a:pt x="1207" y="1152"/>
                  <a:pt x="1110" y="1152"/>
                </a:cubicBezTo>
                <a:cubicBezTo>
                  <a:pt x="1013" y="1152"/>
                  <a:pt x="934" y="1231"/>
                  <a:pt x="934" y="1328"/>
                </a:cubicBezTo>
                <a:cubicBezTo>
                  <a:pt x="934" y="1425"/>
                  <a:pt x="1013" y="1504"/>
                  <a:pt x="1110" y="1504"/>
                </a:cubicBezTo>
                <a:cubicBezTo>
                  <a:pt x="1207" y="1504"/>
                  <a:pt x="1286" y="1425"/>
                  <a:pt x="1286" y="132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40" name="Freeform 693" title="Ikon person"/>
          <p:cNvSpPr>
            <a:spLocks noChangeAspect="1" noEditPoints="1"/>
          </p:cNvSpPr>
          <p:nvPr/>
        </p:nvSpPr>
        <p:spPr bwMode="auto">
          <a:xfrm>
            <a:off x="9856521" y="1175812"/>
            <a:ext cx="230822" cy="276543"/>
          </a:xfrm>
          <a:custGeom>
            <a:avLst/>
            <a:gdLst>
              <a:gd name="T0" fmla="*/ 5120 w 5120"/>
              <a:gd name="T1" fmla="*/ 5084 h 6144"/>
              <a:gd name="T2" fmla="*/ 4870 w 5120"/>
              <a:gd name="T3" fmla="*/ 5832 h 6144"/>
              <a:gd name="T4" fmla="*/ 4268 w 5120"/>
              <a:gd name="T5" fmla="*/ 6144 h 6144"/>
              <a:gd name="T6" fmla="*/ 852 w 5120"/>
              <a:gd name="T7" fmla="*/ 6144 h 6144"/>
              <a:gd name="T8" fmla="*/ 250 w 5120"/>
              <a:gd name="T9" fmla="*/ 5832 h 6144"/>
              <a:gd name="T10" fmla="*/ 0 w 5120"/>
              <a:gd name="T11" fmla="*/ 5084 h 6144"/>
              <a:gd name="T12" fmla="*/ 34 w 5120"/>
              <a:gd name="T13" fmla="*/ 4442 h 6144"/>
              <a:gd name="T14" fmla="*/ 160 w 5120"/>
              <a:gd name="T15" fmla="*/ 3834 h 6144"/>
              <a:gd name="T16" fmla="*/ 394 w 5120"/>
              <a:gd name="T17" fmla="*/ 3310 h 6144"/>
              <a:gd name="T18" fmla="*/ 770 w 5120"/>
              <a:gd name="T19" fmla="*/ 2954 h 6144"/>
              <a:gd name="T20" fmla="*/ 1308 w 5120"/>
              <a:gd name="T21" fmla="*/ 2816 h 6144"/>
              <a:gd name="T22" fmla="*/ 2560 w 5120"/>
              <a:gd name="T23" fmla="*/ 3328 h 6144"/>
              <a:gd name="T24" fmla="*/ 3812 w 5120"/>
              <a:gd name="T25" fmla="*/ 2816 h 6144"/>
              <a:gd name="T26" fmla="*/ 4350 w 5120"/>
              <a:gd name="T27" fmla="*/ 2954 h 6144"/>
              <a:gd name="T28" fmla="*/ 4726 w 5120"/>
              <a:gd name="T29" fmla="*/ 3310 h 6144"/>
              <a:gd name="T30" fmla="*/ 4960 w 5120"/>
              <a:gd name="T31" fmla="*/ 3834 h 6144"/>
              <a:gd name="T32" fmla="*/ 5086 w 5120"/>
              <a:gd name="T33" fmla="*/ 4442 h 6144"/>
              <a:gd name="T34" fmla="*/ 5120 w 5120"/>
              <a:gd name="T35" fmla="*/ 5084 h 6144"/>
              <a:gd name="T36" fmla="*/ 4096 w 5120"/>
              <a:gd name="T37" fmla="*/ 1536 h 6144"/>
              <a:gd name="T38" fmla="*/ 3646 w 5120"/>
              <a:gd name="T39" fmla="*/ 2622 h 6144"/>
              <a:gd name="T40" fmla="*/ 2560 w 5120"/>
              <a:gd name="T41" fmla="*/ 3072 h 6144"/>
              <a:gd name="T42" fmla="*/ 1474 w 5120"/>
              <a:gd name="T43" fmla="*/ 2622 h 6144"/>
              <a:gd name="T44" fmla="*/ 1024 w 5120"/>
              <a:gd name="T45" fmla="*/ 1536 h 6144"/>
              <a:gd name="T46" fmla="*/ 1474 w 5120"/>
              <a:gd name="T47" fmla="*/ 450 h 6144"/>
              <a:gd name="T48" fmla="*/ 2560 w 5120"/>
              <a:gd name="T49" fmla="*/ 0 h 6144"/>
              <a:gd name="T50" fmla="*/ 3646 w 5120"/>
              <a:gd name="T51" fmla="*/ 450 h 6144"/>
              <a:gd name="T52" fmla="*/ 4096 w 5120"/>
              <a:gd name="T53" fmla="*/ 1536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20" h="6144">
                <a:moveTo>
                  <a:pt x="5120" y="5084"/>
                </a:moveTo>
                <a:cubicBezTo>
                  <a:pt x="5120" y="5375"/>
                  <a:pt x="5037" y="5624"/>
                  <a:pt x="4870" y="5832"/>
                </a:cubicBezTo>
                <a:cubicBezTo>
                  <a:pt x="4703" y="6040"/>
                  <a:pt x="4503" y="6144"/>
                  <a:pt x="4268" y="6144"/>
                </a:cubicBezTo>
                <a:cubicBezTo>
                  <a:pt x="852" y="6144"/>
                  <a:pt x="852" y="6144"/>
                  <a:pt x="852" y="6144"/>
                </a:cubicBezTo>
                <a:cubicBezTo>
                  <a:pt x="617" y="6144"/>
                  <a:pt x="417" y="6040"/>
                  <a:pt x="250" y="5832"/>
                </a:cubicBezTo>
                <a:cubicBezTo>
                  <a:pt x="83" y="5624"/>
                  <a:pt x="0" y="5375"/>
                  <a:pt x="0" y="5084"/>
                </a:cubicBezTo>
                <a:cubicBezTo>
                  <a:pt x="0" y="4857"/>
                  <a:pt x="11" y="4643"/>
                  <a:pt x="34" y="4442"/>
                </a:cubicBezTo>
                <a:cubicBezTo>
                  <a:pt x="57" y="4241"/>
                  <a:pt x="99" y="4038"/>
                  <a:pt x="160" y="3834"/>
                </a:cubicBezTo>
                <a:cubicBezTo>
                  <a:pt x="221" y="3630"/>
                  <a:pt x="299" y="3455"/>
                  <a:pt x="394" y="3310"/>
                </a:cubicBezTo>
                <a:cubicBezTo>
                  <a:pt x="489" y="3165"/>
                  <a:pt x="614" y="3046"/>
                  <a:pt x="770" y="2954"/>
                </a:cubicBezTo>
                <a:cubicBezTo>
                  <a:pt x="926" y="2862"/>
                  <a:pt x="1105" y="2816"/>
                  <a:pt x="1308" y="2816"/>
                </a:cubicBezTo>
                <a:cubicBezTo>
                  <a:pt x="1657" y="3157"/>
                  <a:pt x="2075" y="3328"/>
                  <a:pt x="2560" y="3328"/>
                </a:cubicBezTo>
                <a:cubicBezTo>
                  <a:pt x="3045" y="3328"/>
                  <a:pt x="3463" y="3157"/>
                  <a:pt x="3812" y="2816"/>
                </a:cubicBezTo>
                <a:cubicBezTo>
                  <a:pt x="4015" y="2816"/>
                  <a:pt x="4194" y="2862"/>
                  <a:pt x="4350" y="2954"/>
                </a:cubicBezTo>
                <a:cubicBezTo>
                  <a:pt x="4506" y="3046"/>
                  <a:pt x="4631" y="3165"/>
                  <a:pt x="4726" y="3310"/>
                </a:cubicBezTo>
                <a:cubicBezTo>
                  <a:pt x="4821" y="3455"/>
                  <a:pt x="4899" y="3630"/>
                  <a:pt x="4960" y="3834"/>
                </a:cubicBezTo>
                <a:cubicBezTo>
                  <a:pt x="5021" y="4038"/>
                  <a:pt x="5063" y="4241"/>
                  <a:pt x="5086" y="4442"/>
                </a:cubicBezTo>
                <a:cubicBezTo>
                  <a:pt x="5109" y="4643"/>
                  <a:pt x="5120" y="4857"/>
                  <a:pt x="5120" y="5084"/>
                </a:cubicBezTo>
                <a:close/>
                <a:moveTo>
                  <a:pt x="4096" y="1536"/>
                </a:moveTo>
                <a:cubicBezTo>
                  <a:pt x="4096" y="1960"/>
                  <a:pt x="3946" y="2322"/>
                  <a:pt x="3646" y="2622"/>
                </a:cubicBezTo>
                <a:cubicBezTo>
                  <a:pt x="3346" y="2922"/>
                  <a:pt x="2984" y="3072"/>
                  <a:pt x="2560" y="3072"/>
                </a:cubicBezTo>
                <a:cubicBezTo>
                  <a:pt x="2136" y="3072"/>
                  <a:pt x="1774" y="2922"/>
                  <a:pt x="1474" y="2622"/>
                </a:cubicBezTo>
                <a:cubicBezTo>
                  <a:pt x="1174" y="2322"/>
                  <a:pt x="1024" y="1960"/>
                  <a:pt x="1024" y="1536"/>
                </a:cubicBezTo>
                <a:cubicBezTo>
                  <a:pt x="1024" y="1112"/>
                  <a:pt x="1174" y="750"/>
                  <a:pt x="1474" y="450"/>
                </a:cubicBezTo>
                <a:cubicBezTo>
                  <a:pt x="1774" y="150"/>
                  <a:pt x="2136" y="0"/>
                  <a:pt x="2560" y="0"/>
                </a:cubicBezTo>
                <a:cubicBezTo>
                  <a:pt x="2984" y="0"/>
                  <a:pt x="3346" y="150"/>
                  <a:pt x="3646" y="450"/>
                </a:cubicBezTo>
                <a:cubicBezTo>
                  <a:pt x="3946" y="750"/>
                  <a:pt x="4096" y="1112"/>
                  <a:pt x="4096" y="153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41" name="Freeform 25" title="Ikon läkare"/>
          <p:cNvSpPr>
            <a:spLocks noChangeAspect="1" noEditPoints="1"/>
          </p:cNvSpPr>
          <p:nvPr/>
        </p:nvSpPr>
        <p:spPr bwMode="auto">
          <a:xfrm>
            <a:off x="10192951" y="1182017"/>
            <a:ext cx="253017" cy="276543"/>
          </a:xfrm>
          <a:custGeom>
            <a:avLst/>
            <a:gdLst>
              <a:gd name="T0" fmla="*/ 1460 w 5632"/>
              <a:gd name="T1" fmla="*/ 5044 h 6144"/>
              <a:gd name="T2" fmla="*/ 1100 w 5632"/>
              <a:gd name="T3" fmla="*/ 5044 h 6144"/>
              <a:gd name="T4" fmla="*/ 1100 w 5632"/>
              <a:gd name="T5" fmla="*/ 4684 h 6144"/>
              <a:gd name="T6" fmla="*/ 1460 w 5632"/>
              <a:gd name="T7" fmla="*/ 4684 h 6144"/>
              <a:gd name="T8" fmla="*/ 5632 w 5632"/>
              <a:gd name="T9" fmla="*/ 5108 h 6144"/>
              <a:gd name="T10" fmla="*/ 4564 w 5632"/>
              <a:gd name="T11" fmla="*/ 6144 h 6144"/>
              <a:gd name="T12" fmla="*/ 292 w 5632"/>
              <a:gd name="T13" fmla="*/ 5868 h 6144"/>
              <a:gd name="T14" fmla="*/ 22 w 5632"/>
              <a:gd name="T15" fmla="*/ 4584 h 6144"/>
              <a:gd name="T16" fmla="*/ 308 w 5632"/>
              <a:gd name="T17" fmla="*/ 3502 h 6144"/>
              <a:gd name="T18" fmla="*/ 1112 w 5632"/>
              <a:gd name="T19" fmla="*/ 2848 h 6144"/>
              <a:gd name="T20" fmla="*/ 1024 w 5632"/>
              <a:gd name="T21" fmla="*/ 4140 h 6144"/>
              <a:gd name="T22" fmla="*/ 512 w 5632"/>
              <a:gd name="T23" fmla="*/ 4864 h 6144"/>
              <a:gd name="T24" fmla="*/ 1280 w 5632"/>
              <a:gd name="T25" fmla="*/ 5632 h 6144"/>
              <a:gd name="T26" fmla="*/ 2048 w 5632"/>
              <a:gd name="T27" fmla="*/ 4864 h 6144"/>
              <a:gd name="T28" fmla="*/ 1536 w 5632"/>
              <a:gd name="T29" fmla="*/ 4140 h 6144"/>
              <a:gd name="T30" fmla="*/ 1636 w 5632"/>
              <a:gd name="T31" fmla="*/ 2956 h 6144"/>
              <a:gd name="T32" fmla="*/ 3996 w 5632"/>
              <a:gd name="T33" fmla="*/ 2956 h 6144"/>
              <a:gd name="T34" fmla="*/ 4096 w 5632"/>
              <a:gd name="T35" fmla="*/ 3584 h 6144"/>
              <a:gd name="T36" fmla="*/ 3072 w 5632"/>
              <a:gd name="T37" fmla="*/ 4608 h 6144"/>
              <a:gd name="T38" fmla="*/ 2944 w 5632"/>
              <a:gd name="T39" fmla="*/ 5248 h 6144"/>
              <a:gd name="T40" fmla="*/ 3328 w 5632"/>
              <a:gd name="T41" fmla="*/ 5632 h 6144"/>
              <a:gd name="T42" fmla="*/ 3712 w 5632"/>
              <a:gd name="T43" fmla="*/ 5248 h 6144"/>
              <a:gd name="T44" fmla="*/ 3584 w 5632"/>
              <a:gd name="T45" fmla="*/ 4608 h 6144"/>
              <a:gd name="T46" fmla="*/ 4096 w 5632"/>
              <a:gd name="T47" fmla="*/ 4096 h 6144"/>
              <a:gd name="T48" fmla="*/ 4608 w 5632"/>
              <a:gd name="T49" fmla="*/ 4608 h 6144"/>
              <a:gd name="T50" fmla="*/ 4480 w 5632"/>
              <a:gd name="T51" fmla="*/ 5248 h 6144"/>
              <a:gd name="T52" fmla="*/ 4864 w 5632"/>
              <a:gd name="T53" fmla="*/ 5632 h 6144"/>
              <a:gd name="T54" fmla="*/ 5248 w 5632"/>
              <a:gd name="T55" fmla="*/ 5248 h 6144"/>
              <a:gd name="T56" fmla="*/ 5120 w 5632"/>
              <a:gd name="T57" fmla="*/ 4608 h 6144"/>
              <a:gd name="T58" fmla="*/ 4608 w 5632"/>
              <a:gd name="T59" fmla="*/ 3724 h 6144"/>
              <a:gd name="T60" fmla="*/ 4610 w 5632"/>
              <a:gd name="T61" fmla="*/ 3362 h 6144"/>
              <a:gd name="T62" fmla="*/ 4572 w 5632"/>
              <a:gd name="T63" fmla="*/ 3008 h 6144"/>
              <a:gd name="T64" fmla="*/ 5000 w 5632"/>
              <a:gd name="T65" fmla="*/ 3090 h 6144"/>
              <a:gd name="T66" fmla="*/ 5514 w 5632"/>
              <a:gd name="T67" fmla="*/ 4032 h 6144"/>
              <a:gd name="T68" fmla="*/ 5632 w 5632"/>
              <a:gd name="T69" fmla="*/ 5108 h 6144"/>
              <a:gd name="T70" fmla="*/ 3902 w 5632"/>
              <a:gd name="T71" fmla="*/ 2622 h 6144"/>
              <a:gd name="T72" fmla="*/ 1730 w 5632"/>
              <a:gd name="T73" fmla="*/ 2622 h 6144"/>
              <a:gd name="T74" fmla="*/ 1730 w 5632"/>
              <a:gd name="T75" fmla="*/ 450 h 6144"/>
              <a:gd name="T76" fmla="*/ 3902 w 5632"/>
              <a:gd name="T77" fmla="*/ 450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32" h="6144">
                <a:moveTo>
                  <a:pt x="1536" y="4864"/>
                </a:moveTo>
                <a:cubicBezTo>
                  <a:pt x="1536" y="4933"/>
                  <a:pt x="1511" y="4993"/>
                  <a:pt x="1460" y="5044"/>
                </a:cubicBezTo>
                <a:cubicBezTo>
                  <a:pt x="1409" y="5095"/>
                  <a:pt x="1349" y="5120"/>
                  <a:pt x="1280" y="5120"/>
                </a:cubicBezTo>
                <a:cubicBezTo>
                  <a:pt x="1211" y="5120"/>
                  <a:pt x="1151" y="5095"/>
                  <a:pt x="1100" y="5044"/>
                </a:cubicBezTo>
                <a:cubicBezTo>
                  <a:pt x="1049" y="4993"/>
                  <a:pt x="1024" y="4933"/>
                  <a:pt x="1024" y="4864"/>
                </a:cubicBezTo>
                <a:cubicBezTo>
                  <a:pt x="1024" y="4795"/>
                  <a:pt x="1049" y="4735"/>
                  <a:pt x="1100" y="4684"/>
                </a:cubicBezTo>
                <a:cubicBezTo>
                  <a:pt x="1151" y="4633"/>
                  <a:pt x="1211" y="4608"/>
                  <a:pt x="1280" y="4608"/>
                </a:cubicBezTo>
                <a:cubicBezTo>
                  <a:pt x="1349" y="4608"/>
                  <a:pt x="1409" y="4633"/>
                  <a:pt x="1460" y="4684"/>
                </a:cubicBezTo>
                <a:cubicBezTo>
                  <a:pt x="1511" y="4735"/>
                  <a:pt x="1536" y="4795"/>
                  <a:pt x="1536" y="4864"/>
                </a:cubicBezTo>
                <a:close/>
                <a:moveTo>
                  <a:pt x="5632" y="5108"/>
                </a:moveTo>
                <a:cubicBezTo>
                  <a:pt x="5632" y="5431"/>
                  <a:pt x="5535" y="5684"/>
                  <a:pt x="5340" y="5868"/>
                </a:cubicBezTo>
                <a:cubicBezTo>
                  <a:pt x="5145" y="6052"/>
                  <a:pt x="4887" y="6144"/>
                  <a:pt x="4564" y="6144"/>
                </a:cubicBezTo>
                <a:cubicBezTo>
                  <a:pt x="1068" y="6144"/>
                  <a:pt x="1068" y="6144"/>
                  <a:pt x="1068" y="6144"/>
                </a:cubicBezTo>
                <a:cubicBezTo>
                  <a:pt x="745" y="6144"/>
                  <a:pt x="487" y="6052"/>
                  <a:pt x="292" y="5868"/>
                </a:cubicBezTo>
                <a:cubicBezTo>
                  <a:pt x="97" y="5684"/>
                  <a:pt x="0" y="5431"/>
                  <a:pt x="0" y="5108"/>
                </a:cubicBezTo>
                <a:cubicBezTo>
                  <a:pt x="0" y="4927"/>
                  <a:pt x="7" y="4752"/>
                  <a:pt x="22" y="4584"/>
                </a:cubicBezTo>
                <a:cubicBezTo>
                  <a:pt x="37" y="4416"/>
                  <a:pt x="69" y="4232"/>
                  <a:pt x="118" y="4032"/>
                </a:cubicBezTo>
                <a:cubicBezTo>
                  <a:pt x="167" y="3832"/>
                  <a:pt x="231" y="3655"/>
                  <a:pt x="308" y="3502"/>
                </a:cubicBezTo>
                <a:cubicBezTo>
                  <a:pt x="385" y="3349"/>
                  <a:pt x="493" y="3211"/>
                  <a:pt x="632" y="3090"/>
                </a:cubicBezTo>
                <a:cubicBezTo>
                  <a:pt x="771" y="2969"/>
                  <a:pt x="931" y="2888"/>
                  <a:pt x="1112" y="2848"/>
                </a:cubicBezTo>
                <a:cubicBezTo>
                  <a:pt x="1053" y="2987"/>
                  <a:pt x="1024" y="3147"/>
                  <a:pt x="1024" y="3328"/>
                </a:cubicBezTo>
                <a:cubicBezTo>
                  <a:pt x="1024" y="4140"/>
                  <a:pt x="1024" y="4140"/>
                  <a:pt x="1024" y="4140"/>
                </a:cubicBezTo>
                <a:cubicBezTo>
                  <a:pt x="869" y="4193"/>
                  <a:pt x="745" y="4287"/>
                  <a:pt x="652" y="4420"/>
                </a:cubicBezTo>
                <a:cubicBezTo>
                  <a:pt x="559" y="4553"/>
                  <a:pt x="512" y="4701"/>
                  <a:pt x="512" y="4864"/>
                </a:cubicBezTo>
                <a:cubicBezTo>
                  <a:pt x="512" y="5077"/>
                  <a:pt x="587" y="5259"/>
                  <a:pt x="736" y="5408"/>
                </a:cubicBezTo>
                <a:cubicBezTo>
                  <a:pt x="885" y="5557"/>
                  <a:pt x="1067" y="5632"/>
                  <a:pt x="1280" y="5632"/>
                </a:cubicBezTo>
                <a:cubicBezTo>
                  <a:pt x="1493" y="5632"/>
                  <a:pt x="1675" y="5557"/>
                  <a:pt x="1824" y="5408"/>
                </a:cubicBezTo>
                <a:cubicBezTo>
                  <a:pt x="1973" y="5259"/>
                  <a:pt x="2048" y="5077"/>
                  <a:pt x="2048" y="4864"/>
                </a:cubicBezTo>
                <a:cubicBezTo>
                  <a:pt x="2048" y="4701"/>
                  <a:pt x="2001" y="4553"/>
                  <a:pt x="1906" y="4420"/>
                </a:cubicBezTo>
                <a:cubicBezTo>
                  <a:pt x="1811" y="4287"/>
                  <a:pt x="1688" y="4193"/>
                  <a:pt x="1536" y="4140"/>
                </a:cubicBezTo>
                <a:cubicBezTo>
                  <a:pt x="1536" y="3328"/>
                  <a:pt x="1536" y="3328"/>
                  <a:pt x="1536" y="3328"/>
                </a:cubicBezTo>
                <a:cubicBezTo>
                  <a:pt x="1536" y="3163"/>
                  <a:pt x="1569" y="3039"/>
                  <a:pt x="1636" y="2956"/>
                </a:cubicBezTo>
                <a:cubicBezTo>
                  <a:pt x="1988" y="3233"/>
                  <a:pt x="2381" y="3372"/>
                  <a:pt x="2816" y="3372"/>
                </a:cubicBezTo>
                <a:cubicBezTo>
                  <a:pt x="3251" y="3372"/>
                  <a:pt x="3644" y="3233"/>
                  <a:pt x="3996" y="2956"/>
                </a:cubicBezTo>
                <a:cubicBezTo>
                  <a:pt x="4063" y="3039"/>
                  <a:pt x="4096" y="3163"/>
                  <a:pt x="4096" y="3328"/>
                </a:cubicBezTo>
                <a:cubicBezTo>
                  <a:pt x="4096" y="3584"/>
                  <a:pt x="4096" y="3584"/>
                  <a:pt x="4096" y="3584"/>
                </a:cubicBezTo>
                <a:cubicBezTo>
                  <a:pt x="3813" y="3584"/>
                  <a:pt x="3572" y="3684"/>
                  <a:pt x="3372" y="3884"/>
                </a:cubicBezTo>
                <a:cubicBezTo>
                  <a:pt x="3172" y="4084"/>
                  <a:pt x="3072" y="4325"/>
                  <a:pt x="3072" y="4608"/>
                </a:cubicBezTo>
                <a:cubicBezTo>
                  <a:pt x="3072" y="4964"/>
                  <a:pt x="3072" y="4964"/>
                  <a:pt x="3072" y="4964"/>
                </a:cubicBezTo>
                <a:cubicBezTo>
                  <a:pt x="2987" y="5041"/>
                  <a:pt x="2944" y="5136"/>
                  <a:pt x="2944" y="5248"/>
                </a:cubicBezTo>
                <a:cubicBezTo>
                  <a:pt x="2944" y="5355"/>
                  <a:pt x="2981" y="5445"/>
                  <a:pt x="3056" y="5520"/>
                </a:cubicBezTo>
                <a:cubicBezTo>
                  <a:pt x="3131" y="5595"/>
                  <a:pt x="3221" y="5632"/>
                  <a:pt x="3328" y="5632"/>
                </a:cubicBezTo>
                <a:cubicBezTo>
                  <a:pt x="3435" y="5632"/>
                  <a:pt x="3525" y="5595"/>
                  <a:pt x="3600" y="5520"/>
                </a:cubicBezTo>
                <a:cubicBezTo>
                  <a:pt x="3675" y="5445"/>
                  <a:pt x="3712" y="5355"/>
                  <a:pt x="3712" y="5248"/>
                </a:cubicBezTo>
                <a:cubicBezTo>
                  <a:pt x="3712" y="5136"/>
                  <a:pt x="3669" y="5041"/>
                  <a:pt x="3584" y="4964"/>
                </a:cubicBezTo>
                <a:cubicBezTo>
                  <a:pt x="3584" y="4608"/>
                  <a:pt x="3584" y="4608"/>
                  <a:pt x="3584" y="4608"/>
                </a:cubicBezTo>
                <a:cubicBezTo>
                  <a:pt x="3584" y="4469"/>
                  <a:pt x="3635" y="4349"/>
                  <a:pt x="3736" y="4248"/>
                </a:cubicBezTo>
                <a:cubicBezTo>
                  <a:pt x="3837" y="4147"/>
                  <a:pt x="3957" y="4096"/>
                  <a:pt x="4096" y="4096"/>
                </a:cubicBezTo>
                <a:cubicBezTo>
                  <a:pt x="4235" y="4096"/>
                  <a:pt x="4355" y="4147"/>
                  <a:pt x="4456" y="4248"/>
                </a:cubicBezTo>
                <a:cubicBezTo>
                  <a:pt x="4557" y="4349"/>
                  <a:pt x="4608" y="4469"/>
                  <a:pt x="4608" y="4608"/>
                </a:cubicBezTo>
                <a:cubicBezTo>
                  <a:pt x="4608" y="4964"/>
                  <a:pt x="4608" y="4964"/>
                  <a:pt x="4608" y="4964"/>
                </a:cubicBezTo>
                <a:cubicBezTo>
                  <a:pt x="4523" y="5041"/>
                  <a:pt x="4480" y="5136"/>
                  <a:pt x="4480" y="5248"/>
                </a:cubicBezTo>
                <a:cubicBezTo>
                  <a:pt x="4480" y="5355"/>
                  <a:pt x="4517" y="5445"/>
                  <a:pt x="4592" y="5520"/>
                </a:cubicBezTo>
                <a:cubicBezTo>
                  <a:pt x="4667" y="5595"/>
                  <a:pt x="4757" y="5632"/>
                  <a:pt x="4864" y="5632"/>
                </a:cubicBezTo>
                <a:cubicBezTo>
                  <a:pt x="4971" y="5632"/>
                  <a:pt x="5061" y="5595"/>
                  <a:pt x="5136" y="5520"/>
                </a:cubicBezTo>
                <a:cubicBezTo>
                  <a:pt x="5211" y="5445"/>
                  <a:pt x="5248" y="5355"/>
                  <a:pt x="5248" y="5248"/>
                </a:cubicBezTo>
                <a:cubicBezTo>
                  <a:pt x="5248" y="5136"/>
                  <a:pt x="5205" y="5041"/>
                  <a:pt x="5120" y="4964"/>
                </a:cubicBezTo>
                <a:cubicBezTo>
                  <a:pt x="5120" y="4608"/>
                  <a:pt x="5120" y="4608"/>
                  <a:pt x="5120" y="4608"/>
                </a:cubicBezTo>
                <a:cubicBezTo>
                  <a:pt x="5120" y="4427"/>
                  <a:pt x="5074" y="4257"/>
                  <a:pt x="4982" y="4098"/>
                </a:cubicBezTo>
                <a:cubicBezTo>
                  <a:pt x="4890" y="3939"/>
                  <a:pt x="4765" y="3815"/>
                  <a:pt x="4608" y="3724"/>
                </a:cubicBezTo>
                <a:cubicBezTo>
                  <a:pt x="4608" y="3697"/>
                  <a:pt x="4609" y="3641"/>
                  <a:pt x="4610" y="3554"/>
                </a:cubicBezTo>
                <a:cubicBezTo>
                  <a:pt x="4611" y="3467"/>
                  <a:pt x="4611" y="3403"/>
                  <a:pt x="4610" y="3362"/>
                </a:cubicBezTo>
                <a:cubicBezTo>
                  <a:pt x="4609" y="3321"/>
                  <a:pt x="4605" y="3265"/>
                  <a:pt x="4600" y="3196"/>
                </a:cubicBezTo>
                <a:cubicBezTo>
                  <a:pt x="4595" y="3127"/>
                  <a:pt x="4585" y="3064"/>
                  <a:pt x="4572" y="3008"/>
                </a:cubicBezTo>
                <a:cubicBezTo>
                  <a:pt x="4559" y="2952"/>
                  <a:pt x="4541" y="2899"/>
                  <a:pt x="4520" y="2848"/>
                </a:cubicBezTo>
                <a:cubicBezTo>
                  <a:pt x="4701" y="2888"/>
                  <a:pt x="4861" y="2969"/>
                  <a:pt x="5000" y="3090"/>
                </a:cubicBezTo>
                <a:cubicBezTo>
                  <a:pt x="5139" y="3211"/>
                  <a:pt x="5247" y="3349"/>
                  <a:pt x="5324" y="3502"/>
                </a:cubicBezTo>
                <a:cubicBezTo>
                  <a:pt x="5401" y="3655"/>
                  <a:pt x="5465" y="3832"/>
                  <a:pt x="5514" y="4032"/>
                </a:cubicBezTo>
                <a:cubicBezTo>
                  <a:pt x="5563" y="4232"/>
                  <a:pt x="5595" y="4416"/>
                  <a:pt x="5610" y="4584"/>
                </a:cubicBezTo>
                <a:cubicBezTo>
                  <a:pt x="5625" y="4752"/>
                  <a:pt x="5632" y="4927"/>
                  <a:pt x="5632" y="5108"/>
                </a:cubicBezTo>
                <a:close/>
                <a:moveTo>
                  <a:pt x="4352" y="1536"/>
                </a:moveTo>
                <a:cubicBezTo>
                  <a:pt x="4352" y="1960"/>
                  <a:pt x="4202" y="2322"/>
                  <a:pt x="3902" y="2622"/>
                </a:cubicBezTo>
                <a:cubicBezTo>
                  <a:pt x="3602" y="2922"/>
                  <a:pt x="3240" y="3072"/>
                  <a:pt x="2816" y="3072"/>
                </a:cubicBezTo>
                <a:cubicBezTo>
                  <a:pt x="2392" y="3072"/>
                  <a:pt x="2030" y="2922"/>
                  <a:pt x="1730" y="2622"/>
                </a:cubicBezTo>
                <a:cubicBezTo>
                  <a:pt x="1430" y="2322"/>
                  <a:pt x="1280" y="1960"/>
                  <a:pt x="1280" y="1536"/>
                </a:cubicBezTo>
                <a:cubicBezTo>
                  <a:pt x="1280" y="1112"/>
                  <a:pt x="1430" y="750"/>
                  <a:pt x="1730" y="450"/>
                </a:cubicBezTo>
                <a:cubicBezTo>
                  <a:pt x="2030" y="150"/>
                  <a:pt x="2392" y="0"/>
                  <a:pt x="2816" y="0"/>
                </a:cubicBezTo>
                <a:cubicBezTo>
                  <a:pt x="3240" y="0"/>
                  <a:pt x="3602" y="150"/>
                  <a:pt x="3902" y="450"/>
                </a:cubicBezTo>
                <a:cubicBezTo>
                  <a:pt x="4202" y="750"/>
                  <a:pt x="4352" y="1112"/>
                  <a:pt x="4352" y="153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42" name="Freeform 697" title="Ikon spion"/>
          <p:cNvSpPr>
            <a:spLocks noChangeAspect="1" noEditPoints="1"/>
          </p:cNvSpPr>
          <p:nvPr/>
        </p:nvSpPr>
        <p:spPr bwMode="auto">
          <a:xfrm>
            <a:off x="10505692" y="1169606"/>
            <a:ext cx="235705" cy="276543"/>
          </a:xfrm>
          <a:custGeom>
            <a:avLst/>
            <a:gdLst>
              <a:gd name="T0" fmla="*/ 2688 w 5632"/>
              <a:gd name="T1" fmla="*/ 4352 h 6656"/>
              <a:gd name="T2" fmla="*/ 1792 w 5632"/>
              <a:gd name="T3" fmla="*/ 3584 h 6656"/>
              <a:gd name="T4" fmla="*/ 3328 w 5632"/>
              <a:gd name="T5" fmla="*/ 6144 h 6656"/>
              <a:gd name="T6" fmla="*/ 3328 w 5632"/>
              <a:gd name="T7" fmla="*/ 3840 h 6656"/>
              <a:gd name="T8" fmla="*/ 3328 w 5632"/>
              <a:gd name="T9" fmla="*/ 6144 h 6656"/>
              <a:gd name="T10" fmla="*/ 3952 w 5632"/>
              <a:gd name="T11" fmla="*/ 2080 h 6656"/>
              <a:gd name="T12" fmla="*/ 2900 w 5632"/>
              <a:gd name="T13" fmla="*/ 2124 h 6656"/>
              <a:gd name="T14" fmla="*/ 2732 w 5632"/>
              <a:gd name="T15" fmla="*/ 2124 h 6656"/>
              <a:gd name="T16" fmla="*/ 1680 w 5632"/>
              <a:gd name="T17" fmla="*/ 2080 h 6656"/>
              <a:gd name="T18" fmla="*/ 1680 w 5632"/>
              <a:gd name="T19" fmla="*/ 2212 h 6656"/>
              <a:gd name="T20" fmla="*/ 1740 w 5632"/>
              <a:gd name="T21" fmla="*/ 2280 h 6656"/>
              <a:gd name="T22" fmla="*/ 1798 w 5632"/>
              <a:gd name="T23" fmla="*/ 2444 h 6656"/>
              <a:gd name="T24" fmla="*/ 1862 w 5632"/>
              <a:gd name="T25" fmla="*/ 2580 h 6656"/>
              <a:gd name="T26" fmla="*/ 1946 w 5632"/>
              <a:gd name="T27" fmla="*/ 2690 h 6656"/>
              <a:gd name="T28" fmla="*/ 2072 w 5632"/>
              <a:gd name="T29" fmla="*/ 2760 h 6656"/>
              <a:gd name="T30" fmla="*/ 2252 w 5632"/>
              <a:gd name="T31" fmla="*/ 2784 h 6656"/>
              <a:gd name="T32" fmla="*/ 2618 w 5632"/>
              <a:gd name="T33" fmla="*/ 2614 h 6656"/>
              <a:gd name="T34" fmla="*/ 2722 w 5632"/>
              <a:gd name="T35" fmla="*/ 2358 h 6656"/>
              <a:gd name="T36" fmla="*/ 2840 w 5632"/>
              <a:gd name="T37" fmla="*/ 2308 h 6656"/>
              <a:gd name="T38" fmla="*/ 2956 w 5632"/>
              <a:gd name="T39" fmla="*/ 2476 h 6656"/>
              <a:gd name="T40" fmla="*/ 3144 w 5632"/>
              <a:gd name="T41" fmla="*/ 2734 h 6656"/>
              <a:gd name="T42" fmla="*/ 3478 w 5632"/>
              <a:gd name="T43" fmla="*/ 2776 h 6656"/>
              <a:gd name="T44" fmla="*/ 3630 w 5632"/>
              <a:gd name="T45" fmla="*/ 2728 h 6656"/>
              <a:gd name="T46" fmla="*/ 3734 w 5632"/>
              <a:gd name="T47" fmla="*/ 2636 h 6656"/>
              <a:gd name="T48" fmla="*/ 3804 w 5632"/>
              <a:gd name="T49" fmla="*/ 2512 h 6656"/>
              <a:gd name="T50" fmla="*/ 3862 w 5632"/>
              <a:gd name="T51" fmla="*/ 2362 h 6656"/>
              <a:gd name="T52" fmla="*/ 3922 w 5632"/>
              <a:gd name="T53" fmla="*/ 2238 h 6656"/>
              <a:gd name="T54" fmla="*/ 3968 w 5632"/>
              <a:gd name="T55" fmla="*/ 2104 h 6656"/>
              <a:gd name="T56" fmla="*/ 5340 w 5632"/>
              <a:gd name="T57" fmla="*/ 6380 h 6656"/>
              <a:gd name="T58" fmla="*/ 1068 w 5632"/>
              <a:gd name="T59" fmla="*/ 6656 h 6656"/>
              <a:gd name="T60" fmla="*/ 0 w 5632"/>
              <a:gd name="T61" fmla="*/ 5620 h 6656"/>
              <a:gd name="T62" fmla="*/ 94 w 5632"/>
              <a:gd name="T63" fmla="*/ 4646 h 6656"/>
              <a:gd name="T64" fmla="*/ 498 w 5632"/>
              <a:gd name="T65" fmla="*/ 3738 h 6656"/>
              <a:gd name="T66" fmla="*/ 512 w 5632"/>
              <a:gd name="T67" fmla="*/ 2560 h 6656"/>
              <a:gd name="T68" fmla="*/ 1280 w 5632"/>
              <a:gd name="T69" fmla="*/ 2048 h 6656"/>
              <a:gd name="T70" fmla="*/ 512 w 5632"/>
              <a:gd name="T71" fmla="*/ 1536 h 6656"/>
              <a:gd name="T72" fmla="*/ 1558 w 5632"/>
              <a:gd name="T73" fmla="*/ 604 h 6656"/>
              <a:gd name="T74" fmla="*/ 2144 w 5632"/>
              <a:gd name="T75" fmla="*/ 0 h 6656"/>
              <a:gd name="T76" fmla="*/ 2816 w 5632"/>
              <a:gd name="T77" fmla="*/ 248 h 6656"/>
              <a:gd name="T78" fmla="*/ 3488 w 5632"/>
              <a:gd name="T79" fmla="*/ 0 h 6656"/>
              <a:gd name="T80" fmla="*/ 4074 w 5632"/>
              <a:gd name="T81" fmla="*/ 604 h 6656"/>
              <a:gd name="T82" fmla="*/ 5120 w 5632"/>
              <a:gd name="T83" fmla="*/ 1536 h 6656"/>
              <a:gd name="T84" fmla="*/ 4264 w 5632"/>
              <a:gd name="T85" fmla="*/ 2560 h 6656"/>
              <a:gd name="T86" fmla="*/ 4792 w 5632"/>
              <a:gd name="T87" fmla="*/ 3460 h 6656"/>
              <a:gd name="T88" fmla="*/ 5484 w 5632"/>
              <a:gd name="T89" fmla="*/ 4420 h 6656"/>
              <a:gd name="T90" fmla="*/ 5632 w 5632"/>
              <a:gd name="T91" fmla="*/ 5620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32" h="6656">
                <a:moveTo>
                  <a:pt x="2304" y="6144"/>
                </a:moveTo>
                <a:cubicBezTo>
                  <a:pt x="2688" y="4352"/>
                  <a:pt x="2688" y="4352"/>
                  <a:pt x="2688" y="4352"/>
                </a:cubicBezTo>
                <a:cubicBezTo>
                  <a:pt x="2304" y="3840"/>
                  <a:pt x="2304" y="3840"/>
                  <a:pt x="2304" y="3840"/>
                </a:cubicBezTo>
                <a:cubicBezTo>
                  <a:pt x="1792" y="3584"/>
                  <a:pt x="1792" y="3584"/>
                  <a:pt x="1792" y="3584"/>
                </a:cubicBezTo>
                <a:lnTo>
                  <a:pt x="2304" y="6144"/>
                </a:lnTo>
                <a:close/>
                <a:moveTo>
                  <a:pt x="3328" y="6144"/>
                </a:moveTo>
                <a:cubicBezTo>
                  <a:pt x="3840" y="3584"/>
                  <a:pt x="3840" y="3584"/>
                  <a:pt x="3840" y="3584"/>
                </a:cubicBezTo>
                <a:cubicBezTo>
                  <a:pt x="3328" y="3840"/>
                  <a:pt x="3328" y="3840"/>
                  <a:pt x="3328" y="3840"/>
                </a:cubicBezTo>
                <a:cubicBezTo>
                  <a:pt x="2944" y="4352"/>
                  <a:pt x="2944" y="4352"/>
                  <a:pt x="2944" y="4352"/>
                </a:cubicBezTo>
                <a:lnTo>
                  <a:pt x="3328" y="6144"/>
                </a:lnTo>
                <a:close/>
                <a:moveTo>
                  <a:pt x="3968" y="2104"/>
                </a:moveTo>
                <a:cubicBezTo>
                  <a:pt x="3963" y="2093"/>
                  <a:pt x="3957" y="2085"/>
                  <a:pt x="3952" y="2080"/>
                </a:cubicBezTo>
                <a:cubicBezTo>
                  <a:pt x="3925" y="2059"/>
                  <a:pt x="3797" y="2048"/>
                  <a:pt x="3568" y="2048"/>
                </a:cubicBezTo>
                <a:cubicBezTo>
                  <a:pt x="3381" y="2048"/>
                  <a:pt x="3159" y="2073"/>
                  <a:pt x="2900" y="2124"/>
                </a:cubicBezTo>
                <a:cubicBezTo>
                  <a:pt x="2881" y="2129"/>
                  <a:pt x="2853" y="2132"/>
                  <a:pt x="2816" y="2132"/>
                </a:cubicBezTo>
                <a:cubicBezTo>
                  <a:pt x="2779" y="2132"/>
                  <a:pt x="2751" y="2129"/>
                  <a:pt x="2732" y="2124"/>
                </a:cubicBezTo>
                <a:cubicBezTo>
                  <a:pt x="2473" y="2073"/>
                  <a:pt x="2251" y="2048"/>
                  <a:pt x="2064" y="2048"/>
                </a:cubicBezTo>
                <a:cubicBezTo>
                  <a:pt x="1835" y="2048"/>
                  <a:pt x="1707" y="2059"/>
                  <a:pt x="1680" y="2080"/>
                </a:cubicBezTo>
                <a:cubicBezTo>
                  <a:pt x="1675" y="2085"/>
                  <a:pt x="1669" y="2093"/>
                  <a:pt x="1664" y="2104"/>
                </a:cubicBezTo>
                <a:cubicBezTo>
                  <a:pt x="1669" y="2152"/>
                  <a:pt x="1675" y="2188"/>
                  <a:pt x="1680" y="2212"/>
                </a:cubicBezTo>
                <a:cubicBezTo>
                  <a:pt x="1685" y="2220"/>
                  <a:pt x="1695" y="2229"/>
                  <a:pt x="1710" y="2238"/>
                </a:cubicBezTo>
                <a:cubicBezTo>
                  <a:pt x="1725" y="2247"/>
                  <a:pt x="1735" y="2261"/>
                  <a:pt x="1740" y="2280"/>
                </a:cubicBezTo>
                <a:cubicBezTo>
                  <a:pt x="1745" y="2291"/>
                  <a:pt x="1755" y="2318"/>
                  <a:pt x="1770" y="2362"/>
                </a:cubicBezTo>
                <a:cubicBezTo>
                  <a:pt x="1785" y="2406"/>
                  <a:pt x="1794" y="2433"/>
                  <a:pt x="1798" y="2444"/>
                </a:cubicBezTo>
                <a:cubicBezTo>
                  <a:pt x="1802" y="2455"/>
                  <a:pt x="1812" y="2477"/>
                  <a:pt x="1828" y="2512"/>
                </a:cubicBezTo>
                <a:cubicBezTo>
                  <a:pt x="1844" y="2547"/>
                  <a:pt x="1855" y="2569"/>
                  <a:pt x="1862" y="2580"/>
                </a:cubicBezTo>
                <a:cubicBezTo>
                  <a:pt x="1869" y="2591"/>
                  <a:pt x="1881" y="2609"/>
                  <a:pt x="1898" y="2636"/>
                </a:cubicBezTo>
                <a:cubicBezTo>
                  <a:pt x="1915" y="2663"/>
                  <a:pt x="1931" y="2681"/>
                  <a:pt x="1946" y="2690"/>
                </a:cubicBezTo>
                <a:cubicBezTo>
                  <a:pt x="1961" y="2699"/>
                  <a:pt x="1979" y="2712"/>
                  <a:pt x="2002" y="2728"/>
                </a:cubicBezTo>
                <a:cubicBezTo>
                  <a:pt x="2025" y="2744"/>
                  <a:pt x="2048" y="2755"/>
                  <a:pt x="2072" y="2760"/>
                </a:cubicBezTo>
                <a:cubicBezTo>
                  <a:pt x="2096" y="2765"/>
                  <a:pt x="2123" y="2771"/>
                  <a:pt x="2154" y="2776"/>
                </a:cubicBezTo>
                <a:cubicBezTo>
                  <a:pt x="2185" y="2781"/>
                  <a:pt x="2217" y="2784"/>
                  <a:pt x="2252" y="2784"/>
                </a:cubicBezTo>
                <a:cubicBezTo>
                  <a:pt x="2348" y="2784"/>
                  <a:pt x="2427" y="2767"/>
                  <a:pt x="2488" y="2734"/>
                </a:cubicBezTo>
                <a:cubicBezTo>
                  <a:pt x="2549" y="2701"/>
                  <a:pt x="2593" y="2661"/>
                  <a:pt x="2618" y="2614"/>
                </a:cubicBezTo>
                <a:cubicBezTo>
                  <a:pt x="2643" y="2567"/>
                  <a:pt x="2663" y="2521"/>
                  <a:pt x="2676" y="2476"/>
                </a:cubicBezTo>
                <a:cubicBezTo>
                  <a:pt x="2689" y="2431"/>
                  <a:pt x="2705" y="2391"/>
                  <a:pt x="2722" y="2358"/>
                </a:cubicBezTo>
                <a:cubicBezTo>
                  <a:pt x="2739" y="2325"/>
                  <a:pt x="2763" y="2308"/>
                  <a:pt x="2792" y="2308"/>
                </a:cubicBezTo>
                <a:cubicBezTo>
                  <a:pt x="2840" y="2308"/>
                  <a:pt x="2840" y="2308"/>
                  <a:pt x="2840" y="2308"/>
                </a:cubicBezTo>
                <a:cubicBezTo>
                  <a:pt x="2869" y="2308"/>
                  <a:pt x="2893" y="2325"/>
                  <a:pt x="2910" y="2358"/>
                </a:cubicBezTo>
                <a:cubicBezTo>
                  <a:pt x="2927" y="2391"/>
                  <a:pt x="2943" y="2431"/>
                  <a:pt x="2956" y="2476"/>
                </a:cubicBezTo>
                <a:cubicBezTo>
                  <a:pt x="2969" y="2521"/>
                  <a:pt x="2989" y="2567"/>
                  <a:pt x="3014" y="2614"/>
                </a:cubicBezTo>
                <a:cubicBezTo>
                  <a:pt x="3039" y="2661"/>
                  <a:pt x="3083" y="2701"/>
                  <a:pt x="3144" y="2734"/>
                </a:cubicBezTo>
                <a:cubicBezTo>
                  <a:pt x="3205" y="2767"/>
                  <a:pt x="3284" y="2784"/>
                  <a:pt x="3380" y="2784"/>
                </a:cubicBezTo>
                <a:cubicBezTo>
                  <a:pt x="3415" y="2784"/>
                  <a:pt x="3447" y="2781"/>
                  <a:pt x="3478" y="2776"/>
                </a:cubicBezTo>
                <a:cubicBezTo>
                  <a:pt x="3509" y="2771"/>
                  <a:pt x="3536" y="2765"/>
                  <a:pt x="3560" y="2760"/>
                </a:cubicBezTo>
                <a:cubicBezTo>
                  <a:pt x="3584" y="2755"/>
                  <a:pt x="3607" y="2744"/>
                  <a:pt x="3630" y="2728"/>
                </a:cubicBezTo>
                <a:cubicBezTo>
                  <a:pt x="3653" y="2712"/>
                  <a:pt x="3671" y="2699"/>
                  <a:pt x="3686" y="2690"/>
                </a:cubicBezTo>
                <a:cubicBezTo>
                  <a:pt x="3701" y="2681"/>
                  <a:pt x="3717" y="2663"/>
                  <a:pt x="3734" y="2636"/>
                </a:cubicBezTo>
                <a:cubicBezTo>
                  <a:pt x="3751" y="2609"/>
                  <a:pt x="3763" y="2591"/>
                  <a:pt x="3770" y="2580"/>
                </a:cubicBezTo>
                <a:cubicBezTo>
                  <a:pt x="3777" y="2569"/>
                  <a:pt x="3788" y="2547"/>
                  <a:pt x="3804" y="2512"/>
                </a:cubicBezTo>
                <a:cubicBezTo>
                  <a:pt x="3820" y="2477"/>
                  <a:pt x="3830" y="2455"/>
                  <a:pt x="3834" y="2444"/>
                </a:cubicBezTo>
                <a:cubicBezTo>
                  <a:pt x="3838" y="2433"/>
                  <a:pt x="3847" y="2406"/>
                  <a:pt x="3862" y="2362"/>
                </a:cubicBezTo>
                <a:cubicBezTo>
                  <a:pt x="3877" y="2318"/>
                  <a:pt x="3887" y="2291"/>
                  <a:pt x="3892" y="2280"/>
                </a:cubicBezTo>
                <a:cubicBezTo>
                  <a:pt x="3897" y="2261"/>
                  <a:pt x="3907" y="2247"/>
                  <a:pt x="3922" y="2238"/>
                </a:cubicBezTo>
                <a:cubicBezTo>
                  <a:pt x="3937" y="2229"/>
                  <a:pt x="3947" y="2220"/>
                  <a:pt x="3952" y="2212"/>
                </a:cubicBezTo>
                <a:cubicBezTo>
                  <a:pt x="3957" y="2188"/>
                  <a:pt x="3963" y="2152"/>
                  <a:pt x="3968" y="2104"/>
                </a:cubicBezTo>
                <a:close/>
                <a:moveTo>
                  <a:pt x="5632" y="5620"/>
                </a:moveTo>
                <a:cubicBezTo>
                  <a:pt x="5632" y="5943"/>
                  <a:pt x="5535" y="6196"/>
                  <a:pt x="5340" y="6380"/>
                </a:cubicBezTo>
                <a:cubicBezTo>
                  <a:pt x="5145" y="6564"/>
                  <a:pt x="4887" y="6656"/>
                  <a:pt x="4564" y="6656"/>
                </a:cubicBezTo>
                <a:cubicBezTo>
                  <a:pt x="1068" y="6656"/>
                  <a:pt x="1068" y="6656"/>
                  <a:pt x="1068" y="6656"/>
                </a:cubicBezTo>
                <a:cubicBezTo>
                  <a:pt x="745" y="6656"/>
                  <a:pt x="487" y="6564"/>
                  <a:pt x="292" y="6380"/>
                </a:cubicBezTo>
                <a:cubicBezTo>
                  <a:pt x="97" y="6196"/>
                  <a:pt x="0" y="5943"/>
                  <a:pt x="0" y="5620"/>
                </a:cubicBezTo>
                <a:cubicBezTo>
                  <a:pt x="0" y="5457"/>
                  <a:pt x="6" y="5300"/>
                  <a:pt x="18" y="5148"/>
                </a:cubicBezTo>
                <a:cubicBezTo>
                  <a:pt x="30" y="4996"/>
                  <a:pt x="55" y="4829"/>
                  <a:pt x="94" y="4646"/>
                </a:cubicBezTo>
                <a:cubicBezTo>
                  <a:pt x="133" y="4463"/>
                  <a:pt x="183" y="4299"/>
                  <a:pt x="244" y="4152"/>
                </a:cubicBezTo>
                <a:cubicBezTo>
                  <a:pt x="305" y="4005"/>
                  <a:pt x="390" y="3867"/>
                  <a:pt x="498" y="3738"/>
                </a:cubicBezTo>
                <a:cubicBezTo>
                  <a:pt x="606" y="3609"/>
                  <a:pt x="731" y="3509"/>
                  <a:pt x="872" y="3440"/>
                </a:cubicBezTo>
                <a:cubicBezTo>
                  <a:pt x="512" y="2560"/>
                  <a:pt x="512" y="2560"/>
                  <a:pt x="512" y="2560"/>
                </a:cubicBezTo>
                <a:cubicBezTo>
                  <a:pt x="1368" y="2560"/>
                  <a:pt x="1368" y="2560"/>
                  <a:pt x="1368" y="2560"/>
                </a:cubicBezTo>
                <a:cubicBezTo>
                  <a:pt x="1309" y="2389"/>
                  <a:pt x="1280" y="2219"/>
                  <a:pt x="1280" y="2048"/>
                </a:cubicBezTo>
                <a:cubicBezTo>
                  <a:pt x="1280" y="2016"/>
                  <a:pt x="1283" y="1973"/>
                  <a:pt x="1288" y="1920"/>
                </a:cubicBezTo>
                <a:cubicBezTo>
                  <a:pt x="771" y="1813"/>
                  <a:pt x="512" y="1685"/>
                  <a:pt x="512" y="1536"/>
                </a:cubicBezTo>
                <a:cubicBezTo>
                  <a:pt x="512" y="1384"/>
                  <a:pt x="792" y="1252"/>
                  <a:pt x="1352" y="1140"/>
                </a:cubicBezTo>
                <a:cubicBezTo>
                  <a:pt x="1397" y="975"/>
                  <a:pt x="1466" y="796"/>
                  <a:pt x="1558" y="604"/>
                </a:cubicBezTo>
                <a:cubicBezTo>
                  <a:pt x="1650" y="412"/>
                  <a:pt x="1744" y="260"/>
                  <a:pt x="1840" y="148"/>
                </a:cubicBezTo>
                <a:cubicBezTo>
                  <a:pt x="1925" y="49"/>
                  <a:pt x="2027" y="0"/>
                  <a:pt x="2144" y="0"/>
                </a:cubicBezTo>
                <a:cubicBezTo>
                  <a:pt x="2224" y="0"/>
                  <a:pt x="2336" y="41"/>
                  <a:pt x="2480" y="124"/>
                </a:cubicBezTo>
                <a:cubicBezTo>
                  <a:pt x="2624" y="207"/>
                  <a:pt x="2736" y="248"/>
                  <a:pt x="2816" y="248"/>
                </a:cubicBezTo>
                <a:cubicBezTo>
                  <a:pt x="2896" y="248"/>
                  <a:pt x="3008" y="207"/>
                  <a:pt x="3152" y="124"/>
                </a:cubicBezTo>
                <a:cubicBezTo>
                  <a:pt x="3296" y="41"/>
                  <a:pt x="3408" y="0"/>
                  <a:pt x="3488" y="0"/>
                </a:cubicBezTo>
                <a:cubicBezTo>
                  <a:pt x="3605" y="0"/>
                  <a:pt x="3707" y="49"/>
                  <a:pt x="3792" y="148"/>
                </a:cubicBezTo>
                <a:cubicBezTo>
                  <a:pt x="3888" y="260"/>
                  <a:pt x="3982" y="412"/>
                  <a:pt x="4074" y="604"/>
                </a:cubicBezTo>
                <a:cubicBezTo>
                  <a:pt x="4166" y="796"/>
                  <a:pt x="4235" y="975"/>
                  <a:pt x="4280" y="1140"/>
                </a:cubicBezTo>
                <a:cubicBezTo>
                  <a:pt x="4840" y="1252"/>
                  <a:pt x="5120" y="1384"/>
                  <a:pt x="5120" y="1536"/>
                </a:cubicBezTo>
                <a:cubicBezTo>
                  <a:pt x="5120" y="1685"/>
                  <a:pt x="4861" y="1813"/>
                  <a:pt x="4344" y="1920"/>
                </a:cubicBezTo>
                <a:cubicBezTo>
                  <a:pt x="4363" y="2136"/>
                  <a:pt x="4336" y="2349"/>
                  <a:pt x="4264" y="2560"/>
                </a:cubicBezTo>
                <a:cubicBezTo>
                  <a:pt x="5120" y="2560"/>
                  <a:pt x="5120" y="2560"/>
                  <a:pt x="5120" y="2560"/>
                </a:cubicBezTo>
                <a:cubicBezTo>
                  <a:pt x="4792" y="3460"/>
                  <a:pt x="4792" y="3460"/>
                  <a:pt x="4792" y="3460"/>
                </a:cubicBezTo>
                <a:cubicBezTo>
                  <a:pt x="4960" y="3548"/>
                  <a:pt x="5103" y="3677"/>
                  <a:pt x="5222" y="3846"/>
                </a:cubicBezTo>
                <a:cubicBezTo>
                  <a:pt x="5341" y="4015"/>
                  <a:pt x="5428" y="4207"/>
                  <a:pt x="5484" y="4420"/>
                </a:cubicBezTo>
                <a:cubicBezTo>
                  <a:pt x="5540" y="4633"/>
                  <a:pt x="5579" y="4835"/>
                  <a:pt x="5600" y="5026"/>
                </a:cubicBezTo>
                <a:cubicBezTo>
                  <a:pt x="5621" y="5217"/>
                  <a:pt x="5632" y="5415"/>
                  <a:pt x="5632" y="562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74" name="Freeform 281" title="Ikon grupp"/>
          <p:cNvSpPr>
            <a:spLocks noChangeAspect="1" noEditPoints="1"/>
          </p:cNvSpPr>
          <p:nvPr/>
        </p:nvSpPr>
        <p:spPr bwMode="auto">
          <a:xfrm>
            <a:off x="8397720" y="1520043"/>
            <a:ext cx="229051" cy="212863"/>
          </a:xfrm>
          <a:custGeom>
            <a:avLst/>
            <a:gdLst>
              <a:gd name="T0" fmla="*/ 1312 w 7680"/>
              <a:gd name="T1" fmla="*/ 4096 h 7168"/>
              <a:gd name="T2" fmla="*/ 224 w 7680"/>
              <a:gd name="T3" fmla="*/ 3934 h 7168"/>
              <a:gd name="T4" fmla="*/ 496 w 7680"/>
              <a:gd name="T5" fmla="*/ 2048 h 7168"/>
              <a:gd name="T6" fmla="*/ 1060 w 7680"/>
              <a:gd name="T7" fmla="*/ 2302 h 7168"/>
              <a:gd name="T8" fmla="*/ 2068 w 7680"/>
              <a:gd name="T9" fmla="*/ 2296 h 7168"/>
              <a:gd name="T10" fmla="*/ 2372 w 7680"/>
              <a:gd name="T11" fmla="*/ 3584 h 7168"/>
              <a:gd name="T12" fmla="*/ 6364 w 7680"/>
              <a:gd name="T13" fmla="*/ 6890 h 7168"/>
              <a:gd name="T14" fmla="*/ 2092 w 7680"/>
              <a:gd name="T15" fmla="*/ 7168 h 7168"/>
              <a:gd name="T16" fmla="*/ 1024 w 7680"/>
              <a:gd name="T17" fmla="*/ 6132 h 7168"/>
              <a:gd name="T18" fmla="*/ 1094 w 7680"/>
              <a:gd name="T19" fmla="*/ 5282 h 7168"/>
              <a:gd name="T20" fmla="*/ 1372 w 7680"/>
              <a:gd name="T21" fmla="*/ 4458 h 7168"/>
              <a:gd name="T22" fmla="*/ 1962 w 7680"/>
              <a:gd name="T23" fmla="*/ 3920 h 7168"/>
              <a:gd name="T24" fmla="*/ 2580 w 7680"/>
              <a:gd name="T25" fmla="*/ 3926 h 7168"/>
              <a:gd name="T26" fmla="*/ 3300 w 7680"/>
              <a:gd name="T27" fmla="*/ 4310 h 7168"/>
              <a:gd name="T28" fmla="*/ 4380 w 7680"/>
              <a:gd name="T29" fmla="*/ 4310 h 7168"/>
              <a:gd name="T30" fmla="*/ 5100 w 7680"/>
              <a:gd name="T31" fmla="*/ 3926 h 7168"/>
              <a:gd name="T32" fmla="*/ 5718 w 7680"/>
              <a:gd name="T33" fmla="*/ 3920 h 7168"/>
              <a:gd name="T34" fmla="*/ 6308 w 7680"/>
              <a:gd name="T35" fmla="*/ 4458 h 7168"/>
              <a:gd name="T36" fmla="*/ 6586 w 7680"/>
              <a:gd name="T37" fmla="*/ 5282 h 7168"/>
              <a:gd name="T38" fmla="*/ 6656 w 7680"/>
              <a:gd name="T39" fmla="*/ 6132 h 7168"/>
              <a:gd name="T40" fmla="*/ 2260 w 7680"/>
              <a:gd name="T41" fmla="*/ 1748 h 7168"/>
              <a:gd name="T42" fmla="*/ 812 w 7680"/>
              <a:gd name="T43" fmla="*/ 1748 h 7168"/>
              <a:gd name="T44" fmla="*/ 812 w 7680"/>
              <a:gd name="T45" fmla="*/ 300 h 7168"/>
              <a:gd name="T46" fmla="*/ 2260 w 7680"/>
              <a:gd name="T47" fmla="*/ 300 h 7168"/>
              <a:gd name="T48" fmla="*/ 5376 w 7680"/>
              <a:gd name="T49" fmla="*/ 2560 h 7168"/>
              <a:gd name="T50" fmla="*/ 3840 w 7680"/>
              <a:gd name="T51" fmla="*/ 4096 h 7168"/>
              <a:gd name="T52" fmla="*/ 2304 w 7680"/>
              <a:gd name="T53" fmla="*/ 2560 h 7168"/>
              <a:gd name="T54" fmla="*/ 3840 w 7680"/>
              <a:gd name="T55" fmla="*/ 1024 h 7168"/>
              <a:gd name="T56" fmla="*/ 5376 w 7680"/>
              <a:gd name="T57" fmla="*/ 2560 h 7168"/>
              <a:gd name="T58" fmla="*/ 7456 w 7680"/>
              <a:gd name="T59" fmla="*/ 3934 h 7168"/>
              <a:gd name="T60" fmla="*/ 6368 w 7680"/>
              <a:gd name="T61" fmla="*/ 4096 h 7168"/>
              <a:gd name="T62" fmla="*/ 5632 w 7680"/>
              <a:gd name="T63" fmla="*/ 2560 h 7168"/>
              <a:gd name="T64" fmla="*/ 6144 w 7680"/>
              <a:gd name="T65" fmla="*/ 2388 h 7168"/>
              <a:gd name="T66" fmla="*/ 7010 w 7680"/>
              <a:gd name="T67" fmla="*/ 2132 h 7168"/>
              <a:gd name="T68" fmla="*/ 7680 w 7680"/>
              <a:gd name="T69" fmla="*/ 3460 h 7168"/>
              <a:gd name="T70" fmla="*/ 6868 w 7680"/>
              <a:gd name="T71" fmla="*/ 1748 h 7168"/>
              <a:gd name="T72" fmla="*/ 5420 w 7680"/>
              <a:gd name="T73" fmla="*/ 1748 h 7168"/>
              <a:gd name="T74" fmla="*/ 5420 w 7680"/>
              <a:gd name="T75" fmla="*/ 300 h 7168"/>
              <a:gd name="T76" fmla="*/ 6868 w 7680"/>
              <a:gd name="T77" fmla="*/ 300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80" h="7168">
                <a:moveTo>
                  <a:pt x="2372" y="3584"/>
                </a:moveTo>
                <a:cubicBezTo>
                  <a:pt x="1940" y="3597"/>
                  <a:pt x="1587" y="3768"/>
                  <a:pt x="1312" y="4096"/>
                </a:cubicBezTo>
                <a:cubicBezTo>
                  <a:pt x="776" y="4096"/>
                  <a:pt x="776" y="4096"/>
                  <a:pt x="776" y="4096"/>
                </a:cubicBezTo>
                <a:cubicBezTo>
                  <a:pt x="557" y="4096"/>
                  <a:pt x="373" y="4042"/>
                  <a:pt x="224" y="3934"/>
                </a:cubicBezTo>
                <a:cubicBezTo>
                  <a:pt x="75" y="3826"/>
                  <a:pt x="0" y="3668"/>
                  <a:pt x="0" y="3460"/>
                </a:cubicBezTo>
                <a:cubicBezTo>
                  <a:pt x="0" y="2519"/>
                  <a:pt x="165" y="2048"/>
                  <a:pt x="496" y="2048"/>
                </a:cubicBezTo>
                <a:cubicBezTo>
                  <a:pt x="512" y="2048"/>
                  <a:pt x="570" y="2076"/>
                  <a:pt x="670" y="2132"/>
                </a:cubicBezTo>
                <a:cubicBezTo>
                  <a:pt x="770" y="2188"/>
                  <a:pt x="900" y="2245"/>
                  <a:pt x="1060" y="2302"/>
                </a:cubicBezTo>
                <a:cubicBezTo>
                  <a:pt x="1220" y="2359"/>
                  <a:pt x="1379" y="2388"/>
                  <a:pt x="1536" y="2388"/>
                </a:cubicBezTo>
                <a:cubicBezTo>
                  <a:pt x="1715" y="2388"/>
                  <a:pt x="1892" y="2357"/>
                  <a:pt x="2068" y="2296"/>
                </a:cubicBezTo>
                <a:cubicBezTo>
                  <a:pt x="2055" y="2395"/>
                  <a:pt x="2048" y="2483"/>
                  <a:pt x="2048" y="2560"/>
                </a:cubicBezTo>
                <a:cubicBezTo>
                  <a:pt x="2048" y="2931"/>
                  <a:pt x="2156" y="3272"/>
                  <a:pt x="2372" y="3584"/>
                </a:cubicBezTo>
                <a:close/>
                <a:moveTo>
                  <a:pt x="6656" y="6132"/>
                </a:moveTo>
                <a:cubicBezTo>
                  <a:pt x="6656" y="6452"/>
                  <a:pt x="6559" y="6705"/>
                  <a:pt x="6364" y="6890"/>
                </a:cubicBezTo>
                <a:cubicBezTo>
                  <a:pt x="6169" y="7075"/>
                  <a:pt x="5911" y="7168"/>
                  <a:pt x="5588" y="7168"/>
                </a:cubicBezTo>
                <a:cubicBezTo>
                  <a:pt x="2092" y="7168"/>
                  <a:pt x="2092" y="7168"/>
                  <a:pt x="2092" y="7168"/>
                </a:cubicBezTo>
                <a:cubicBezTo>
                  <a:pt x="1769" y="7168"/>
                  <a:pt x="1511" y="7075"/>
                  <a:pt x="1316" y="6890"/>
                </a:cubicBezTo>
                <a:cubicBezTo>
                  <a:pt x="1121" y="6705"/>
                  <a:pt x="1024" y="6452"/>
                  <a:pt x="1024" y="6132"/>
                </a:cubicBezTo>
                <a:cubicBezTo>
                  <a:pt x="1024" y="5991"/>
                  <a:pt x="1029" y="5853"/>
                  <a:pt x="1038" y="5718"/>
                </a:cubicBezTo>
                <a:cubicBezTo>
                  <a:pt x="1047" y="5583"/>
                  <a:pt x="1066" y="5438"/>
                  <a:pt x="1094" y="5282"/>
                </a:cubicBezTo>
                <a:cubicBezTo>
                  <a:pt x="1122" y="5126"/>
                  <a:pt x="1157" y="4981"/>
                  <a:pt x="1200" y="4848"/>
                </a:cubicBezTo>
                <a:cubicBezTo>
                  <a:pt x="1243" y="4715"/>
                  <a:pt x="1300" y="4585"/>
                  <a:pt x="1372" y="4458"/>
                </a:cubicBezTo>
                <a:cubicBezTo>
                  <a:pt x="1444" y="4331"/>
                  <a:pt x="1527" y="4223"/>
                  <a:pt x="1620" y="4134"/>
                </a:cubicBezTo>
                <a:cubicBezTo>
                  <a:pt x="1713" y="4045"/>
                  <a:pt x="1827" y="3973"/>
                  <a:pt x="1962" y="3920"/>
                </a:cubicBezTo>
                <a:cubicBezTo>
                  <a:pt x="2097" y="3867"/>
                  <a:pt x="2245" y="3840"/>
                  <a:pt x="2408" y="3840"/>
                </a:cubicBezTo>
                <a:cubicBezTo>
                  <a:pt x="2435" y="3840"/>
                  <a:pt x="2492" y="3869"/>
                  <a:pt x="2580" y="3926"/>
                </a:cubicBezTo>
                <a:cubicBezTo>
                  <a:pt x="2668" y="3983"/>
                  <a:pt x="2765" y="4047"/>
                  <a:pt x="2872" y="4118"/>
                </a:cubicBezTo>
                <a:cubicBezTo>
                  <a:pt x="2979" y="4189"/>
                  <a:pt x="3121" y="4253"/>
                  <a:pt x="3300" y="4310"/>
                </a:cubicBezTo>
                <a:cubicBezTo>
                  <a:pt x="3479" y="4367"/>
                  <a:pt x="3659" y="4396"/>
                  <a:pt x="3840" y="4396"/>
                </a:cubicBezTo>
                <a:cubicBezTo>
                  <a:pt x="4021" y="4396"/>
                  <a:pt x="4201" y="4367"/>
                  <a:pt x="4380" y="4310"/>
                </a:cubicBezTo>
                <a:cubicBezTo>
                  <a:pt x="4559" y="4253"/>
                  <a:pt x="4701" y="4189"/>
                  <a:pt x="4808" y="4118"/>
                </a:cubicBezTo>
                <a:cubicBezTo>
                  <a:pt x="4915" y="4047"/>
                  <a:pt x="5012" y="3983"/>
                  <a:pt x="5100" y="3926"/>
                </a:cubicBezTo>
                <a:cubicBezTo>
                  <a:pt x="5188" y="3869"/>
                  <a:pt x="5245" y="3840"/>
                  <a:pt x="5272" y="3840"/>
                </a:cubicBezTo>
                <a:cubicBezTo>
                  <a:pt x="5435" y="3840"/>
                  <a:pt x="5583" y="3867"/>
                  <a:pt x="5718" y="3920"/>
                </a:cubicBezTo>
                <a:cubicBezTo>
                  <a:pt x="5853" y="3973"/>
                  <a:pt x="5967" y="4045"/>
                  <a:pt x="6060" y="4134"/>
                </a:cubicBezTo>
                <a:cubicBezTo>
                  <a:pt x="6153" y="4223"/>
                  <a:pt x="6236" y="4331"/>
                  <a:pt x="6308" y="4458"/>
                </a:cubicBezTo>
                <a:cubicBezTo>
                  <a:pt x="6380" y="4585"/>
                  <a:pt x="6437" y="4715"/>
                  <a:pt x="6480" y="4848"/>
                </a:cubicBezTo>
                <a:cubicBezTo>
                  <a:pt x="6523" y="4981"/>
                  <a:pt x="6558" y="5126"/>
                  <a:pt x="6586" y="5282"/>
                </a:cubicBezTo>
                <a:cubicBezTo>
                  <a:pt x="6614" y="5438"/>
                  <a:pt x="6633" y="5583"/>
                  <a:pt x="6642" y="5718"/>
                </a:cubicBezTo>
                <a:cubicBezTo>
                  <a:pt x="6651" y="5853"/>
                  <a:pt x="6656" y="5991"/>
                  <a:pt x="6656" y="6132"/>
                </a:cubicBezTo>
                <a:close/>
                <a:moveTo>
                  <a:pt x="2560" y="1024"/>
                </a:moveTo>
                <a:cubicBezTo>
                  <a:pt x="2560" y="1307"/>
                  <a:pt x="2460" y="1548"/>
                  <a:pt x="2260" y="1748"/>
                </a:cubicBezTo>
                <a:cubicBezTo>
                  <a:pt x="2060" y="1948"/>
                  <a:pt x="1819" y="2048"/>
                  <a:pt x="1536" y="2048"/>
                </a:cubicBezTo>
                <a:cubicBezTo>
                  <a:pt x="1253" y="2048"/>
                  <a:pt x="1012" y="1948"/>
                  <a:pt x="812" y="1748"/>
                </a:cubicBezTo>
                <a:cubicBezTo>
                  <a:pt x="612" y="1548"/>
                  <a:pt x="512" y="1307"/>
                  <a:pt x="512" y="1024"/>
                </a:cubicBezTo>
                <a:cubicBezTo>
                  <a:pt x="512" y="741"/>
                  <a:pt x="612" y="500"/>
                  <a:pt x="812" y="300"/>
                </a:cubicBezTo>
                <a:cubicBezTo>
                  <a:pt x="1012" y="100"/>
                  <a:pt x="1253" y="0"/>
                  <a:pt x="1536" y="0"/>
                </a:cubicBezTo>
                <a:cubicBezTo>
                  <a:pt x="1819" y="0"/>
                  <a:pt x="2060" y="100"/>
                  <a:pt x="2260" y="300"/>
                </a:cubicBezTo>
                <a:cubicBezTo>
                  <a:pt x="2460" y="500"/>
                  <a:pt x="2560" y="741"/>
                  <a:pt x="2560" y="1024"/>
                </a:cubicBezTo>
                <a:close/>
                <a:moveTo>
                  <a:pt x="5376" y="2560"/>
                </a:moveTo>
                <a:cubicBezTo>
                  <a:pt x="5376" y="2984"/>
                  <a:pt x="5226" y="3346"/>
                  <a:pt x="4926" y="3646"/>
                </a:cubicBezTo>
                <a:cubicBezTo>
                  <a:pt x="4626" y="3946"/>
                  <a:pt x="4264" y="4096"/>
                  <a:pt x="3840" y="4096"/>
                </a:cubicBezTo>
                <a:cubicBezTo>
                  <a:pt x="3416" y="4096"/>
                  <a:pt x="3054" y="3946"/>
                  <a:pt x="2754" y="3646"/>
                </a:cubicBezTo>
                <a:cubicBezTo>
                  <a:pt x="2454" y="3346"/>
                  <a:pt x="2304" y="2984"/>
                  <a:pt x="2304" y="2560"/>
                </a:cubicBezTo>
                <a:cubicBezTo>
                  <a:pt x="2304" y="2136"/>
                  <a:pt x="2454" y="1774"/>
                  <a:pt x="2754" y="1474"/>
                </a:cubicBezTo>
                <a:cubicBezTo>
                  <a:pt x="3054" y="1174"/>
                  <a:pt x="3416" y="1024"/>
                  <a:pt x="3840" y="1024"/>
                </a:cubicBezTo>
                <a:cubicBezTo>
                  <a:pt x="4264" y="1024"/>
                  <a:pt x="4626" y="1174"/>
                  <a:pt x="4926" y="1474"/>
                </a:cubicBezTo>
                <a:cubicBezTo>
                  <a:pt x="5226" y="1774"/>
                  <a:pt x="5376" y="2136"/>
                  <a:pt x="5376" y="2560"/>
                </a:cubicBezTo>
                <a:close/>
                <a:moveTo>
                  <a:pt x="7680" y="3460"/>
                </a:moveTo>
                <a:cubicBezTo>
                  <a:pt x="7680" y="3668"/>
                  <a:pt x="7605" y="3826"/>
                  <a:pt x="7456" y="3934"/>
                </a:cubicBezTo>
                <a:cubicBezTo>
                  <a:pt x="7307" y="4042"/>
                  <a:pt x="7123" y="4096"/>
                  <a:pt x="6904" y="4096"/>
                </a:cubicBezTo>
                <a:cubicBezTo>
                  <a:pt x="6368" y="4096"/>
                  <a:pt x="6368" y="4096"/>
                  <a:pt x="6368" y="4096"/>
                </a:cubicBezTo>
                <a:cubicBezTo>
                  <a:pt x="6093" y="3768"/>
                  <a:pt x="5740" y="3597"/>
                  <a:pt x="5308" y="3584"/>
                </a:cubicBezTo>
                <a:cubicBezTo>
                  <a:pt x="5524" y="3272"/>
                  <a:pt x="5632" y="2931"/>
                  <a:pt x="5632" y="2560"/>
                </a:cubicBezTo>
                <a:cubicBezTo>
                  <a:pt x="5632" y="2483"/>
                  <a:pt x="5625" y="2395"/>
                  <a:pt x="5612" y="2296"/>
                </a:cubicBezTo>
                <a:cubicBezTo>
                  <a:pt x="5788" y="2357"/>
                  <a:pt x="5965" y="2388"/>
                  <a:pt x="6144" y="2388"/>
                </a:cubicBezTo>
                <a:cubicBezTo>
                  <a:pt x="6301" y="2388"/>
                  <a:pt x="6460" y="2359"/>
                  <a:pt x="6620" y="2302"/>
                </a:cubicBezTo>
                <a:cubicBezTo>
                  <a:pt x="6780" y="2245"/>
                  <a:pt x="6910" y="2188"/>
                  <a:pt x="7010" y="2132"/>
                </a:cubicBezTo>
                <a:cubicBezTo>
                  <a:pt x="7110" y="2076"/>
                  <a:pt x="7168" y="2048"/>
                  <a:pt x="7184" y="2048"/>
                </a:cubicBezTo>
                <a:cubicBezTo>
                  <a:pt x="7515" y="2048"/>
                  <a:pt x="7680" y="2519"/>
                  <a:pt x="7680" y="3460"/>
                </a:cubicBezTo>
                <a:close/>
                <a:moveTo>
                  <a:pt x="7168" y="1024"/>
                </a:moveTo>
                <a:cubicBezTo>
                  <a:pt x="7168" y="1307"/>
                  <a:pt x="7068" y="1548"/>
                  <a:pt x="6868" y="1748"/>
                </a:cubicBezTo>
                <a:cubicBezTo>
                  <a:pt x="6668" y="1948"/>
                  <a:pt x="6427" y="2048"/>
                  <a:pt x="6144" y="2048"/>
                </a:cubicBezTo>
                <a:cubicBezTo>
                  <a:pt x="5861" y="2048"/>
                  <a:pt x="5620" y="1948"/>
                  <a:pt x="5420" y="1748"/>
                </a:cubicBezTo>
                <a:cubicBezTo>
                  <a:pt x="5220" y="1548"/>
                  <a:pt x="5120" y="1307"/>
                  <a:pt x="5120" y="1024"/>
                </a:cubicBezTo>
                <a:cubicBezTo>
                  <a:pt x="5120" y="741"/>
                  <a:pt x="5220" y="500"/>
                  <a:pt x="5420" y="300"/>
                </a:cubicBezTo>
                <a:cubicBezTo>
                  <a:pt x="5620" y="100"/>
                  <a:pt x="5861" y="0"/>
                  <a:pt x="6144" y="0"/>
                </a:cubicBezTo>
                <a:cubicBezTo>
                  <a:pt x="6427" y="0"/>
                  <a:pt x="6668" y="100"/>
                  <a:pt x="6868" y="300"/>
                </a:cubicBezTo>
                <a:cubicBezTo>
                  <a:pt x="7068" y="500"/>
                  <a:pt x="7168" y="741"/>
                  <a:pt x="7168" y="102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75" name="Freeform 605" title="Ikon person"/>
          <p:cNvSpPr>
            <a:spLocks noChangeAspect="1" noEditPoints="1"/>
          </p:cNvSpPr>
          <p:nvPr/>
        </p:nvSpPr>
        <p:spPr bwMode="auto">
          <a:xfrm>
            <a:off x="8691148" y="1461041"/>
            <a:ext cx="240588" cy="301845"/>
          </a:xfrm>
          <a:custGeom>
            <a:avLst/>
            <a:gdLst>
              <a:gd name="T0" fmla="*/ 5386 w 5632"/>
              <a:gd name="T1" fmla="*/ 6470 h 7040"/>
              <a:gd name="T2" fmla="*/ 3830 w 5632"/>
              <a:gd name="T3" fmla="*/ 6978 h 7040"/>
              <a:gd name="T4" fmla="*/ 1802 w 5632"/>
              <a:gd name="T5" fmla="*/ 6978 h 7040"/>
              <a:gd name="T6" fmla="*/ 246 w 5632"/>
              <a:gd name="T7" fmla="*/ 6470 h 7040"/>
              <a:gd name="T8" fmla="*/ 132 w 5632"/>
              <a:gd name="T9" fmla="*/ 5662 h 7040"/>
              <a:gd name="T10" fmla="*/ 968 w 5632"/>
              <a:gd name="T11" fmla="*/ 5218 h 7040"/>
              <a:gd name="T12" fmla="*/ 1684 w 5632"/>
              <a:gd name="T13" fmla="*/ 5142 h 7040"/>
              <a:gd name="T14" fmla="*/ 1746 w 5632"/>
              <a:gd name="T15" fmla="*/ 5500 h 7040"/>
              <a:gd name="T16" fmla="*/ 1156 w 5632"/>
              <a:gd name="T17" fmla="*/ 5698 h 7040"/>
              <a:gd name="T18" fmla="*/ 656 w 5632"/>
              <a:gd name="T19" fmla="*/ 5894 h 7040"/>
              <a:gd name="T20" fmla="*/ 512 w 5632"/>
              <a:gd name="T21" fmla="*/ 6020 h 7040"/>
              <a:gd name="T22" fmla="*/ 912 w 5632"/>
              <a:gd name="T23" fmla="*/ 6258 h 7040"/>
              <a:gd name="T24" fmla="*/ 2010 w 5632"/>
              <a:gd name="T25" fmla="*/ 6488 h 7040"/>
              <a:gd name="T26" fmla="*/ 3622 w 5632"/>
              <a:gd name="T27" fmla="*/ 6488 h 7040"/>
              <a:gd name="T28" fmla="*/ 4720 w 5632"/>
              <a:gd name="T29" fmla="*/ 6256 h 7040"/>
              <a:gd name="T30" fmla="*/ 5120 w 5632"/>
              <a:gd name="T31" fmla="*/ 6012 h 7040"/>
              <a:gd name="T32" fmla="*/ 4976 w 5632"/>
              <a:gd name="T33" fmla="*/ 5892 h 7040"/>
              <a:gd name="T34" fmla="*/ 4476 w 5632"/>
              <a:gd name="T35" fmla="*/ 5698 h 7040"/>
              <a:gd name="T36" fmla="*/ 3886 w 5632"/>
              <a:gd name="T37" fmla="*/ 5500 h 7040"/>
              <a:gd name="T38" fmla="*/ 3948 w 5632"/>
              <a:gd name="T39" fmla="*/ 5142 h 7040"/>
              <a:gd name="T40" fmla="*/ 4664 w 5632"/>
              <a:gd name="T41" fmla="*/ 5218 h 7040"/>
              <a:gd name="T42" fmla="*/ 5500 w 5632"/>
              <a:gd name="T43" fmla="*/ 5662 h 7040"/>
              <a:gd name="T44" fmla="*/ 4096 w 5632"/>
              <a:gd name="T45" fmla="*/ 2432 h 7040"/>
              <a:gd name="T46" fmla="*/ 4020 w 5632"/>
              <a:gd name="T47" fmla="*/ 4148 h 7040"/>
              <a:gd name="T48" fmla="*/ 3584 w 5632"/>
              <a:gd name="T49" fmla="*/ 4224 h 7040"/>
              <a:gd name="T50" fmla="*/ 3508 w 5632"/>
              <a:gd name="T51" fmla="*/ 5940 h 7040"/>
              <a:gd name="T52" fmla="*/ 2304 w 5632"/>
              <a:gd name="T53" fmla="*/ 6016 h 7040"/>
              <a:gd name="T54" fmla="*/ 2048 w 5632"/>
              <a:gd name="T55" fmla="*/ 5760 h 7040"/>
              <a:gd name="T56" fmla="*/ 1792 w 5632"/>
              <a:gd name="T57" fmla="*/ 4224 h 7040"/>
              <a:gd name="T58" fmla="*/ 1536 w 5632"/>
              <a:gd name="T59" fmla="*/ 3968 h 7040"/>
              <a:gd name="T60" fmla="*/ 1686 w 5632"/>
              <a:gd name="T61" fmla="*/ 2070 h 7040"/>
              <a:gd name="T62" fmla="*/ 3584 w 5632"/>
              <a:gd name="T63" fmla="*/ 1920 h 7040"/>
              <a:gd name="T64" fmla="*/ 4096 w 5632"/>
              <a:gd name="T65" fmla="*/ 2432 h 7040"/>
              <a:gd name="T66" fmla="*/ 3450 w 5632"/>
              <a:gd name="T67" fmla="*/ 1530 h 7040"/>
              <a:gd name="T68" fmla="*/ 2182 w 5632"/>
              <a:gd name="T69" fmla="*/ 1530 h 7040"/>
              <a:gd name="T70" fmla="*/ 2182 w 5632"/>
              <a:gd name="T71" fmla="*/ 262 h 7040"/>
              <a:gd name="T72" fmla="*/ 3450 w 5632"/>
              <a:gd name="T73" fmla="*/ 262 h 7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32" h="7040">
                <a:moveTo>
                  <a:pt x="5632" y="6016"/>
                </a:moveTo>
                <a:cubicBezTo>
                  <a:pt x="5632" y="6184"/>
                  <a:pt x="5550" y="6335"/>
                  <a:pt x="5386" y="6470"/>
                </a:cubicBezTo>
                <a:cubicBezTo>
                  <a:pt x="5222" y="6605"/>
                  <a:pt x="5003" y="6713"/>
                  <a:pt x="4730" y="6794"/>
                </a:cubicBezTo>
                <a:cubicBezTo>
                  <a:pt x="4457" y="6875"/>
                  <a:pt x="4157" y="6937"/>
                  <a:pt x="3830" y="6978"/>
                </a:cubicBezTo>
                <a:cubicBezTo>
                  <a:pt x="3503" y="7019"/>
                  <a:pt x="3165" y="7040"/>
                  <a:pt x="2816" y="7040"/>
                </a:cubicBezTo>
                <a:cubicBezTo>
                  <a:pt x="2467" y="7040"/>
                  <a:pt x="2129" y="7019"/>
                  <a:pt x="1802" y="6978"/>
                </a:cubicBezTo>
                <a:cubicBezTo>
                  <a:pt x="1475" y="6937"/>
                  <a:pt x="1175" y="6875"/>
                  <a:pt x="902" y="6794"/>
                </a:cubicBezTo>
                <a:cubicBezTo>
                  <a:pt x="629" y="6713"/>
                  <a:pt x="410" y="6605"/>
                  <a:pt x="246" y="6470"/>
                </a:cubicBezTo>
                <a:cubicBezTo>
                  <a:pt x="82" y="6335"/>
                  <a:pt x="0" y="6184"/>
                  <a:pt x="0" y="6016"/>
                </a:cubicBezTo>
                <a:cubicBezTo>
                  <a:pt x="0" y="5885"/>
                  <a:pt x="44" y="5767"/>
                  <a:pt x="132" y="5662"/>
                </a:cubicBezTo>
                <a:cubicBezTo>
                  <a:pt x="220" y="5557"/>
                  <a:pt x="341" y="5468"/>
                  <a:pt x="496" y="5396"/>
                </a:cubicBezTo>
                <a:cubicBezTo>
                  <a:pt x="651" y="5324"/>
                  <a:pt x="808" y="5265"/>
                  <a:pt x="968" y="5218"/>
                </a:cubicBezTo>
                <a:cubicBezTo>
                  <a:pt x="1128" y="5171"/>
                  <a:pt x="1303" y="5132"/>
                  <a:pt x="1492" y="5100"/>
                </a:cubicBezTo>
                <a:cubicBezTo>
                  <a:pt x="1561" y="5087"/>
                  <a:pt x="1625" y="5101"/>
                  <a:pt x="1684" y="5142"/>
                </a:cubicBezTo>
                <a:cubicBezTo>
                  <a:pt x="1743" y="5183"/>
                  <a:pt x="1777" y="5239"/>
                  <a:pt x="1788" y="5308"/>
                </a:cubicBezTo>
                <a:cubicBezTo>
                  <a:pt x="1801" y="5377"/>
                  <a:pt x="1787" y="5441"/>
                  <a:pt x="1746" y="5500"/>
                </a:cubicBezTo>
                <a:cubicBezTo>
                  <a:pt x="1705" y="5559"/>
                  <a:pt x="1649" y="5593"/>
                  <a:pt x="1580" y="5604"/>
                </a:cubicBezTo>
                <a:cubicBezTo>
                  <a:pt x="1425" y="5631"/>
                  <a:pt x="1284" y="5662"/>
                  <a:pt x="1156" y="5698"/>
                </a:cubicBezTo>
                <a:cubicBezTo>
                  <a:pt x="1028" y="5734"/>
                  <a:pt x="926" y="5768"/>
                  <a:pt x="850" y="5800"/>
                </a:cubicBezTo>
                <a:cubicBezTo>
                  <a:pt x="774" y="5832"/>
                  <a:pt x="709" y="5863"/>
                  <a:pt x="656" y="5894"/>
                </a:cubicBezTo>
                <a:cubicBezTo>
                  <a:pt x="603" y="5925"/>
                  <a:pt x="566" y="5951"/>
                  <a:pt x="546" y="5972"/>
                </a:cubicBezTo>
                <a:cubicBezTo>
                  <a:pt x="526" y="5993"/>
                  <a:pt x="515" y="6009"/>
                  <a:pt x="512" y="6020"/>
                </a:cubicBezTo>
                <a:cubicBezTo>
                  <a:pt x="520" y="6049"/>
                  <a:pt x="556" y="6085"/>
                  <a:pt x="620" y="6126"/>
                </a:cubicBezTo>
                <a:cubicBezTo>
                  <a:pt x="684" y="6167"/>
                  <a:pt x="781" y="6211"/>
                  <a:pt x="912" y="6258"/>
                </a:cubicBezTo>
                <a:cubicBezTo>
                  <a:pt x="1043" y="6305"/>
                  <a:pt x="1195" y="6348"/>
                  <a:pt x="1368" y="6388"/>
                </a:cubicBezTo>
                <a:cubicBezTo>
                  <a:pt x="1541" y="6428"/>
                  <a:pt x="1755" y="6461"/>
                  <a:pt x="2010" y="6488"/>
                </a:cubicBezTo>
                <a:cubicBezTo>
                  <a:pt x="2265" y="6515"/>
                  <a:pt x="2533" y="6528"/>
                  <a:pt x="2816" y="6528"/>
                </a:cubicBezTo>
                <a:cubicBezTo>
                  <a:pt x="3099" y="6528"/>
                  <a:pt x="3367" y="6515"/>
                  <a:pt x="3622" y="6488"/>
                </a:cubicBezTo>
                <a:cubicBezTo>
                  <a:pt x="3877" y="6461"/>
                  <a:pt x="4091" y="6428"/>
                  <a:pt x="4264" y="6388"/>
                </a:cubicBezTo>
                <a:cubicBezTo>
                  <a:pt x="4437" y="6348"/>
                  <a:pt x="4589" y="6304"/>
                  <a:pt x="4720" y="6256"/>
                </a:cubicBezTo>
                <a:cubicBezTo>
                  <a:pt x="4851" y="6208"/>
                  <a:pt x="4948" y="6163"/>
                  <a:pt x="5012" y="6122"/>
                </a:cubicBezTo>
                <a:cubicBezTo>
                  <a:pt x="5076" y="6081"/>
                  <a:pt x="5112" y="6044"/>
                  <a:pt x="5120" y="6012"/>
                </a:cubicBezTo>
                <a:cubicBezTo>
                  <a:pt x="5117" y="6001"/>
                  <a:pt x="5106" y="5987"/>
                  <a:pt x="5086" y="5968"/>
                </a:cubicBezTo>
                <a:cubicBezTo>
                  <a:pt x="5066" y="5949"/>
                  <a:pt x="5029" y="5924"/>
                  <a:pt x="4976" y="5892"/>
                </a:cubicBezTo>
                <a:cubicBezTo>
                  <a:pt x="4923" y="5860"/>
                  <a:pt x="4858" y="5829"/>
                  <a:pt x="4782" y="5798"/>
                </a:cubicBezTo>
                <a:cubicBezTo>
                  <a:pt x="4706" y="5767"/>
                  <a:pt x="4604" y="5734"/>
                  <a:pt x="4476" y="5698"/>
                </a:cubicBezTo>
                <a:cubicBezTo>
                  <a:pt x="4348" y="5662"/>
                  <a:pt x="4207" y="5631"/>
                  <a:pt x="4052" y="5604"/>
                </a:cubicBezTo>
                <a:cubicBezTo>
                  <a:pt x="3983" y="5593"/>
                  <a:pt x="3927" y="5559"/>
                  <a:pt x="3886" y="5500"/>
                </a:cubicBezTo>
                <a:cubicBezTo>
                  <a:pt x="3845" y="5441"/>
                  <a:pt x="3831" y="5377"/>
                  <a:pt x="3844" y="5308"/>
                </a:cubicBezTo>
                <a:cubicBezTo>
                  <a:pt x="3855" y="5239"/>
                  <a:pt x="3889" y="5183"/>
                  <a:pt x="3948" y="5142"/>
                </a:cubicBezTo>
                <a:cubicBezTo>
                  <a:pt x="4007" y="5101"/>
                  <a:pt x="4071" y="5087"/>
                  <a:pt x="4140" y="5100"/>
                </a:cubicBezTo>
                <a:cubicBezTo>
                  <a:pt x="4329" y="5132"/>
                  <a:pt x="4504" y="5171"/>
                  <a:pt x="4664" y="5218"/>
                </a:cubicBezTo>
                <a:cubicBezTo>
                  <a:pt x="4824" y="5265"/>
                  <a:pt x="4981" y="5324"/>
                  <a:pt x="5136" y="5396"/>
                </a:cubicBezTo>
                <a:cubicBezTo>
                  <a:pt x="5291" y="5468"/>
                  <a:pt x="5412" y="5557"/>
                  <a:pt x="5500" y="5662"/>
                </a:cubicBezTo>
                <a:cubicBezTo>
                  <a:pt x="5588" y="5767"/>
                  <a:pt x="5632" y="5885"/>
                  <a:pt x="5632" y="6016"/>
                </a:cubicBezTo>
                <a:close/>
                <a:moveTo>
                  <a:pt x="4096" y="2432"/>
                </a:moveTo>
                <a:cubicBezTo>
                  <a:pt x="4096" y="3968"/>
                  <a:pt x="4096" y="3968"/>
                  <a:pt x="4096" y="3968"/>
                </a:cubicBezTo>
                <a:cubicBezTo>
                  <a:pt x="4096" y="4037"/>
                  <a:pt x="4071" y="4097"/>
                  <a:pt x="4020" y="4148"/>
                </a:cubicBezTo>
                <a:cubicBezTo>
                  <a:pt x="3969" y="4199"/>
                  <a:pt x="3909" y="4224"/>
                  <a:pt x="3840" y="4224"/>
                </a:cubicBezTo>
                <a:cubicBezTo>
                  <a:pt x="3584" y="4224"/>
                  <a:pt x="3584" y="4224"/>
                  <a:pt x="3584" y="4224"/>
                </a:cubicBezTo>
                <a:cubicBezTo>
                  <a:pt x="3584" y="5760"/>
                  <a:pt x="3584" y="5760"/>
                  <a:pt x="3584" y="5760"/>
                </a:cubicBezTo>
                <a:cubicBezTo>
                  <a:pt x="3584" y="5829"/>
                  <a:pt x="3559" y="5889"/>
                  <a:pt x="3508" y="5940"/>
                </a:cubicBezTo>
                <a:cubicBezTo>
                  <a:pt x="3457" y="5991"/>
                  <a:pt x="3397" y="6016"/>
                  <a:pt x="3328" y="6016"/>
                </a:cubicBezTo>
                <a:cubicBezTo>
                  <a:pt x="2304" y="6016"/>
                  <a:pt x="2304" y="6016"/>
                  <a:pt x="2304" y="6016"/>
                </a:cubicBezTo>
                <a:cubicBezTo>
                  <a:pt x="2235" y="6016"/>
                  <a:pt x="2175" y="5991"/>
                  <a:pt x="2124" y="5940"/>
                </a:cubicBezTo>
                <a:cubicBezTo>
                  <a:pt x="2073" y="5889"/>
                  <a:pt x="2048" y="5829"/>
                  <a:pt x="2048" y="5760"/>
                </a:cubicBezTo>
                <a:cubicBezTo>
                  <a:pt x="2048" y="4224"/>
                  <a:pt x="2048" y="4224"/>
                  <a:pt x="2048" y="4224"/>
                </a:cubicBezTo>
                <a:cubicBezTo>
                  <a:pt x="1792" y="4224"/>
                  <a:pt x="1792" y="4224"/>
                  <a:pt x="1792" y="4224"/>
                </a:cubicBezTo>
                <a:cubicBezTo>
                  <a:pt x="1723" y="4224"/>
                  <a:pt x="1663" y="4199"/>
                  <a:pt x="1612" y="4148"/>
                </a:cubicBezTo>
                <a:cubicBezTo>
                  <a:pt x="1561" y="4097"/>
                  <a:pt x="1536" y="4037"/>
                  <a:pt x="1536" y="3968"/>
                </a:cubicBezTo>
                <a:cubicBezTo>
                  <a:pt x="1536" y="2432"/>
                  <a:pt x="1536" y="2432"/>
                  <a:pt x="1536" y="2432"/>
                </a:cubicBezTo>
                <a:cubicBezTo>
                  <a:pt x="1536" y="2291"/>
                  <a:pt x="1586" y="2170"/>
                  <a:pt x="1686" y="2070"/>
                </a:cubicBezTo>
                <a:cubicBezTo>
                  <a:pt x="1786" y="1970"/>
                  <a:pt x="1907" y="1920"/>
                  <a:pt x="2048" y="1920"/>
                </a:cubicBezTo>
                <a:cubicBezTo>
                  <a:pt x="3584" y="1920"/>
                  <a:pt x="3584" y="1920"/>
                  <a:pt x="3584" y="1920"/>
                </a:cubicBezTo>
                <a:cubicBezTo>
                  <a:pt x="3725" y="1920"/>
                  <a:pt x="3846" y="1970"/>
                  <a:pt x="3946" y="2070"/>
                </a:cubicBezTo>
                <a:cubicBezTo>
                  <a:pt x="4046" y="2170"/>
                  <a:pt x="4096" y="2291"/>
                  <a:pt x="4096" y="2432"/>
                </a:cubicBezTo>
                <a:close/>
                <a:moveTo>
                  <a:pt x="3712" y="896"/>
                </a:moveTo>
                <a:cubicBezTo>
                  <a:pt x="3712" y="1144"/>
                  <a:pt x="3625" y="1355"/>
                  <a:pt x="3450" y="1530"/>
                </a:cubicBezTo>
                <a:cubicBezTo>
                  <a:pt x="3275" y="1705"/>
                  <a:pt x="3064" y="1792"/>
                  <a:pt x="2816" y="1792"/>
                </a:cubicBezTo>
                <a:cubicBezTo>
                  <a:pt x="2568" y="1792"/>
                  <a:pt x="2357" y="1705"/>
                  <a:pt x="2182" y="1530"/>
                </a:cubicBezTo>
                <a:cubicBezTo>
                  <a:pt x="2007" y="1355"/>
                  <a:pt x="1920" y="1144"/>
                  <a:pt x="1920" y="896"/>
                </a:cubicBezTo>
                <a:cubicBezTo>
                  <a:pt x="1920" y="648"/>
                  <a:pt x="2007" y="437"/>
                  <a:pt x="2182" y="262"/>
                </a:cubicBezTo>
                <a:cubicBezTo>
                  <a:pt x="2357" y="87"/>
                  <a:pt x="2568" y="0"/>
                  <a:pt x="2816" y="0"/>
                </a:cubicBezTo>
                <a:cubicBezTo>
                  <a:pt x="3064" y="0"/>
                  <a:pt x="3275" y="87"/>
                  <a:pt x="3450" y="262"/>
                </a:cubicBezTo>
                <a:cubicBezTo>
                  <a:pt x="3625" y="437"/>
                  <a:pt x="3712" y="648"/>
                  <a:pt x="3712" y="89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76" name="Freeform 73" title="Ikon blind"/>
          <p:cNvSpPr>
            <a:spLocks noChangeAspect="1" noEditPoints="1"/>
          </p:cNvSpPr>
          <p:nvPr/>
        </p:nvSpPr>
        <p:spPr bwMode="auto">
          <a:xfrm>
            <a:off x="9015627" y="1458369"/>
            <a:ext cx="237037" cy="319600"/>
          </a:xfrm>
          <a:custGeom>
            <a:avLst/>
            <a:gdLst>
              <a:gd name="T0" fmla="*/ 868 w 5320"/>
              <a:gd name="T1" fmla="*/ 1062 h 7183"/>
              <a:gd name="T2" fmla="*/ 868 w 5320"/>
              <a:gd name="T3" fmla="*/ 182 h 7183"/>
              <a:gd name="T4" fmla="*/ 1746 w 5320"/>
              <a:gd name="T5" fmla="*/ 182 h 7183"/>
              <a:gd name="T6" fmla="*/ 1746 w 5320"/>
              <a:gd name="T7" fmla="*/ 1062 h 7183"/>
              <a:gd name="T8" fmla="*/ 3512 w 5320"/>
              <a:gd name="T9" fmla="*/ 3812 h 7183"/>
              <a:gd name="T10" fmla="*/ 3138 w 5320"/>
              <a:gd name="T11" fmla="*/ 4108 h 7183"/>
              <a:gd name="T12" fmla="*/ 1480 w 5320"/>
              <a:gd name="T13" fmla="*/ 2220 h 7183"/>
              <a:gd name="T14" fmla="*/ 1380 w 5320"/>
              <a:gd name="T15" fmla="*/ 2152 h 7183"/>
              <a:gd name="T16" fmla="*/ 1384 w 5320"/>
              <a:gd name="T17" fmla="*/ 2248 h 7183"/>
              <a:gd name="T18" fmla="*/ 1876 w 5320"/>
              <a:gd name="T19" fmla="*/ 4220 h 7183"/>
              <a:gd name="T20" fmla="*/ 864 w 5320"/>
              <a:gd name="T21" fmla="*/ 6984 h 7183"/>
              <a:gd name="T22" fmla="*/ 340 w 5320"/>
              <a:gd name="T23" fmla="*/ 7116 h 7183"/>
              <a:gd name="T24" fmla="*/ 136 w 5320"/>
              <a:gd name="T25" fmla="*/ 6716 h 7183"/>
              <a:gd name="T26" fmla="*/ 944 w 5320"/>
              <a:gd name="T27" fmla="*/ 2580 h 7183"/>
              <a:gd name="T28" fmla="*/ 744 w 5320"/>
              <a:gd name="T29" fmla="*/ 4124 h 7183"/>
              <a:gd name="T30" fmla="*/ 684 w 5320"/>
              <a:gd name="T31" fmla="*/ 4402 h 7183"/>
              <a:gd name="T32" fmla="*/ 540 w 5320"/>
              <a:gd name="T33" fmla="*/ 4496 h 7183"/>
              <a:gd name="T34" fmla="*/ 374 w 5320"/>
              <a:gd name="T35" fmla="*/ 4492 h 7183"/>
              <a:gd name="T36" fmla="*/ 222 w 5320"/>
              <a:gd name="T37" fmla="*/ 4340 h 7183"/>
              <a:gd name="T38" fmla="*/ 184 w 5320"/>
              <a:gd name="T39" fmla="*/ 4224 h 7183"/>
              <a:gd name="T40" fmla="*/ 844 w 5320"/>
              <a:gd name="T41" fmla="*/ 1504 h 7183"/>
              <a:gd name="T42" fmla="*/ 1724 w 5320"/>
              <a:gd name="T43" fmla="*/ 1528 h 7183"/>
              <a:gd name="T44" fmla="*/ 3476 w 5320"/>
              <a:gd name="T45" fmla="*/ 3680 h 7183"/>
              <a:gd name="T46" fmla="*/ 3484 w 5320"/>
              <a:gd name="T47" fmla="*/ 3696 h 7183"/>
              <a:gd name="T48" fmla="*/ 1900 w 5320"/>
              <a:gd name="T49" fmla="*/ 4412 h 7183"/>
              <a:gd name="T50" fmla="*/ 2532 w 5320"/>
              <a:gd name="T51" fmla="*/ 5984 h 7183"/>
              <a:gd name="T52" fmla="*/ 2796 w 5320"/>
              <a:gd name="T53" fmla="*/ 6704 h 7183"/>
              <a:gd name="T54" fmla="*/ 2388 w 5320"/>
              <a:gd name="T55" fmla="*/ 7156 h 7183"/>
              <a:gd name="T56" fmla="*/ 2068 w 5320"/>
              <a:gd name="T57" fmla="*/ 6928 h 7183"/>
              <a:gd name="T58" fmla="*/ 2032 w 5320"/>
              <a:gd name="T59" fmla="*/ 6828 h 7183"/>
              <a:gd name="T60" fmla="*/ 1900 w 5320"/>
              <a:gd name="T61" fmla="*/ 4412 h 7183"/>
              <a:gd name="T62" fmla="*/ 5320 w 5320"/>
              <a:gd name="T63" fmla="*/ 7008 h 7183"/>
              <a:gd name="T64" fmla="*/ 5250 w 5320"/>
              <a:gd name="T65" fmla="*/ 7034 h 7183"/>
              <a:gd name="T66" fmla="*/ 5124 w 5320"/>
              <a:gd name="T67" fmla="*/ 6808 h 7183"/>
              <a:gd name="T68" fmla="*/ 3460 w 5320"/>
              <a:gd name="T69" fmla="*/ 4160 h 7183"/>
              <a:gd name="T70" fmla="*/ 3500 w 5320"/>
              <a:gd name="T71" fmla="*/ 4136 h 7183"/>
              <a:gd name="T72" fmla="*/ 5196 w 5320"/>
              <a:gd name="T73" fmla="*/ 6780 h 7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20" h="7183">
                <a:moveTo>
                  <a:pt x="1308" y="1244"/>
                </a:moveTo>
                <a:cubicBezTo>
                  <a:pt x="1137" y="1244"/>
                  <a:pt x="991" y="1183"/>
                  <a:pt x="868" y="1062"/>
                </a:cubicBezTo>
                <a:cubicBezTo>
                  <a:pt x="745" y="941"/>
                  <a:pt x="684" y="793"/>
                  <a:pt x="684" y="620"/>
                </a:cubicBezTo>
                <a:cubicBezTo>
                  <a:pt x="684" y="449"/>
                  <a:pt x="745" y="303"/>
                  <a:pt x="868" y="182"/>
                </a:cubicBezTo>
                <a:cubicBezTo>
                  <a:pt x="991" y="61"/>
                  <a:pt x="1137" y="0"/>
                  <a:pt x="1308" y="0"/>
                </a:cubicBezTo>
                <a:cubicBezTo>
                  <a:pt x="1479" y="0"/>
                  <a:pt x="1625" y="61"/>
                  <a:pt x="1746" y="182"/>
                </a:cubicBezTo>
                <a:cubicBezTo>
                  <a:pt x="1867" y="303"/>
                  <a:pt x="1928" y="449"/>
                  <a:pt x="1928" y="620"/>
                </a:cubicBezTo>
                <a:cubicBezTo>
                  <a:pt x="1928" y="793"/>
                  <a:pt x="1867" y="941"/>
                  <a:pt x="1746" y="1062"/>
                </a:cubicBezTo>
                <a:cubicBezTo>
                  <a:pt x="1625" y="1183"/>
                  <a:pt x="1479" y="1244"/>
                  <a:pt x="1308" y="1244"/>
                </a:cubicBezTo>
                <a:close/>
                <a:moveTo>
                  <a:pt x="3512" y="3812"/>
                </a:moveTo>
                <a:cubicBezTo>
                  <a:pt x="3512" y="3945"/>
                  <a:pt x="3472" y="4035"/>
                  <a:pt x="3392" y="4082"/>
                </a:cubicBezTo>
                <a:cubicBezTo>
                  <a:pt x="3312" y="4129"/>
                  <a:pt x="3227" y="4137"/>
                  <a:pt x="3138" y="4108"/>
                </a:cubicBezTo>
                <a:cubicBezTo>
                  <a:pt x="3049" y="4079"/>
                  <a:pt x="2985" y="4033"/>
                  <a:pt x="2948" y="3972"/>
                </a:cubicBezTo>
                <a:cubicBezTo>
                  <a:pt x="1480" y="2220"/>
                  <a:pt x="1480" y="2220"/>
                  <a:pt x="1480" y="2220"/>
                </a:cubicBezTo>
                <a:cubicBezTo>
                  <a:pt x="1461" y="2188"/>
                  <a:pt x="1443" y="2167"/>
                  <a:pt x="1424" y="2158"/>
                </a:cubicBezTo>
                <a:cubicBezTo>
                  <a:pt x="1405" y="2149"/>
                  <a:pt x="1391" y="2147"/>
                  <a:pt x="1380" y="2152"/>
                </a:cubicBezTo>
                <a:cubicBezTo>
                  <a:pt x="1368" y="2164"/>
                  <a:pt x="1368" y="2164"/>
                  <a:pt x="1368" y="2164"/>
                </a:cubicBezTo>
                <a:cubicBezTo>
                  <a:pt x="1349" y="2185"/>
                  <a:pt x="1355" y="2213"/>
                  <a:pt x="1384" y="2248"/>
                </a:cubicBezTo>
                <a:cubicBezTo>
                  <a:pt x="1872" y="2804"/>
                  <a:pt x="1872" y="2804"/>
                  <a:pt x="1872" y="2804"/>
                </a:cubicBezTo>
                <a:cubicBezTo>
                  <a:pt x="1876" y="4220"/>
                  <a:pt x="1876" y="4220"/>
                  <a:pt x="1876" y="4220"/>
                </a:cubicBezTo>
                <a:cubicBezTo>
                  <a:pt x="1232" y="6048"/>
                  <a:pt x="1232" y="6048"/>
                  <a:pt x="1232" y="6048"/>
                </a:cubicBezTo>
                <a:cubicBezTo>
                  <a:pt x="1053" y="6560"/>
                  <a:pt x="931" y="6872"/>
                  <a:pt x="864" y="6984"/>
                </a:cubicBezTo>
                <a:cubicBezTo>
                  <a:pt x="824" y="7053"/>
                  <a:pt x="787" y="7096"/>
                  <a:pt x="752" y="7112"/>
                </a:cubicBezTo>
                <a:cubicBezTo>
                  <a:pt x="619" y="7181"/>
                  <a:pt x="481" y="7183"/>
                  <a:pt x="340" y="7116"/>
                </a:cubicBezTo>
                <a:cubicBezTo>
                  <a:pt x="263" y="7081"/>
                  <a:pt x="207" y="7024"/>
                  <a:pt x="174" y="6944"/>
                </a:cubicBezTo>
                <a:cubicBezTo>
                  <a:pt x="141" y="6864"/>
                  <a:pt x="128" y="6788"/>
                  <a:pt x="136" y="6716"/>
                </a:cubicBezTo>
                <a:cubicBezTo>
                  <a:pt x="141" y="6671"/>
                  <a:pt x="404" y="5847"/>
                  <a:pt x="924" y="4244"/>
                </a:cubicBezTo>
                <a:cubicBezTo>
                  <a:pt x="944" y="2580"/>
                  <a:pt x="944" y="2580"/>
                  <a:pt x="944" y="2580"/>
                </a:cubicBezTo>
                <a:cubicBezTo>
                  <a:pt x="604" y="3236"/>
                  <a:pt x="604" y="3236"/>
                  <a:pt x="604" y="3236"/>
                </a:cubicBezTo>
                <a:cubicBezTo>
                  <a:pt x="744" y="4124"/>
                  <a:pt x="744" y="4124"/>
                  <a:pt x="744" y="4124"/>
                </a:cubicBezTo>
                <a:cubicBezTo>
                  <a:pt x="755" y="4188"/>
                  <a:pt x="753" y="4244"/>
                  <a:pt x="740" y="4292"/>
                </a:cubicBezTo>
                <a:cubicBezTo>
                  <a:pt x="727" y="4340"/>
                  <a:pt x="708" y="4377"/>
                  <a:pt x="684" y="4402"/>
                </a:cubicBezTo>
                <a:cubicBezTo>
                  <a:pt x="660" y="4427"/>
                  <a:pt x="635" y="4449"/>
                  <a:pt x="608" y="4466"/>
                </a:cubicBezTo>
                <a:cubicBezTo>
                  <a:pt x="581" y="4483"/>
                  <a:pt x="559" y="4493"/>
                  <a:pt x="540" y="4496"/>
                </a:cubicBezTo>
                <a:cubicBezTo>
                  <a:pt x="512" y="4504"/>
                  <a:pt x="512" y="4504"/>
                  <a:pt x="512" y="4504"/>
                </a:cubicBezTo>
                <a:cubicBezTo>
                  <a:pt x="461" y="4512"/>
                  <a:pt x="415" y="4508"/>
                  <a:pt x="374" y="4492"/>
                </a:cubicBezTo>
                <a:cubicBezTo>
                  <a:pt x="333" y="4476"/>
                  <a:pt x="301" y="4455"/>
                  <a:pt x="278" y="4428"/>
                </a:cubicBezTo>
                <a:cubicBezTo>
                  <a:pt x="255" y="4401"/>
                  <a:pt x="237" y="4372"/>
                  <a:pt x="222" y="4340"/>
                </a:cubicBezTo>
                <a:cubicBezTo>
                  <a:pt x="207" y="4308"/>
                  <a:pt x="197" y="4282"/>
                  <a:pt x="192" y="4262"/>
                </a:cubicBezTo>
                <a:cubicBezTo>
                  <a:pt x="187" y="4242"/>
                  <a:pt x="184" y="4229"/>
                  <a:pt x="184" y="4224"/>
                </a:cubicBezTo>
                <a:cubicBezTo>
                  <a:pt x="0" y="3028"/>
                  <a:pt x="0" y="3028"/>
                  <a:pt x="0" y="3028"/>
                </a:cubicBezTo>
                <a:cubicBezTo>
                  <a:pt x="844" y="1504"/>
                  <a:pt x="844" y="1504"/>
                  <a:pt x="844" y="1504"/>
                </a:cubicBezTo>
                <a:cubicBezTo>
                  <a:pt x="905" y="1413"/>
                  <a:pt x="1056" y="1368"/>
                  <a:pt x="1296" y="1368"/>
                </a:cubicBezTo>
                <a:cubicBezTo>
                  <a:pt x="1496" y="1368"/>
                  <a:pt x="1639" y="1421"/>
                  <a:pt x="1724" y="1528"/>
                </a:cubicBezTo>
                <a:cubicBezTo>
                  <a:pt x="3420" y="3612"/>
                  <a:pt x="3420" y="3612"/>
                  <a:pt x="3420" y="3612"/>
                </a:cubicBezTo>
                <a:cubicBezTo>
                  <a:pt x="3439" y="3625"/>
                  <a:pt x="3457" y="3648"/>
                  <a:pt x="3476" y="3680"/>
                </a:cubicBezTo>
                <a:cubicBezTo>
                  <a:pt x="3488" y="3692"/>
                  <a:pt x="3488" y="3692"/>
                  <a:pt x="3488" y="3692"/>
                </a:cubicBezTo>
                <a:cubicBezTo>
                  <a:pt x="3484" y="3696"/>
                  <a:pt x="3484" y="3696"/>
                  <a:pt x="3484" y="3696"/>
                </a:cubicBezTo>
                <a:cubicBezTo>
                  <a:pt x="3503" y="3731"/>
                  <a:pt x="3512" y="3769"/>
                  <a:pt x="3512" y="3812"/>
                </a:cubicBezTo>
                <a:close/>
                <a:moveTo>
                  <a:pt x="1900" y="4412"/>
                </a:moveTo>
                <a:cubicBezTo>
                  <a:pt x="2015" y="4713"/>
                  <a:pt x="2133" y="5013"/>
                  <a:pt x="2254" y="5312"/>
                </a:cubicBezTo>
                <a:cubicBezTo>
                  <a:pt x="2375" y="5611"/>
                  <a:pt x="2468" y="5835"/>
                  <a:pt x="2532" y="5984"/>
                </a:cubicBezTo>
                <a:cubicBezTo>
                  <a:pt x="2628" y="6204"/>
                  <a:pt x="2628" y="6204"/>
                  <a:pt x="2628" y="6204"/>
                </a:cubicBezTo>
                <a:cubicBezTo>
                  <a:pt x="2724" y="6452"/>
                  <a:pt x="2780" y="6619"/>
                  <a:pt x="2796" y="6704"/>
                </a:cubicBezTo>
                <a:cubicBezTo>
                  <a:pt x="2825" y="6891"/>
                  <a:pt x="2777" y="7020"/>
                  <a:pt x="2652" y="7092"/>
                </a:cubicBezTo>
                <a:cubicBezTo>
                  <a:pt x="2559" y="7151"/>
                  <a:pt x="2471" y="7172"/>
                  <a:pt x="2388" y="7156"/>
                </a:cubicBezTo>
                <a:cubicBezTo>
                  <a:pt x="2305" y="7140"/>
                  <a:pt x="2237" y="7111"/>
                  <a:pt x="2184" y="7068"/>
                </a:cubicBezTo>
                <a:cubicBezTo>
                  <a:pt x="2131" y="7025"/>
                  <a:pt x="2092" y="6979"/>
                  <a:pt x="2068" y="6928"/>
                </a:cubicBezTo>
                <a:cubicBezTo>
                  <a:pt x="2064" y="6928"/>
                  <a:pt x="2064" y="6928"/>
                  <a:pt x="2064" y="6928"/>
                </a:cubicBezTo>
                <a:cubicBezTo>
                  <a:pt x="2048" y="6885"/>
                  <a:pt x="2037" y="6852"/>
                  <a:pt x="2032" y="6828"/>
                </a:cubicBezTo>
                <a:cubicBezTo>
                  <a:pt x="1536" y="5424"/>
                  <a:pt x="1536" y="5424"/>
                  <a:pt x="1536" y="5424"/>
                </a:cubicBezTo>
                <a:lnTo>
                  <a:pt x="1900" y="4412"/>
                </a:lnTo>
                <a:close/>
                <a:moveTo>
                  <a:pt x="5196" y="6780"/>
                </a:moveTo>
                <a:cubicBezTo>
                  <a:pt x="5279" y="6911"/>
                  <a:pt x="5320" y="6987"/>
                  <a:pt x="5320" y="7008"/>
                </a:cubicBezTo>
                <a:cubicBezTo>
                  <a:pt x="5320" y="7021"/>
                  <a:pt x="5316" y="7031"/>
                  <a:pt x="5308" y="7036"/>
                </a:cubicBezTo>
                <a:cubicBezTo>
                  <a:pt x="5284" y="7049"/>
                  <a:pt x="5265" y="7049"/>
                  <a:pt x="5250" y="7034"/>
                </a:cubicBezTo>
                <a:cubicBezTo>
                  <a:pt x="5235" y="7019"/>
                  <a:pt x="5215" y="6985"/>
                  <a:pt x="5188" y="6930"/>
                </a:cubicBezTo>
                <a:cubicBezTo>
                  <a:pt x="5161" y="6875"/>
                  <a:pt x="5140" y="6835"/>
                  <a:pt x="5124" y="6808"/>
                </a:cubicBezTo>
                <a:cubicBezTo>
                  <a:pt x="4820" y="6349"/>
                  <a:pt x="4256" y="5468"/>
                  <a:pt x="3432" y="4164"/>
                </a:cubicBezTo>
                <a:cubicBezTo>
                  <a:pt x="3440" y="4167"/>
                  <a:pt x="3449" y="4165"/>
                  <a:pt x="3460" y="4160"/>
                </a:cubicBezTo>
                <a:cubicBezTo>
                  <a:pt x="3471" y="4155"/>
                  <a:pt x="3480" y="4149"/>
                  <a:pt x="3488" y="4144"/>
                </a:cubicBezTo>
                <a:cubicBezTo>
                  <a:pt x="3500" y="4136"/>
                  <a:pt x="3500" y="4136"/>
                  <a:pt x="3500" y="4136"/>
                </a:cubicBezTo>
                <a:cubicBezTo>
                  <a:pt x="3529" y="4112"/>
                  <a:pt x="3544" y="4089"/>
                  <a:pt x="3544" y="4068"/>
                </a:cubicBezTo>
                <a:lnTo>
                  <a:pt x="5196" y="6780"/>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77" name="Freeform 709" title="Ikon rullstol"/>
          <p:cNvSpPr>
            <a:spLocks noChangeAspect="1" noEditPoints="1"/>
          </p:cNvSpPr>
          <p:nvPr/>
        </p:nvSpPr>
        <p:spPr bwMode="auto">
          <a:xfrm>
            <a:off x="9309520" y="1504960"/>
            <a:ext cx="232598" cy="251241"/>
          </a:xfrm>
          <a:custGeom>
            <a:avLst/>
            <a:gdLst>
              <a:gd name="T0" fmla="*/ 4092 w 6516"/>
              <a:gd name="T1" fmla="*/ 4620 h 7040"/>
              <a:gd name="T2" fmla="*/ 4500 w 6516"/>
              <a:gd name="T3" fmla="*/ 5436 h 7040"/>
              <a:gd name="T4" fmla="*/ 3660 w 6516"/>
              <a:gd name="T5" fmla="*/ 6596 h 7040"/>
              <a:gd name="T6" fmla="*/ 2304 w 6516"/>
              <a:gd name="T7" fmla="*/ 7040 h 7040"/>
              <a:gd name="T8" fmla="*/ 1150 w 6516"/>
              <a:gd name="T9" fmla="*/ 6730 h 7040"/>
              <a:gd name="T10" fmla="*/ 310 w 6516"/>
              <a:gd name="T11" fmla="*/ 5890 h 7040"/>
              <a:gd name="T12" fmla="*/ 0 w 6516"/>
              <a:gd name="T13" fmla="*/ 4736 h 7040"/>
              <a:gd name="T14" fmla="*/ 418 w 6516"/>
              <a:gd name="T15" fmla="*/ 3416 h 7040"/>
              <a:gd name="T16" fmla="*/ 1516 w 6516"/>
              <a:gd name="T17" fmla="*/ 2572 h 7040"/>
              <a:gd name="T18" fmla="*/ 1584 w 6516"/>
              <a:gd name="T19" fmla="*/ 3096 h 7040"/>
              <a:gd name="T20" fmla="*/ 804 w 6516"/>
              <a:gd name="T21" fmla="*/ 3758 h 7040"/>
              <a:gd name="T22" fmla="*/ 512 w 6516"/>
              <a:gd name="T23" fmla="*/ 4736 h 7040"/>
              <a:gd name="T24" fmla="*/ 1038 w 6516"/>
              <a:gd name="T25" fmla="*/ 6002 h 7040"/>
              <a:gd name="T26" fmla="*/ 2304 w 6516"/>
              <a:gd name="T27" fmla="*/ 6528 h 7040"/>
              <a:gd name="T28" fmla="*/ 3234 w 6516"/>
              <a:gd name="T29" fmla="*/ 6268 h 7040"/>
              <a:gd name="T30" fmla="*/ 3894 w 6516"/>
              <a:gd name="T31" fmla="*/ 5566 h 7040"/>
              <a:gd name="T32" fmla="*/ 4092 w 6516"/>
              <a:gd name="T33" fmla="*/ 4620 h 7040"/>
              <a:gd name="T34" fmla="*/ 6284 w 6516"/>
              <a:gd name="T35" fmla="*/ 5020 h 7040"/>
              <a:gd name="T36" fmla="*/ 6516 w 6516"/>
              <a:gd name="T37" fmla="*/ 5476 h 7040"/>
              <a:gd name="T38" fmla="*/ 5492 w 6516"/>
              <a:gd name="T39" fmla="*/ 5988 h 7040"/>
              <a:gd name="T40" fmla="*/ 5376 w 6516"/>
              <a:gd name="T41" fmla="*/ 6016 h 7040"/>
              <a:gd name="T42" fmla="*/ 5148 w 6516"/>
              <a:gd name="T43" fmla="*/ 5876 h 7040"/>
              <a:gd name="T44" fmla="*/ 4192 w 6516"/>
              <a:gd name="T45" fmla="*/ 3968 h 7040"/>
              <a:gd name="T46" fmla="*/ 2304 w 6516"/>
              <a:gd name="T47" fmla="*/ 3968 h 7040"/>
              <a:gd name="T48" fmla="*/ 2134 w 6516"/>
              <a:gd name="T49" fmla="*/ 3902 h 7040"/>
              <a:gd name="T50" fmla="*/ 2048 w 6516"/>
              <a:gd name="T51" fmla="*/ 3740 h 7040"/>
              <a:gd name="T52" fmla="*/ 1664 w 6516"/>
              <a:gd name="T53" fmla="*/ 624 h 7040"/>
              <a:gd name="T54" fmla="*/ 1688 w 6516"/>
              <a:gd name="T55" fmla="*/ 456 h 7040"/>
              <a:gd name="T56" fmla="*/ 1916 w 6516"/>
              <a:gd name="T57" fmla="*/ 126 h 7040"/>
              <a:gd name="T58" fmla="*/ 2304 w 6516"/>
              <a:gd name="T59" fmla="*/ 0 h 7040"/>
              <a:gd name="T60" fmla="*/ 2756 w 6516"/>
              <a:gd name="T61" fmla="*/ 188 h 7040"/>
              <a:gd name="T62" fmla="*/ 2944 w 6516"/>
              <a:gd name="T63" fmla="*/ 640 h 7040"/>
              <a:gd name="T64" fmla="*/ 2736 w 6516"/>
              <a:gd name="T65" fmla="*/ 1110 h 7040"/>
              <a:gd name="T66" fmla="*/ 2256 w 6516"/>
              <a:gd name="T67" fmla="*/ 1276 h 7040"/>
              <a:gd name="T68" fmla="*/ 2404 w 6516"/>
              <a:gd name="T69" fmla="*/ 2432 h 7040"/>
              <a:gd name="T70" fmla="*/ 4096 w 6516"/>
              <a:gd name="T71" fmla="*/ 2432 h 7040"/>
              <a:gd name="T72" fmla="*/ 4096 w 6516"/>
              <a:gd name="T73" fmla="*/ 2944 h 7040"/>
              <a:gd name="T74" fmla="*/ 2468 w 6516"/>
              <a:gd name="T75" fmla="*/ 2944 h 7040"/>
              <a:gd name="T76" fmla="*/ 2532 w 6516"/>
              <a:gd name="T77" fmla="*/ 3456 h 7040"/>
              <a:gd name="T78" fmla="*/ 4352 w 6516"/>
              <a:gd name="T79" fmla="*/ 3456 h 7040"/>
              <a:gd name="T80" fmla="*/ 4580 w 6516"/>
              <a:gd name="T81" fmla="*/ 3596 h 7040"/>
              <a:gd name="T82" fmla="*/ 5492 w 6516"/>
              <a:gd name="T83" fmla="*/ 5416 h 7040"/>
              <a:gd name="T84" fmla="*/ 6284 w 6516"/>
              <a:gd name="T85" fmla="*/ 5020 h 7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16" h="7040">
                <a:moveTo>
                  <a:pt x="4092" y="4620"/>
                </a:moveTo>
                <a:cubicBezTo>
                  <a:pt x="4500" y="5436"/>
                  <a:pt x="4500" y="5436"/>
                  <a:pt x="4500" y="5436"/>
                </a:cubicBezTo>
                <a:cubicBezTo>
                  <a:pt x="4345" y="5913"/>
                  <a:pt x="4065" y="6300"/>
                  <a:pt x="3660" y="6596"/>
                </a:cubicBezTo>
                <a:cubicBezTo>
                  <a:pt x="3255" y="6892"/>
                  <a:pt x="2803" y="7040"/>
                  <a:pt x="2304" y="7040"/>
                </a:cubicBezTo>
                <a:cubicBezTo>
                  <a:pt x="1888" y="7040"/>
                  <a:pt x="1503" y="6937"/>
                  <a:pt x="1150" y="6730"/>
                </a:cubicBezTo>
                <a:cubicBezTo>
                  <a:pt x="797" y="6523"/>
                  <a:pt x="517" y="6243"/>
                  <a:pt x="310" y="5890"/>
                </a:cubicBezTo>
                <a:cubicBezTo>
                  <a:pt x="103" y="5537"/>
                  <a:pt x="0" y="5152"/>
                  <a:pt x="0" y="4736"/>
                </a:cubicBezTo>
                <a:cubicBezTo>
                  <a:pt x="0" y="4253"/>
                  <a:pt x="139" y="3813"/>
                  <a:pt x="418" y="3416"/>
                </a:cubicBezTo>
                <a:cubicBezTo>
                  <a:pt x="697" y="3019"/>
                  <a:pt x="1063" y="2737"/>
                  <a:pt x="1516" y="2572"/>
                </a:cubicBezTo>
                <a:cubicBezTo>
                  <a:pt x="1584" y="3096"/>
                  <a:pt x="1584" y="3096"/>
                  <a:pt x="1584" y="3096"/>
                </a:cubicBezTo>
                <a:cubicBezTo>
                  <a:pt x="1259" y="3240"/>
                  <a:pt x="999" y="3461"/>
                  <a:pt x="804" y="3758"/>
                </a:cubicBezTo>
                <a:cubicBezTo>
                  <a:pt x="609" y="4055"/>
                  <a:pt x="512" y="4381"/>
                  <a:pt x="512" y="4736"/>
                </a:cubicBezTo>
                <a:cubicBezTo>
                  <a:pt x="512" y="5229"/>
                  <a:pt x="687" y="5651"/>
                  <a:pt x="1038" y="6002"/>
                </a:cubicBezTo>
                <a:cubicBezTo>
                  <a:pt x="1389" y="6353"/>
                  <a:pt x="1811" y="6528"/>
                  <a:pt x="2304" y="6528"/>
                </a:cubicBezTo>
                <a:cubicBezTo>
                  <a:pt x="2640" y="6528"/>
                  <a:pt x="2950" y="6441"/>
                  <a:pt x="3234" y="6268"/>
                </a:cubicBezTo>
                <a:cubicBezTo>
                  <a:pt x="3518" y="6095"/>
                  <a:pt x="3738" y="5861"/>
                  <a:pt x="3894" y="5566"/>
                </a:cubicBezTo>
                <a:cubicBezTo>
                  <a:pt x="4050" y="5271"/>
                  <a:pt x="4116" y="4956"/>
                  <a:pt x="4092" y="4620"/>
                </a:cubicBezTo>
                <a:close/>
                <a:moveTo>
                  <a:pt x="6284" y="5020"/>
                </a:moveTo>
                <a:cubicBezTo>
                  <a:pt x="6516" y="5476"/>
                  <a:pt x="6516" y="5476"/>
                  <a:pt x="6516" y="5476"/>
                </a:cubicBezTo>
                <a:cubicBezTo>
                  <a:pt x="5492" y="5988"/>
                  <a:pt x="5492" y="5988"/>
                  <a:pt x="5492" y="5988"/>
                </a:cubicBezTo>
                <a:cubicBezTo>
                  <a:pt x="5457" y="6007"/>
                  <a:pt x="5419" y="6016"/>
                  <a:pt x="5376" y="6016"/>
                </a:cubicBezTo>
                <a:cubicBezTo>
                  <a:pt x="5269" y="6016"/>
                  <a:pt x="5193" y="5969"/>
                  <a:pt x="5148" y="5876"/>
                </a:cubicBezTo>
                <a:cubicBezTo>
                  <a:pt x="4192" y="3968"/>
                  <a:pt x="4192" y="3968"/>
                  <a:pt x="4192" y="3968"/>
                </a:cubicBezTo>
                <a:cubicBezTo>
                  <a:pt x="2304" y="3968"/>
                  <a:pt x="2304" y="3968"/>
                  <a:pt x="2304" y="3968"/>
                </a:cubicBezTo>
                <a:cubicBezTo>
                  <a:pt x="2240" y="3968"/>
                  <a:pt x="2183" y="3946"/>
                  <a:pt x="2134" y="3902"/>
                </a:cubicBezTo>
                <a:cubicBezTo>
                  <a:pt x="2085" y="3858"/>
                  <a:pt x="2056" y="3804"/>
                  <a:pt x="2048" y="3740"/>
                </a:cubicBezTo>
                <a:cubicBezTo>
                  <a:pt x="1664" y="624"/>
                  <a:pt x="1664" y="624"/>
                  <a:pt x="1664" y="624"/>
                </a:cubicBezTo>
                <a:cubicBezTo>
                  <a:pt x="1659" y="579"/>
                  <a:pt x="1667" y="523"/>
                  <a:pt x="1688" y="456"/>
                </a:cubicBezTo>
                <a:cubicBezTo>
                  <a:pt x="1725" y="320"/>
                  <a:pt x="1801" y="210"/>
                  <a:pt x="1916" y="126"/>
                </a:cubicBezTo>
                <a:cubicBezTo>
                  <a:pt x="2031" y="42"/>
                  <a:pt x="2160" y="0"/>
                  <a:pt x="2304" y="0"/>
                </a:cubicBezTo>
                <a:cubicBezTo>
                  <a:pt x="2480" y="0"/>
                  <a:pt x="2631" y="63"/>
                  <a:pt x="2756" y="188"/>
                </a:cubicBezTo>
                <a:cubicBezTo>
                  <a:pt x="2881" y="313"/>
                  <a:pt x="2944" y="464"/>
                  <a:pt x="2944" y="640"/>
                </a:cubicBezTo>
                <a:cubicBezTo>
                  <a:pt x="2944" y="824"/>
                  <a:pt x="2875" y="981"/>
                  <a:pt x="2736" y="1110"/>
                </a:cubicBezTo>
                <a:cubicBezTo>
                  <a:pt x="2597" y="1239"/>
                  <a:pt x="2437" y="1295"/>
                  <a:pt x="2256" y="1276"/>
                </a:cubicBezTo>
                <a:cubicBezTo>
                  <a:pt x="2404" y="2432"/>
                  <a:pt x="2404" y="2432"/>
                  <a:pt x="2404" y="2432"/>
                </a:cubicBezTo>
                <a:cubicBezTo>
                  <a:pt x="4096" y="2432"/>
                  <a:pt x="4096" y="2432"/>
                  <a:pt x="4096" y="2432"/>
                </a:cubicBezTo>
                <a:cubicBezTo>
                  <a:pt x="4096" y="2944"/>
                  <a:pt x="4096" y="2944"/>
                  <a:pt x="4096" y="2944"/>
                </a:cubicBezTo>
                <a:cubicBezTo>
                  <a:pt x="2468" y="2944"/>
                  <a:pt x="2468" y="2944"/>
                  <a:pt x="2468" y="2944"/>
                </a:cubicBezTo>
                <a:cubicBezTo>
                  <a:pt x="2532" y="3456"/>
                  <a:pt x="2532" y="3456"/>
                  <a:pt x="2532" y="3456"/>
                </a:cubicBezTo>
                <a:cubicBezTo>
                  <a:pt x="4352" y="3456"/>
                  <a:pt x="4352" y="3456"/>
                  <a:pt x="4352" y="3456"/>
                </a:cubicBezTo>
                <a:cubicBezTo>
                  <a:pt x="4459" y="3456"/>
                  <a:pt x="4535" y="3503"/>
                  <a:pt x="4580" y="3596"/>
                </a:cubicBezTo>
                <a:cubicBezTo>
                  <a:pt x="5492" y="5416"/>
                  <a:pt x="5492" y="5416"/>
                  <a:pt x="5492" y="5416"/>
                </a:cubicBezTo>
                <a:lnTo>
                  <a:pt x="6284" y="5020"/>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78" name="Freeform 193" title="Ikon hörselskada"/>
          <p:cNvSpPr>
            <a:spLocks noChangeAspect="1" noEditPoints="1"/>
          </p:cNvSpPr>
          <p:nvPr/>
        </p:nvSpPr>
        <p:spPr bwMode="auto">
          <a:xfrm>
            <a:off x="9585667" y="1473931"/>
            <a:ext cx="251241" cy="251241"/>
          </a:xfrm>
          <a:custGeom>
            <a:avLst/>
            <a:gdLst>
              <a:gd name="T0" fmla="*/ 4300 w 7168"/>
              <a:gd name="T1" fmla="*/ 3508 h 7168"/>
              <a:gd name="T2" fmla="*/ 4660 w 7168"/>
              <a:gd name="T3" fmla="*/ 3508 h 7168"/>
              <a:gd name="T4" fmla="*/ 4324 w 7168"/>
              <a:gd name="T5" fmla="*/ 2332 h 7168"/>
              <a:gd name="T6" fmla="*/ 2332 w 7168"/>
              <a:gd name="T7" fmla="*/ 2332 h 7168"/>
              <a:gd name="T8" fmla="*/ 1996 w 7168"/>
              <a:gd name="T9" fmla="*/ 3508 h 7168"/>
              <a:gd name="T10" fmla="*/ 2356 w 7168"/>
              <a:gd name="T11" fmla="*/ 3508 h 7168"/>
              <a:gd name="T12" fmla="*/ 2696 w 7168"/>
              <a:gd name="T13" fmla="*/ 2694 h 7168"/>
              <a:gd name="T14" fmla="*/ 3960 w 7168"/>
              <a:gd name="T15" fmla="*/ 2694 h 7168"/>
              <a:gd name="T16" fmla="*/ 3340 w 7168"/>
              <a:gd name="T17" fmla="*/ 1024 h 7168"/>
              <a:gd name="T18" fmla="*/ 1710 w 7168"/>
              <a:gd name="T19" fmla="*/ 1698 h 7168"/>
              <a:gd name="T20" fmla="*/ 1036 w 7168"/>
              <a:gd name="T21" fmla="*/ 3328 h 7168"/>
              <a:gd name="T22" fmla="*/ 1292 w 7168"/>
              <a:gd name="T23" fmla="*/ 3584 h 7168"/>
              <a:gd name="T24" fmla="*/ 1548 w 7168"/>
              <a:gd name="T25" fmla="*/ 3328 h 7168"/>
              <a:gd name="T26" fmla="*/ 3340 w 7168"/>
              <a:gd name="T27" fmla="*/ 1536 h 7168"/>
              <a:gd name="T28" fmla="*/ 5132 w 7168"/>
              <a:gd name="T29" fmla="*/ 3328 h 7168"/>
              <a:gd name="T30" fmla="*/ 4910 w 7168"/>
              <a:gd name="T31" fmla="*/ 4040 h 7168"/>
              <a:gd name="T32" fmla="*/ 4464 w 7168"/>
              <a:gd name="T33" fmla="*/ 4580 h 7168"/>
              <a:gd name="T34" fmla="*/ 4142 w 7168"/>
              <a:gd name="T35" fmla="*/ 5210 h 7168"/>
              <a:gd name="T36" fmla="*/ 3796 w 7168"/>
              <a:gd name="T37" fmla="*/ 6356 h 7168"/>
              <a:gd name="T38" fmla="*/ 2892 w 7168"/>
              <a:gd name="T39" fmla="*/ 6732 h 7168"/>
              <a:gd name="T40" fmla="*/ 2892 w 7168"/>
              <a:gd name="T41" fmla="*/ 7092 h 7168"/>
              <a:gd name="T42" fmla="*/ 4158 w 7168"/>
              <a:gd name="T43" fmla="*/ 6718 h 7168"/>
              <a:gd name="T44" fmla="*/ 4638 w 7168"/>
              <a:gd name="T45" fmla="*/ 5336 h 7168"/>
              <a:gd name="T46" fmla="*/ 4878 w 7168"/>
              <a:gd name="T47" fmla="*/ 4880 h 7168"/>
              <a:gd name="T48" fmla="*/ 5272 w 7168"/>
              <a:gd name="T49" fmla="*/ 4406 h 7168"/>
              <a:gd name="T50" fmla="*/ 5598 w 7168"/>
              <a:gd name="T51" fmla="*/ 3762 h 7168"/>
              <a:gd name="T52" fmla="*/ 5462 w 7168"/>
              <a:gd name="T53" fmla="*/ 2434 h 7168"/>
              <a:gd name="T54" fmla="*/ 4234 w 7168"/>
              <a:gd name="T55" fmla="*/ 1206 h 7168"/>
              <a:gd name="T56" fmla="*/ 2364 w 7168"/>
              <a:gd name="T57" fmla="*/ 3900 h 7168"/>
              <a:gd name="T58" fmla="*/ 952 w 7168"/>
              <a:gd name="T59" fmla="*/ 7120 h 7168"/>
              <a:gd name="T60" fmla="*/ 720 w 7168"/>
              <a:gd name="T61" fmla="*/ 7120 h 7168"/>
              <a:gd name="T62" fmla="*/ 0 w 7168"/>
              <a:gd name="T63" fmla="*/ 6332 h 7168"/>
              <a:gd name="T64" fmla="*/ 2364 w 7168"/>
              <a:gd name="T65" fmla="*/ 3900 h 7168"/>
              <a:gd name="T66" fmla="*/ 7120 w 7168"/>
              <a:gd name="T67" fmla="*/ 720 h 7168"/>
              <a:gd name="T68" fmla="*/ 7120 w 7168"/>
              <a:gd name="T69" fmla="*/ 956 h 7168"/>
              <a:gd name="T70" fmla="*/ 6084 w 7168"/>
              <a:gd name="T71" fmla="*/ 1988 h 7168"/>
              <a:gd name="T72" fmla="*/ 5020 w 7168"/>
              <a:gd name="T73" fmla="*/ 1240 h 7168"/>
              <a:gd name="T74" fmla="*/ 6212 w 7168"/>
              <a:gd name="T75" fmla="*/ 48 h 7168"/>
              <a:gd name="T76" fmla="*/ 6448 w 7168"/>
              <a:gd name="T77" fmla="*/ 48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68" h="7168">
                <a:moveTo>
                  <a:pt x="4224" y="3328"/>
                </a:moveTo>
                <a:cubicBezTo>
                  <a:pt x="4224" y="3397"/>
                  <a:pt x="4249" y="3457"/>
                  <a:pt x="4300" y="3508"/>
                </a:cubicBezTo>
                <a:cubicBezTo>
                  <a:pt x="4351" y="3559"/>
                  <a:pt x="4411" y="3584"/>
                  <a:pt x="4480" y="3584"/>
                </a:cubicBezTo>
                <a:cubicBezTo>
                  <a:pt x="4549" y="3584"/>
                  <a:pt x="4609" y="3559"/>
                  <a:pt x="4660" y="3508"/>
                </a:cubicBezTo>
                <a:cubicBezTo>
                  <a:pt x="4711" y="3457"/>
                  <a:pt x="4736" y="3397"/>
                  <a:pt x="4736" y="3328"/>
                </a:cubicBezTo>
                <a:cubicBezTo>
                  <a:pt x="4736" y="2939"/>
                  <a:pt x="4599" y="2607"/>
                  <a:pt x="4324" y="2332"/>
                </a:cubicBezTo>
                <a:cubicBezTo>
                  <a:pt x="4049" y="2057"/>
                  <a:pt x="3717" y="1920"/>
                  <a:pt x="3328" y="1920"/>
                </a:cubicBezTo>
                <a:cubicBezTo>
                  <a:pt x="2939" y="1920"/>
                  <a:pt x="2607" y="2057"/>
                  <a:pt x="2332" y="2332"/>
                </a:cubicBezTo>
                <a:cubicBezTo>
                  <a:pt x="2057" y="2607"/>
                  <a:pt x="1920" y="2939"/>
                  <a:pt x="1920" y="3328"/>
                </a:cubicBezTo>
                <a:cubicBezTo>
                  <a:pt x="1920" y="3397"/>
                  <a:pt x="1945" y="3457"/>
                  <a:pt x="1996" y="3508"/>
                </a:cubicBezTo>
                <a:cubicBezTo>
                  <a:pt x="2047" y="3559"/>
                  <a:pt x="2107" y="3584"/>
                  <a:pt x="2176" y="3584"/>
                </a:cubicBezTo>
                <a:cubicBezTo>
                  <a:pt x="2245" y="3584"/>
                  <a:pt x="2305" y="3559"/>
                  <a:pt x="2356" y="3508"/>
                </a:cubicBezTo>
                <a:cubicBezTo>
                  <a:pt x="2407" y="3457"/>
                  <a:pt x="2432" y="3397"/>
                  <a:pt x="2432" y="3328"/>
                </a:cubicBezTo>
                <a:cubicBezTo>
                  <a:pt x="2432" y="3080"/>
                  <a:pt x="2520" y="2869"/>
                  <a:pt x="2696" y="2694"/>
                </a:cubicBezTo>
                <a:cubicBezTo>
                  <a:pt x="2872" y="2519"/>
                  <a:pt x="3083" y="2432"/>
                  <a:pt x="3328" y="2432"/>
                </a:cubicBezTo>
                <a:cubicBezTo>
                  <a:pt x="3573" y="2432"/>
                  <a:pt x="3784" y="2519"/>
                  <a:pt x="3960" y="2694"/>
                </a:cubicBezTo>
                <a:cubicBezTo>
                  <a:pt x="4136" y="2869"/>
                  <a:pt x="4224" y="3080"/>
                  <a:pt x="4224" y="3328"/>
                </a:cubicBezTo>
                <a:close/>
                <a:moveTo>
                  <a:pt x="3340" y="1024"/>
                </a:moveTo>
                <a:cubicBezTo>
                  <a:pt x="3028" y="1024"/>
                  <a:pt x="2730" y="1085"/>
                  <a:pt x="2446" y="1206"/>
                </a:cubicBezTo>
                <a:cubicBezTo>
                  <a:pt x="2162" y="1327"/>
                  <a:pt x="1917" y="1491"/>
                  <a:pt x="1710" y="1698"/>
                </a:cubicBezTo>
                <a:cubicBezTo>
                  <a:pt x="1503" y="1905"/>
                  <a:pt x="1339" y="2150"/>
                  <a:pt x="1218" y="2434"/>
                </a:cubicBezTo>
                <a:cubicBezTo>
                  <a:pt x="1097" y="2718"/>
                  <a:pt x="1036" y="3016"/>
                  <a:pt x="1036" y="3328"/>
                </a:cubicBezTo>
                <a:cubicBezTo>
                  <a:pt x="1036" y="3397"/>
                  <a:pt x="1061" y="3457"/>
                  <a:pt x="1112" y="3508"/>
                </a:cubicBezTo>
                <a:cubicBezTo>
                  <a:pt x="1163" y="3559"/>
                  <a:pt x="1223" y="3584"/>
                  <a:pt x="1292" y="3584"/>
                </a:cubicBezTo>
                <a:cubicBezTo>
                  <a:pt x="1361" y="3584"/>
                  <a:pt x="1421" y="3559"/>
                  <a:pt x="1472" y="3508"/>
                </a:cubicBezTo>
                <a:cubicBezTo>
                  <a:pt x="1523" y="3457"/>
                  <a:pt x="1548" y="3397"/>
                  <a:pt x="1548" y="3328"/>
                </a:cubicBezTo>
                <a:cubicBezTo>
                  <a:pt x="1548" y="2835"/>
                  <a:pt x="1723" y="2413"/>
                  <a:pt x="2074" y="2062"/>
                </a:cubicBezTo>
                <a:cubicBezTo>
                  <a:pt x="2425" y="1711"/>
                  <a:pt x="2847" y="1536"/>
                  <a:pt x="3340" y="1536"/>
                </a:cubicBezTo>
                <a:cubicBezTo>
                  <a:pt x="3833" y="1536"/>
                  <a:pt x="4255" y="1711"/>
                  <a:pt x="4606" y="2062"/>
                </a:cubicBezTo>
                <a:cubicBezTo>
                  <a:pt x="4957" y="2413"/>
                  <a:pt x="5132" y="2835"/>
                  <a:pt x="5132" y="3328"/>
                </a:cubicBezTo>
                <a:cubicBezTo>
                  <a:pt x="5132" y="3475"/>
                  <a:pt x="5108" y="3613"/>
                  <a:pt x="5060" y="3742"/>
                </a:cubicBezTo>
                <a:cubicBezTo>
                  <a:pt x="5012" y="3871"/>
                  <a:pt x="4962" y="3971"/>
                  <a:pt x="4910" y="4040"/>
                </a:cubicBezTo>
                <a:cubicBezTo>
                  <a:pt x="4858" y="4109"/>
                  <a:pt x="4779" y="4205"/>
                  <a:pt x="4672" y="4328"/>
                </a:cubicBezTo>
                <a:cubicBezTo>
                  <a:pt x="4581" y="4432"/>
                  <a:pt x="4512" y="4516"/>
                  <a:pt x="4464" y="4580"/>
                </a:cubicBezTo>
                <a:cubicBezTo>
                  <a:pt x="4416" y="4644"/>
                  <a:pt x="4358" y="4733"/>
                  <a:pt x="4290" y="4846"/>
                </a:cubicBezTo>
                <a:cubicBezTo>
                  <a:pt x="4222" y="4959"/>
                  <a:pt x="4173" y="5081"/>
                  <a:pt x="4142" y="5210"/>
                </a:cubicBezTo>
                <a:cubicBezTo>
                  <a:pt x="4111" y="5339"/>
                  <a:pt x="4096" y="5480"/>
                  <a:pt x="4096" y="5632"/>
                </a:cubicBezTo>
                <a:cubicBezTo>
                  <a:pt x="4096" y="5915"/>
                  <a:pt x="3996" y="6156"/>
                  <a:pt x="3796" y="6356"/>
                </a:cubicBezTo>
                <a:cubicBezTo>
                  <a:pt x="3596" y="6556"/>
                  <a:pt x="3355" y="6656"/>
                  <a:pt x="3072" y="6656"/>
                </a:cubicBezTo>
                <a:cubicBezTo>
                  <a:pt x="3003" y="6656"/>
                  <a:pt x="2943" y="6681"/>
                  <a:pt x="2892" y="6732"/>
                </a:cubicBezTo>
                <a:cubicBezTo>
                  <a:pt x="2841" y="6783"/>
                  <a:pt x="2816" y="6843"/>
                  <a:pt x="2816" y="6912"/>
                </a:cubicBezTo>
                <a:cubicBezTo>
                  <a:pt x="2816" y="6981"/>
                  <a:pt x="2841" y="7041"/>
                  <a:pt x="2892" y="7092"/>
                </a:cubicBezTo>
                <a:cubicBezTo>
                  <a:pt x="2943" y="7143"/>
                  <a:pt x="3003" y="7168"/>
                  <a:pt x="3072" y="7168"/>
                </a:cubicBezTo>
                <a:cubicBezTo>
                  <a:pt x="3496" y="7168"/>
                  <a:pt x="3858" y="7018"/>
                  <a:pt x="4158" y="6718"/>
                </a:cubicBezTo>
                <a:cubicBezTo>
                  <a:pt x="4458" y="6418"/>
                  <a:pt x="4608" y="6056"/>
                  <a:pt x="4608" y="5632"/>
                </a:cubicBezTo>
                <a:cubicBezTo>
                  <a:pt x="4608" y="5523"/>
                  <a:pt x="4618" y="5424"/>
                  <a:pt x="4638" y="5336"/>
                </a:cubicBezTo>
                <a:cubicBezTo>
                  <a:pt x="4658" y="5248"/>
                  <a:pt x="4693" y="5163"/>
                  <a:pt x="4744" y="5080"/>
                </a:cubicBezTo>
                <a:cubicBezTo>
                  <a:pt x="4795" y="4997"/>
                  <a:pt x="4839" y="4931"/>
                  <a:pt x="4878" y="4880"/>
                </a:cubicBezTo>
                <a:cubicBezTo>
                  <a:pt x="4917" y="4829"/>
                  <a:pt x="4977" y="4757"/>
                  <a:pt x="5060" y="4664"/>
                </a:cubicBezTo>
                <a:cubicBezTo>
                  <a:pt x="5153" y="4555"/>
                  <a:pt x="5224" y="4469"/>
                  <a:pt x="5272" y="4406"/>
                </a:cubicBezTo>
                <a:cubicBezTo>
                  <a:pt x="5320" y="4343"/>
                  <a:pt x="5379" y="4253"/>
                  <a:pt x="5448" y="4136"/>
                </a:cubicBezTo>
                <a:cubicBezTo>
                  <a:pt x="5517" y="4019"/>
                  <a:pt x="5567" y="3894"/>
                  <a:pt x="5598" y="3762"/>
                </a:cubicBezTo>
                <a:cubicBezTo>
                  <a:pt x="5629" y="3630"/>
                  <a:pt x="5644" y="3485"/>
                  <a:pt x="5644" y="3328"/>
                </a:cubicBezTo>
                <a:cubicBezTo>
                  <a:pt x="5644" y="3016"/>
                  <a:pt x="5583" y="2718"/>
                  <a:pt x="5462" y="2434"/>
                </a:cubicBezTo>
                <a:cubicBezTo>
                  <a:pt x="5341" y="2150"/>
                  <a:pt x="5177" y="1905"/>
                  <a:pt x="4970" y="1698"/>
                </a:cubicBezTo>
                <a:cubicBezTo>
                  <a:pt x="4763" y="1491"/>
                  <a:pt x="4518" y="1327"/>
                  <a:pt x="4234" y="1206"/>
                </a:cubicBezTo>
                <a:cubicBezTo>
                  <a:pt x="3950" y="1085"/>
                  <a:pt x="3652" y="1024"/>
                  <a:pt x="3340" y="1024"/>
                </a:cubicBezTo>
                <a:close/>
                <a:moveTo>
                  <a:pt x="2364" y="3900"/>
                </a:moveTo>
                <a:cubicBezTo>
                  <a:pt x="3268" y="4804"/>
                  <a:pt x="3268" y="4804"/>
                  <a:pt x="3268" y="4804"/>
                </a:cubicBezTo>
                <a:cubicBezTo>
                  <a:pt x="952" y="7120"/>
                  <a:pt x="952" y="7120"/>
                  <a:pt x="952" y="7120"/>
                </a:cubicBezTo>
                <a:cubicBezTo>
                  <a:pt x="920" y="7152"/>
                  <a:pt x="881" y="7168"/>
                  <a:pt x="836" y="7168"/>
                </a:cubicBezTo>
                <a:cubicBezTo>
                  <a:pt x="791" y="7168"/>
                  <a:pt x="752" y="7152"/>
                  <a:pt x="720" y="7120"/>
                </a:cubicBezTo>
                <a:cubicBezTo>
                  <a:pt x="48" y="6448"/>
                  <a:pt x="48" y="6448"/>
                  <a:pt x="48" y="6448"/>
                </a:cubicBezTo>
                <a:cubicBezTo>
                  <a:pt x="16" y="6416"/>
                  <a:pt x="0" y="6377"/>
                  <a:pt x="0" y="6332"/>
                </a:cubicBezTo>
                <a:cubicBezTo>
                  <a:pt x="0" y="6287"/>
                  <a:pt x="16" y="6248"/>
                  <a:pt x="48" y="6216"/>
                </a:cubicBezTo>
                <a:lnTo>
                  <a:pt x="2364" y="3900"/>
                </a:lnTo>
                <a:close/>
                <a:moveTo>
                  <a:pt x="6448" y="48"/>
                </a:moveTo>
                <a:cubicBezTo>
                  <a:pt x="7120" y="720"/>
                  <a:pt x="7120" y="720"/>
                  <a:pt x="7120" y="720"/>
                </a:cubicBezTo>
                <a:cubicBezTo>
                  <a:pt x="7152" y="752"/>
                  <a:pt x="7168" y="791"/>
                  <a:pt x="7168" y="836"/>
                </a:cubicBezTo>
                <a:cubicBezTo>
                  <a:pt x="7168" y="881"/>
                  <a:pt x="7152" y="921"/>
                  <a:pt x="7120" y="956"/>
                </a:cubicBezTo>
                <a:cubicBezTo>
                  <a:pt x="6188" y="1888"/>
                  <a:pt x="6188" y="1888"/>
                  <a:pt x="6188" y="1888"/>
                </a:cubicBezTo>
                <a:cubicBezTo>
                  <a:pt x="6084" y="1988"/>
                  <a:pt x="6084" y="1988"/>
                  <a:pt x="6084" y="1988"/>
                </a:cubicBezTo>
                <a:cubicBezTo>
                  <a:pt x="5800" y="2272"/>
                  <a:pt x="5800" y="2272"/>
                  <a:pt x="5800" y="2272"/>
                </a:cubicBezTo>
                <a:cubicBezTo>
                  <a:pt x="5624" y="1864"/>
                  <a:pt x="5364" y="1520"/>
                  <a:pt x="5020" y="1240"/>
                </a:cubicBezTo>
                <a:cubicBezTo>
                  <a:pt x="5384" y="876"/>
                  <a:pt x="5384" y="876"/>
                  <a:pt x="5384" y="876"/>
                </a:cubicBezTo>
                <a:cubicBezTo>
                  <a:pt x="6212" y="48"/>
                  <a:pt x="6212" y="48"/>
                  <a:pt x="6212" y="48"/>
                </a:cubicBezTo>
                <a:cubicBezTo>
                  <a:pt x="6247" y="16"/>
                  <a:pt x="6287" y="0"/>
                  <a:pt x="6332" y="0"/>
                </a:cubicBezTo>
                <a:cubicBezTo>
                  <a:pt x="6377" y="0"/>
                  <a:pt x="6416" y="16"/>
                  <a:pt x="6448" y="4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79" name="Freeform 29" title="Ikon hörslinga"/>
          <p:cNvSpPr>
            <a:spLocks noChangeAspect="1" noEditPoints="1"/>
          </p:cNvSpPr>
          <p:nvPr/>
        </p:nvSpPr>
        <p:spPr bwMode="auto">
          <a:xfrm>
            <a:off x="9815205" y="1492467"/>
            <a:ext cx="251403" cy="251403"/>
          </a:xfrm>
          <a:custGeom>
            <a:avLst/>
            <a:gdLst>
              <a:gd name="T0" fmla="*/ 436 w 7176"/>
              <a:gd name="T1" fmla="*/ 7099 h 7175"/>
              <a:gd name="T2" fmla="*/ 76 w 7176"/>
              <a:gd name="T3" fmla="*/ 7099 h 7175"/>
              <a:gd name="T4" fmla="*/ 76 w 7176"/>
              <a:gd name="T5" fmla="*/ 6739 h 7175"/>
              <a:gd name="T6" fmla="*/ 436 w 7176"/>
              <a:gd name="T7" fmla="*/ 6739 h 7175"/>
              <a:gd name="T8" fmla="*/ 1280 w 7176"/>
              <a:gd name="T9" fmla="*/ 6151 h 7175"/>
              <a:gd name="T10" fmla="*/ 1024 w 7176"/>
              <a:gd name="T11" fmla="*/ 6407 h 7175"/>
              <a:gd name="T12" fmla="*/ 768 w 7176"/>
              <a:gd name="T13" fmla="*/ 6151 h 7175"/>
              <a:gd name="T14" fmla="*/ 1024 w 7176"/>
              <a:gd name="T15" fmla="*/ 5895 h 7175"/>
              <a:gd name="T16" fmla="*/ 1280 w 7176"/>
              <a:gd name="T17" fmla="*/ 6151 h 7175"/>
              <a:gd name="T18" fmla="*/ 2484 w 7176"/>
              <a:gd name="T19" fmla="*/ 5715 h 7175"/>
              <a:gd name="T20" fmla="*/ 1100 w 7176"/>
              <a:gd name="T21" fmla="*/ 5051 h 7175"/>
              <a:gd name="T22" fmla="*/ 2816 w 7176"/>
              <a:gd name="T23" fmla="*/ 4615 h 7175"/>
              <a:gd name="T24" fmla="*/ 2560 w 7176"/>
              <a:gd name="T25" fmla="*/ 4871 h 7175"/>
              <a:gd name="T26" fmla="*/ 2304 w 7176"/>
              <a:gd name="T27" fmla="*/ 4615 h 7175"/>
              <a:gd name="T28" fmla="*/ 2560 w 7176"/>
              <a:gd name="T29" fmla="*/ 4359 h 7175"/>
              <a:gd name="T30" fmla="*/ 2816 w 7176"/>
              <a:gd name="T31" fmla="*/ 4615 h 7175"/>
              <a:gd name="T32" fmla="*/ 5598 w 7176"/>
              <a:gd name="T33" fmla="*/ 3769 h 7175"/>
              <a:gd name="T34" fmla="*/ 5272 w 7176"/>
              <a:gd name="T35" fmla="*/ 4413 h 7175"/>
              <a:gd name="T36" fmla="*/ 4878 w 7176"/>
              <a:gd name="T37" fmla="*/ 4887 h 7175"/>
              <a:gd name="T38" fmla="*/ 4638 w 7176"/>
              <a:gd name="T39" fmla="*/ 5343 h 7175"/>
              <a:gd name="T40" fmla="*/ 4158 w 7176"/>
              <a:gd name="T41" fmla="*/ 6725 h 7175"/>
              <a:gd name="T42" fmla="*/ 2892 w 7176"/>
              <a:gd name="T43" fmla="*/ 7099 h 7175"/>
              <a:gd name="T44" fmla="*/ 2892 w 7176"/>
              <a:gd name="T45" fmla="*/ 6739 h 7175"/>
              <a:gd name="T46" fmla="*/ 3796 w 7176"/>
              <a:gd name="T47" fmla="*/ 6363 h 7175"/>
              <a:gd name="T48" fmla="*/ 4142 w 7176"/>
              <a:gd name="T49" fmla="*/ 5217 h 7175"/>
              <a:gd name="T50" fmla="*/ 4464 w 7176"/>
              <a:gd name="T51" fmla="*/ 4587 h 7175"/>
              <a:gd name="T52" fmla="*/ 4910 w 7176"/>
              <a:gd name="T53" fmla="*/ 4047 h 7175"/>
              <a:gd name="T54" fmla="*/ 5132 w 7176"/>
              <a:gd name="T55" fmla="*/ 3335 h 7175"/>
              <a:gd name="T56" fmla="*/ 3340 w 7176"/>
              <a:gd name="T57" fmla="*/ 1543 h 7175"/>
              <a:gd name="T58" fmla="*/ 1548 w 7176"/>
              <a:gd name="T59" fmla="*/ 3335 h 7175"/>
              <a:gd name="T60" fmla="*/ 1292 w 7176"/>
              <a:gd name="T61" fmla="*/ 3591 h 7175"/>
              <a:gd name="T62" fmla="*/ 1036 w 7176"/>
              <a:gd name="T63" fmla="*/ 3335 h 7175"/>
              <a:gd name="T64" fmla="*/ 1710 w 7176"/>
              <a:gd name="T65" fmla="*/ 1705 h 7175"/>
              <a:gd name="T66" fmla="*/ 3340 w 7176"/>
              <a:gd name="T67" fmla="*/ 1031 h 7175"/>
              <a:gd name="T68" fmla="*/ 4970 w 7176"/>
              <a:gd name="T69" fmla="*/ 1705 h 7175"/>
              <a:gd name="T70" fmla="*/ 5644 w 7176"/>
              <a:gd name="T71" fmla="*/ 3335 h 7175"/>
              <a:gd name="T72" fmla="*/ 3508 w 7176"/>
              <a:gd name="T73" fmla="*/ 4027 h 7175"/>
              <a:gd name="T74" fmla="*/ 3148 w 7176"/>
              <a:gd name="T75" fmla="*/ 4027 h 7175"/>
              <a:gd name="T76" fmla="*/ 3148 w 7176"/>
              <a:gd name="T77" fmla="*/ 3667 h 7175"/>
              <a:gd name="T78" fmla="*/ 3508 w 7176"/>
              <a:gd name="T79" fmla="*/ 3667 h 7175"/>
              <a:gd name="T80" fmla="*/ 4736 w 7176"/>
              <a:gd name="T81" fmla="*/ 3335 h 7175"/>
              <a:gd name="T82" fmla="*/ 4480 w 7176"/>
              <a:gd name="T83" fmla="*/ 3591 h 7175"/>
              <a:gd name="T84" fmla="*/ 4224 w 7176"/>
              <a:gd name="T85" fmla="*/ 3335 h 7175"/>
              <a:gd name="T86" fmla="*/ 3328 w 7176"/>
              <a:gd name="T87" fmla="*/ 2439 h 7175"/>
              <a:gd name="T88" fmla="*/ 2432 w 7176"/>
              <a:gd name="T89" fmla="*/ 3335 h 7175"/>
              <a:gd name="T90" fmla="*/ 2176 w 7176"/>
              <a:gd name="T91" fmla="*/ 3591 h 7175"/>
              <a:gd name="T92" fmla="*/ 1920 w 7176"/>
              <a:gd name="T93" fmla="*/ 3335 h 7175"/>
              <a:gd name="T94" fmla="*/ 3328 w 7176"/>
              <a:gd name="T95" fmla="*/ 1927 h 7175"/>
              <a:gd name="T96" fmla="*/ 4736 w 7176"/>
              <a:gd name="T97" fmla="*/ 3335 h 7175"/>
              <a:gd name="T98" fmla="*/ 6308 w 7176"/>
              <a:gd name="T99" fmla="*/ 2375 h 7175"/>
              <a:gd name="T100" fmla="*/ 6072 w 7176"/>
              <a:gd name="T101" fmla="*/ 2527 h 7175"/>
              <a:gd name="T102" fmla="*/ 5836 w 7176"/>
              <a:gd name="T103" fmla="*/ 2363 h 7175"/>
              <a:gd name="T104" fmla="*/ 4840 w 7176"/>
              <a:gd name="T105" fmla="*/ 1015 h 7175"/>
              <a:gd name="T106" fmla="*/ 5060 w 7176"/>
              <a:gd name="T107" fmla="*/ 727 h 7175"/>
              <a:gd name="T108" fmla="*/ 6312 w 7176"/>
              <a:gd name="T109" fmla="*/ 2179 h 7175"/>
              <a:gd name="T110" fmla="*/ 7146 w 7176"/>
              <a:gd name="T111" fmla="*/ 2051 h 7175"/>
              <a:gd name="T112" fmla="*/ 6912 w 7176"/>
              <a:gd name="T113" fmla="*/ 2203 h 7175"/>
              <a:gd name="T114" fmla="*/ 5484 w 7176"/>
              <a:gd name="T115" fmla="*/ 467 h 7175"/>
              <a:gd name="T116" fmla="*/ 5432 w 7176"/>
              <a:gd name="T117" fmla="*/ 111 h 7175"/>
              <a:gd name="T118" fmla="*/ 5788 w 7176"/>
              <a:gd name="T119" fmla="*/ 59 h 7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76" h="7175">
                <a:moveTo>
                  <a:pt x="512" y="6919"/>
                </a:moveTo>
                <a:cubicBezTo>
                  <a:pt x="512" y="6988"/>
                  <a:pt x="487" y="7048"/>
                  <a:pt x="436" y="7099"/>
                </a:cubicBezTo>
                <a:cubicBezTo>
                  <a:pt x="385" y="7150"/>
                  <a:pt x="325" y="7175"/>
                  <a:pt x="256" y="7175"/>
                </a:cubicBezTo>
                <a:cubicBezTo>
                  <a:pt x="187" y="7175"/>
                  <a:pt x="127" y="7150"/>
                  <a:pt x="76" y="7099"/>
                </a:cubicBezTo>
                <a:cubicBezTo>
                  <a:pt x="25" y="7048"/>
                  <a:pt x="0" y="6988"/>
                  <a:pt x="0" y="6919"/>
                </a:cubicBezTo>
                <a:cubicBezTo>
                  <a:pt x="0" y="6850"/>
                  <a:pt x="25" y="6790"/>
                  <a:pt x="76" y="6739"/>
                </a:cubicBezTo>
                <a:cubicBezTo>
                  <a:pt x="127" y="6688"/>
                  <a:pt x="187" y="6663"/>
                  <a:pt x="256" y="6663"/>
                </a:cubicBezTo>
                <a:cubicBezTo>
                  <a:pt x="325" y="6663"/>
                  <a:pt x="385" y="6688"/>
                  <a:pt x="436" y="6739"/>
                </a:cubicBezTo>
                <a:cubicBezTo>
                  <a:pt x="487" y="6790"/>
                  <a:pt x="512" y="6850"/>
                  <a:pt x="512" y="6919"/>
                </a:cubicBezTo>
                <a:close/>
                <a:moveTo>
                  <a:pt x="1280" y="6151"/>
                </a:moveTo>
                <a:cubicBezTo>
                  <a:pt x="1280" y="6220"/>
                  <a:pt x="1255" y="6280"/>
                  <a:pt x="1204" y="6331"/>
                </a:cubicBezTo>
                <a:cubicBezTo>
                  <a:pt x="1153" y="6382"/>
                  <a:pt x="1093" y="6407"/>
                  <a:pt x="1024" y="6407"/>
                </a:cubicBezTo>
                <a:cubicBezTo>
                  <a:pt x="955" y="6407"/>
                  <a:pt x="895" y="6382"/>
                  <a:pt x="844" y="6331"/>
                </a:cubicBezTo>
                <a:cubicBezTo>
                  <a:pt x="793" y="6280"/>
                  <a:pt x="768" y="6220"/>
                  <a:pt x="768" y="6151"/>
                </a:cubicBezTo>
                <a:cubicBezTo>
                  <a:pt x="768" y="6082"/>
                  <a:pt x="793" y="6022"/>
                  <a:pt x="844" y="5971"/>
                </a:cubicBezTo>
                <a:cubicBezTo>
                  <a:pt x="895" y="5920"/>
                  <a:pt x="955" y="5895"/>
                  <a:pt x="1024" y="5895"/>
                </a:cubicBezTo>
                <a:cubicBezTo>
                  <a:pt x="1093" y="5895"/>
                  <a:pt x="1153" y="5920"/>
                  <a:pt x="1204" y="5971"/>
                </a:cubicBezTo>
                <a:cubicBezTo>
                  <a:pt x="1255" y="6022"/>
                  <a:pt x="1280" y="6082"/>
                  <a:pt x="1280" y="6151"/>
                </a:cubicBezTo>
                <a:close/>
                <a:moveTo>
                  <a:pt x="1460" y="4691"/>
                </a:moveTo>
                <a:cubicBezTo>
                  <a:pt x="2484" y="5715"/>
                  <a:pt x="2484" y="5715"/>
                  <a:pt x="2484" y="5715"/>
                </a:cubicBezTo>
                <a:cubicBezTo>
                  <a:pt x="2124" y="6075"/>
                  <a:pt x="2124" y="6075"/>
                  <a:pt x="2124" y="6075"/>
                </a:cubicBezTo>
                <a:cubicBezTo>
                  <a:pt x="1100" y="5051"/>
                  <a:pt x="1100" y="5051"/>
                  <a:pt x="1100" y="5051"/>
                </a:cubicBezTo>
                <a:lnTo>
                  <a:pt x="1460" y="4691"/>
                </a:lnTo>
                <a:close/>
                <a:moveTo>
                  <a:pt x="2816" y="4615"/>
                </a:moveTo>
                <a:cubicBezTo>
                  <a:pt x="2816" y="4684"/>
                  <a:pt x="2791" y="4744"/>
                  <a:pt x="2740" y="4795"/>
                </a:cubicBezTo>
                <a:cubicBezTo>
                  <a:pt x="2689" y="4846"/>
                  <a:pt x="2629" y="4871"/>
                  <a:pt x="2560" y="4871"/>
                </a:cubicBezTo>
                <a:cubicBezTo>
                  <a:pt x="2491" y="4871"/>
                  <a:pt x="2431" y="4846"/>
                  <a:pt x="2380" y="4795"/>
                </a:cubicBezTo>
                <a:cubicBezTo>
                  <a:pt x="2329" y="4744"/>
                  <a:pt x="2304" y="4684"/>
                  <a:pt x="2304" y="4615"/>
                </a:cubicBezTo>
                <a:cubicBezTo>
                  <a:pt x="2304" y="4546"/>
                  <a:pt x="2329" y="4486"/>
                  <a:pt x="2380" y="4435"/>
                </a:cubicBezTo>
                <a:cubicBezTo>
                  <a:pt x="2431" y="4384"/>
                  <a:pt x="2491" y="4359"/>
                  <a:pt x="2560" y="4359"/>
                </a:cubicBezTo>
                <a:cubicBezTo>
                  <a:pt x="2629" y="4359"/>
                  <a:pt x="2689" y="4384"/>
                  <a:pt x="2740" y="4435"/>
                </a:cubicBezTo>
                <a:cubicBezTo>
                  <a:pt x="2791" y="4486"/>
                  <a:pt x="2816" y="4546"/>
                  <a:pt x="2816" y="4615"/>
                </a:cubicBezTo>
                <a:close/>
                <a:moveTo>
                  <a:pt x="5644" y="3335"/>
                </a:moveTo>
                <a:cubicBezTo>
                  <a:pt x="5644" y="3492"/>
                  <a:pt x="5629" y="3637"/>
                  <a:pt x="5598" y="3769"/>
                </a:cubicBezTo>
                <a:cubicBezTo>
                  <a:pt x="5567" y="3901"/>
                  <a:pt x="5517" y="4026"/>
                  <a:pt x="5448" y="4143"/>
                </a:cubicBezTo>
                <a:cubicBezTo>
                  <a:pt x="5379" y="4260"/>
                  <a:pt x="5320" y="4350"/>
                  <a:pt x="5272" y="4413"/>
                </a:cubicBezTo>
                <a:cubicBezTo>
                  <a:pt x="5224" y="4476"/>
                  <a:pt x="5153" y="4562"/>
                  <a:pt x="5060" y="4671"/>
                </a:cubicBezTo>
                <a:cubicBezTo>
                  <a:pt x="4977" y="4764"/>
                  <a:pt x="4917" y="4836"/>
                  <a:pt x="4878" y="4887"/>
                </a:cubicBezTo>
                <a:cubicBezTo>
                  <a:pt x="4839" y="4938"/>
                  <a:pt x="4795" y="5004"/>
                  <a:pt x="4744" y="5087"/>
                </a:cubicBezTo>
                <a:cubicBezTo>
                  <a:pt x="4693" y="5170"/>
                  <a:pt x="4658" y="5255"/>
                  <a:pt x="4638" y="5343"/>
                </a:cubicBezTo>
                <a:cubicBezTo>
                  <a:pt x="4618" y="5431"/>
                  <a:pt x="4608" y="5530"/>
                  <a:pt x="4608" y="5639"/>
                </a:cubicBezTo>
                <a:cubicBezTo>
                  <a:pt x="4608" y="6063"/>
                  <a:pt x="4458" y="6425"/>
                  <a:pt x="4158" y="6725"/>
                </a:cubicBezTo>
                <a:cubicBezTo>
                  <a:pt x="3858" y="7025"/>
                  <a:pt x="3496" y="7175"/>
                  <a:pt x="3072" y="7175"/>
                </a:cubicBezTo>
                <a:cubicBezTo>
                  <a:pt x="3003" y="7175"/>
                  <a:pt x="2943" y="7150"/>
                  <a:pt x="2892" y="7099"/>
                </a:cubicBezTo>
                <a:cubicBezTo>
                  <a:pt x="2841" y="7048"/>
                  <a:pt x="2816" y="6988"/>
                  <a:pt x="2816" y="6919"/>
                </a:cubicBezTo>
                <a:cubicBezTo>
                  <a:pt x="2816" y="6850"/>
                  <a:pt x="2841" y="6790"/>
                  <a:pt x="2892" y="6739"/>
                </a:cubicBezTo>
                <a:cubicBezTo>
                  <a:pt x="2943" y="6688"/>
                  <a:pt x="3003" y="6663"/>
                  <a:pt x="3072" y="6663"/>
                </a:cubicBezTo>
                <a:cubicBezTo>
                  <a:pt x="3355" y="6663"/>
                  <a:pt x="3596" y="6563"/>
                  <a:pt x="3796" y="6363"/>
                </a:cubicBezTo>
                <a:cubicBezTo>
                  <a:pt x="3996" y="6163"/>
                  <a:pt x="4096" y="5922"/>
                  <a:pt x="4096" y="5639"/>
                </a:cubicBezTo>
                <a:cubicBezTo>
                  <a:pt x="4096" y="5487"/>
                  <a:pt x="4111" y="5346"/>
                  <a:pt x="4142" y="5217"/>
                </a:cubicBezTo>
                <a:cubicBezTo>
                  <a:pt x="4173" y="5088"/>
                  <a:pt x="4222" y="4966"/>
                  <a:pt x="4290" y="4853"/>
                </a:cubicBezTo>
                <a:cubicBezTo>
                  <a:pt x="4358" y="4740"/>
                  <a:pt x="4416" y="4651"/>
                  <a:pt x="4464" y="4587"/>
                </a:cubicBezTo>
                <a:cubicBezTo>
                  <a:pt x="4512" y="4523"/>
                  <a:pt x="4581" y="4439"/>
                  <a:pt x="4672" y="4335"/>
                </a:cubicBezTo>
                <a:cubicBezTo>
                  <a:pt x="4779" y="4212"/>
                  <a:pt x="4858" y="4116"/>
                  <a:pt x="4910" y="4047"/>
                </a:cubicBezTo>
                <a:cubicBezTo>
                  <a:pt x="4962" y="3978"/>
                  <a:pt x="5012" y="3878"/>
                  <a:pt x="5060" y="3749"/>
                </a:cubicBezTo>
                <a:cubicBezTo>
                  <a:pt x="5108" y="3620"/>
                  <a:pt x="5132" y="3482"/>
                  <a:pt x="5132" y="3335"/>
                </a:cubicBezTo>
                <a:cubicBezTo>
                  <a:pt x="5132" y="2842"/>
                  <a:pt x="4957" y="2420"/>
                  <a:pt x="4606" y="2069"/>
                </a:cubicBezTo>
                <a:cubicBezTo>
                  <a:pt x="4255" y="1718"/>
                  <a:pt x="3833" y="1543"/>
                  <a:pt x="3340" y="1543"/>
                </a:cubicBezTo>
                <a:cubicBezTo>
                  <a:pt x="2847" y="1543"/>
                  <a:pt x="2425" y="1718"/>
                  <a:pt x="2074" y="2069"/>
                </a:cubicBezTo>
                <a:cubicBezTo>
                  <a:pt x="1723" y="2420"/>
                  <a:pt x="1548" y="2842"/>
                  <a:pt x="1548" y="3335"/>
                </a:cubicBezTo>
                <a:cubicBezTo>
                  <a:pt x="1548" y="3404"/>
                  <a:pt x="1523" y="3464"/>
                  <a:pt x="1472" y="3515"/>
                </a:cubicBezTo>
                <a:cubicBezTo>
                  <a:pt x="1421" y="3566"/>
                  <a:pt x="1361" y="3591"/>
                  <a:pt x="1292" y="3591"/>
                </a:cubicBezTo>
                <a:cubicBezTo>
                  <a:pt x="1223" y="3591"/>
                  <a:pt x="1163" y="3566"/>
                  <a:pt x="1112" y="3515"/>
                </a:cubicBezTo>
                <a:cubicBezTo>
                  <a:pt x="1061" y="3464"/>
                  <a:pt x="1036" y="3404"/>
                  <a:pt x="1036" y="3335"/>
                </a:cubicBezTo>
                <a:cubicBezTo>
                  <a:pt x="1036" y="3023"/>
                  <a:pt x="1097" y="2725"/>
                  <a:pt x="1218" y="2441"/>
                </a:cubicBezTo>
                <a:cubicBezTo>
                  <a:pt x="1339" y="2157"/>
                  <a:pt x="1503" y="1912"/>
                  <a:pt x="1710" y="1705"/>
                </a:cubicBezTo>
                <a:cubicBezTo>
                  <a:pt x="1917" y="1498"/>
                  <a:pt x="2162" y="1334"/>
                  <a:pt x="2446" y="1213"/>
                </a:cubicBezTo>
                <a:cubicBezTo>
                  <a:pt x="2730" y="1092"/>
                  <a:pt x="3028" y="1031"/>
                  <a:pt x="3340" y="1031"/>
                </a:cubicBezTo>
                <a:cubicBezTo>
                  <a:pt x="3652" y="1031"/>
                  <a:pt x="3950" y="1092"/>
                  <a:pt x="4234" y="1213"/>
                </a:cubicBezTo>
                <a:cubicBezTo>
                  <a:pt x="4518" y="1334"/>
                  <a:pt x="4763" y="1498"/>
                  <a:pt x="4970" y="1705"/>
                </a:cubicBezTo>
                <a:cubicBezTo>
                  <a:pt x="5177" y="1912"/>
                  <a:pt x="5341" y="2157"/>
                  <a:pt x="5462" y="2441"/>
                </a:cubicBezTo>
                <a:cubicBezTo>
                  <a:pt x="5583" y="2725"/>
                  <a:pt x="5644" y="3023"/>
                  <a:pt x="5644" y="3335"/>
                </a:cubicBezTo>
                <a:close/>
                <a:moveTo>
                  <a:pt x="3584" y="3847"/>
                </a:moveTo>
                <a:cubicBezTo>
                  <a:pt x="3584" y="3916"/>
                  <a:pt x="3559" y="3976"/>
                  <a:pt x="3508" y="4027"/>
                </a:cubicBezTo>
                <a:cubicBezTo>
                  <a:pt x="3457" y="4078"/>
                  <a:pt x="3397" y="4103"/>
                  <a:pt x="3328" y="4103"/>
                </a:cubicBezTo>
                <a:cubicBezTo>
                  <a:pt x="3259" y="4103"/>
                  <a:pt x="3199" y="4078"/>
                  <a:pt x="3148" y="4027"/>
                </a:cubicBezTo>
                <a:cubicBezTo>
                  <a:pt x="3097" y="3976"/>
                  <a:pt x="3072" y="3916"/>
                  <a:pt x="3072" y="3847"/>
                </a:cubicBezTo>
                <a:cubicBezTo>
                  <a:pt x="3072" y="3778"/>
                  <a:pt x="3097" y="3718"/>
                  <a:pt x="3148" y="3667"/>
                </a:cubicBezTo>
                <a:cubicBezTo>
                  <a:pt x="3199" y="3616"/>
                  <a:pt x="3259" y="3591"/>
                  <a:pt x="3328" y="3591"/>
                </a:cubicBezTo>
                <a:cubicBezTo>
                  <a:pt x="3397" y="3591"/>
                  <a:pt x="3457" y="3616"/>
                  <a:pt x="3508" y="3667"/>
                </a:cubicBezTo>
                <a:cubicBezTo>
                  <a:pt x="3559" y="3718"/>
                  <a:pt x="3584" y="3778"/>
                  <a:pt x="3584" y="3847"/>
                </a:cubicBezTo>
                <a:close/>
                <a:moveTo>
                  <a:pt x="4736" y="3335"/>
                </a:moveTo>
                <a:cubicBezTo>
                  <a:pt x="4736" y="3404"/>
                  <a:pt x="4711" y="3464"/>
                  <a:pt x="4660" y="3515"/>
                </a:cubicBezTo>
                <a:cubicBezTo>
                  <a:pt x="4609" y="3566"/>
                  <a:pt x="4549" y="3591"/>
                  <a:pt x="4480" y="3591"/>
                </a:cubicBezTo>
                <a:cubicBezTo>
                  <a:pt x="4411" y="3591"/>
                  <a:pt x="4351" y="3566"/>
                  <a:pt x="4300" y="3515"/>
                </a:cubicBezTo>
                <a:cubicBezTo>
                  <a:pt x="4249" y="3464"/>
                  <a:pt x="4224" y="3404"/>
                  <a:pt x="4224" y="3335"/>
                </a:cubicBezTo>
                <a:cubicBezTo>
                  <a:pt x="4224" y="3087"/>
                  <a:pt x="4137" y="2876"/>
                  <a:pt x="3962" y="2701"/>
                </a:cubicBezTo>
                <a:cubicBezTo>
                  <a:pt x="3787" y="2526"/>
                  <a:pt x="3576" y="2439"/>
                  <a:pt x="3328" y="2439"/>
                </a:cubicBezTo>
                <a:cubicBezTo>
                  <a:pt x="3083" y="2439"/>
                  <a:pt x="2872" y="2526"/>
                  <a:pt x="2696" y="2701"/>
                </a:cubicBezTo>
                <a:cubicBezTo>
                  <a:pt x="2520" y="2876"/>
                  <a:pt x="2432" y="3087"/>
                  <a:pt x="2432" y="3335"/>
                </a:cubicBezTo>
                <a:cubicBezTo>
                  <a:pt x="2432" y="3404"/>
                  <a:pt x="2407" y="3464"/>
                  <a:pt x="2356" y="3515"/>
                </a:cubicBezTo>
                <a:cubicBezTo>
                  <a:pt x="2305" y="3566"/>
                  <a:pt x="2245" y="3591"/>
                  <a:pt x="2176" y="3591"/>
                </a:cubicBezTo>
                <a:cubicBezTo>
                  <a:pt x="2107" y="3591"/>
                  <a:pt x="2047" y="3566"/>
                  <a:pt x="1996" y="3515"/>
                </a:cubicBezTo>
                <a:cubicBezTo>
                  <a:pt x="1945" y="3464"/>
                  <a:pt x="1920" y="3404"/>
                  <a:pt x="1920" y="3335"/>
                </a:cubicBezTo>
                <a:cubicBezTo>
                  <a:pt x="1920" y="2946"/>
                  <a:pt x="2057" y="2614"/>
                  <a:pt x="2332" y="2339"/>
                </a:cubicBezTo>
                <a:cubicBezTo>
                  <a:pt x="2607" y="2064"/>
                  <a:pt x="2939" y="1927"/>
                  <a:pt x="3328" y="1927"/>
                </a:cubicBezTo>
                <a:cubicBezTo>
                  <a:pt x="3717" y="1927"/>
                  <a:pt x="4049" y="2064"/>
                  <a:pt x="4324" y="2339"/>
                </a:cubicBezTo>
                <a:cubicBezTo>
                  <a:pt x="4599" y="2614"/>
                  <a:pt x="4736" y="2946"/>
                  <a:pt x="4736" y="3335"/>
                </a:cubicBezTo>
                <a:close/>
                <a:moveTo>
                  <a:pt x="6312" y="2179"/>
                </a:moveTo>
                <a:cubicBezTo>
                  <a:pt x="6339" y="2246"/>
                  <a:pt x="6337" y="2311"/>
                  <a:pt x="6308" y="2375"/>
                </a:cubicBezTo>
                <a:cubicBezTo>
                  <a:pt x="6279" y="2439"/>
                  <a:pt x="6231" y="2484"/>
                  <a:pt x="6164" y="2511"/>
                </a:cubicBezTo>
                <a:cubicBezTo>
                  <a:pt x="6140" y="2522"/>
                  <a:pt x="6109" y="2527"/>
                  <a:pt x="6072" y="2527"/>
                </a:cubicBezTo>
                <a:cubicBezTo>
                  <a:pt x="6021" y="2527"/>
                  <a:pt x="5974" y="2512"/>
                  <a:pt x="5930" y="2483"/>
                </a:cubicBezTo>
                <a:cubicBezTo>
                  <a:pt x="5886" y="2454"/>
                  <a:pt x="5855" y="2414"/>
                  <a:pt x="5836" y="2363"/>
                </a:cubicBezTo>
                <a:cubicBezTo>
                  <a:pt x="5655" y="1888"/>
                  <a:pt x="5356" y="1495"/>
                  <a:pt x="4940" y="1183"/>
                </a:cubicBezTo>
                <a:cubicBezTo>
                  <a:pt x="4884" y="1140"/>
                  <a:pt x="4851" y="1084"/>
                  <a:pt x="4840" y="1015"/>
                </a:cubicBezTo>
                <a:cubicBezTo>
                  <a:pt x="4829" y="946"/>
                  <a:pt x="4845" y="883"/>
                  <a:pt x="4888" y="827"/>
                </a:cubicBezTo>
                <a:cubicBezTo>
                  <a:pt x="4933" y="771"/>
                  <a:pt x="4991" y="738"/>
                  <a:pt x="5060" y="727"/>
                </a:cubicBezTo>
                <a:cubicBezTo>
                  <a:pt x="5129" y="716"/>
                  <a:pt x="5192" y="732"/>
                  <a:pt x="5248" y="775"/>
                </a:cubicBezTo>
                <a:cubicBezTo>
                  <a:pt x="5736" y="1140"/>
                  <a:pt x="6091" y="1608"/>
                  <a:pt x="6312" y="2179"/>
                </a:cubicBezTo>
                <a:close/>
                <a:moveTo>
                  <a:pt x="7152" y="1855"/>
                </a:moveTo>
                <a:cubicBezTo>
                  <a:pt x="7176" y="1922"/>
                  <a:pt x="7174" y="1987"/>
                  <a:pt x="7146" y="2051"/>
                </a:cubicBezTo>
                <a:cubicBezTo>
                  <a:pt x="7118" y="2115"/>
                  <a:pt x="7071" y="2160"/>
                  <a:pt x="7004" y="2187"/>
                </a:cubicBezTo>
                <a:cubicBezTo>
                  <a:pt x="6975" y="2198"/>
                  <a:pt x="6944" y="2203"/>
                  <a:pt x="6912" y="2203"/>
                </a:cubicBezTo>
                <a:cubicBezTo>
                  <a:pt x="6795" y="2203"/>
                  <a:pt x="6715" y="2148"/>
                  <a:pt x="6672" y="2039"/>
                </a:cubicBezTo>
                <a:cubicBezTo>
                  <a:pt x="6427" y="1404"/>
                  <a:pt x="6031" y="880"/>
                  <a:pt x="5484" y="467"/>
                </a:cubicBezTo>
                <a:cubicBezTo>
                  <a:pt x="5425" y="424"/>
                  <a:pt x="5391" y="368"/>
                  <a:pt x="5382" y="299"/>
                </a:cubicBezTo>
                <a:cubicBezTo>
                  <a:pt x="5373" y="230"/>
                  <a:pt x="5389" y="167"/>
                  <a:pt x="5432" y="111"/>
                </a:cubicBezTo>
                <a:cubicBezTo>
                  <a:pt x="5475" y="52"/>
                  <a:pt x="5531" y="18"/>
                  <a:pt x="5600" y="9"/>
                </a:cubicBezTo>
                <a:cubicBezTo>
                  <a:pt x="5669" y="0"/>
                  <a:pt x="5732" y="16"/>
                  <a:pt x="5788" y="59"/>
                </a:cubicBezTo>
                <a:cubicBezTo>
                  <a:pt x="6415" y="526"/>
                  <a:pt x="6869" y="1124"/>
                  <a:pt x="7152" y="1855"/>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0" name="Freeform 225" title="Ikon öga"/>
          <p:cNvSpPr>
            <a:spLocks noChangeAspect="1" noEditPoints="1"/>
          </p:cNvSpPr>
          <p:nvPr/>
        </p:nvSpPr>
        <p:spPr bwMode="auto">
          <a:xfrm>
            <a:off x="10093836" y="1567275"/>
            <a:ext cx="314718" cy="201082"/>
          </a:xfrm>
          <a:custGeom>
            <a:avLst/>
            <a:gdLst>
              <a:gd name="T0" fmla="*/ 6656 w 7168"/>
              <a:gd name="T1" fmla="*/ 2304 h 4608"/>
              <a:gd name="T2" fmla="*/ 5132 w 7168"/>
              <a:gd name="T3" fmla="*/ 892 h 4608"/>
              <a:gd name="T4" fmla="*/ 5376 w 7168"/>
              <a:gd name="T5" fmla="*/ 1792 h 4608"/>
              <a:gd name="T6" fmla="*/ 4850 w 7168"/>
              <a:gd name="T7" fmla="*/ 3058 h 4608"/>
              <a:gd name="T8" fmla="*/ 3584 w 7168"/>
              <a:gd name="T9" fmla="*/ 3584 h 4608"/>
              <a:gd name="T10" fmla="*/ 2318 w 7168"/>
              <a:gd name="T11" fmla="*/ 3058 h 4608"/>
              <a:gd name="T12" fmla="*/ 1792 w 7168"/>
              <a:gd name="T13" fmla="*/ 1792 h 4608"/>
              <a:gd name="T14" fmla="*/ 2036 w 7168"/>
              <a:gd name="T15" fmla="*/ 892 h 4608"/>
              <a:gd name="T16" fmla="*/ 512 w 7168"/>
              <a:gd name="T17" fmla="*/ 2304 h 4608"/>
              <a:gd name="T18" fmla="*/ 1846 w 7168"/>
              <a:gd name="T19" fmla="*/ 3610 h 4608"/>
              <a:gd name="T20" fmla="*/ 3584 w 7168"/>
              <a:gd name="T21" fmla="*/ 4096 h 4608"/>
              <a:gd name="T22" fmla="*/ 5322 w 7168"/>
              <a:gd name="T23" fmla="*/ 3610 h 4608"/>
              <a:gd name="T24" fmla="*/ 6656 w 7168"/>
              <a:gd name="T25" fmla="*/ 2304 h 4608"/>
              <a:gd name="T26" fmla="*/ 3776 w 7168"/>
              <a:gd name="T27" fmla="*/ 768 h 4608"/>
              <a:gd name="T28" fmla="*/ 3720 w 7168"/>
              <a:gd name="T29" fmla="*/ 632 h 4608"/>
              <a:gd name="T30" fmla="*/ 3584 w 7168"/>
              <a:gd name="T31" fmla="*/ 576 h 4608"/>
              <a:gd name="T32" fmla="*/ 2726 w 7168"/>
              <a:gd name="T33" fmla="*/ 934 h 4608"/>
              <a:gd name="T34" fmla="*/ 2368 w 7168"/>
              <a:gd name="T35" fmla="*/ 1792 h 4608"/>
              <a:gd name="T36" fmla="*/ 2424 w 7168"/>
              <a:gd name="T37" fmla="*/ 1928 h 4608"/>
              <a:gd name="T38" fmla="*/ 2560 w 7168"/>
              <a:gd name="T39" fmla="*/ 1984 h 4608"/>
              <a:gd name="T40" fmla="*/ 2696 w 7168"/>
              <a:gd name="T41" fmla="*/ 1928 h 4608"/>
              <a:gd name="T42" fmla="*/ 2752 w 7168"/>
              <a:gd name="T43" fmla="*/ 1792 h 4608"/>
              <a:gd name="T44" fmla="*/ 2996 w 7168"/>
              <a:gd name="T45" fmla="*/ 1204 h 4608"/>
              <a:gd name="T46" fmla="*/ 3584 w 7168"/>
              <a:gd name="T47" fmla="*/ 960 h 4608"/>
              <a:gd name="T48" fmla="*/ 3720 w 7168"/>
              <a:gd name="T49" fmla="*/ 904 h 4608"/>
              <a:gd name="T50" fmla="*/ 3776 w 7168"/>
              <a:gd name="T51" fmla="*/ 768 h 4608"/>
              <a:gd name="T52" fmla="*/ 7168 w 7168"/>
              <a:gd name="T53" fmla="*/ 2304 h 4608"/>
              <a:gd name="T54" fmla="*/ 7088 w 7168"/>
              <a:gd name="T55" fmla="*/ 2580 h 4608"/>
              <a:gd name="T56" fmla="*/ 5582 w 7168"/>
              <a:gd name="T57" fmla="*/ 4054 h 4608"/>
              <a:gd name="T58" fmla="*/ 3584 w 7168"/>
              <a:gd name="T59" fmla="*/ 4608 h 4608"/>
              <a:gd name="T60" fmla="*/ 1586 w 7168"/>
              <a:gd name="T61" fmla="*/ 4052 h 4608"/>
              <a:gd name="T62" fmla="*/ 80 w 7168"/>
              <a:gd name="T63" fmla="*/ 2580 h 4608"/>
              <a:gd name="T64" fmla="*/ 0 w 7168"/>
              <a:gd name="T65" fmla="*/ 2304 h 4608"/>
              <a:gd name="T66" fmla="*/ 80 w 7168"/>
              <a:gd name="T67" fmla="*/ 2028 h 4608"/>
              <a:gd name="T68" fmla="*/ 1586 w 7168"/>
              <a:gd name="T69" fmla="*/ 556 h 4608"/>
              <a:gd name="T70" fmla="*/ 3584 w 7168"/>
              <a:gd name="T71" fmla="*/ 0 h 4608"/>
              <a:gd name="T72" fmla="*/ 5582 w 7168"/>
              <a:gd name="T73" fmla="*/ 556 h 4608"/>
              <a:gd name="T74" fmla="*/ 7088 w 7168"/>
              <a:gd name="T75" fmla="*/ 2028 h 4608"/>
              <a:gd name="T76" fmla="*/ 7168 w 7168"/>
              <a:gd name="T77" fmla="*/ 2304 h 4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68" h="4608">
                <a:moveTo>
                  <a:pt x="6656" y="2304"/>
                </a:moveTo>
                <a:cubicBezTo>
                  <a:pt x="6251" y="1675"/>
                  <a:pt x="5743" y="1204"/>
                  <a:pt x="5132" y="892"/>
                </a:cubicBezTo>
                <a:cubicBezTo>
                  <a:pt x="5295" y="1169"/>
                  <a:pt x="5376" y="1469"/>
                  <a:pt x="5376" y="1792"/>
                </a:cubicBezTo>
                <a:cubicBezTo>
                  <a:pt x="5376" y="2285"/>
                  <a:pt x="5201" y="2707"/>
                  <a:pt x="4850" y="3058"/>
                </a:cubicBezTo>
                <a:cubicBezTo>
                  <a:pt x="4499" y="3409"/>
                  <a:pt x="4077" y="3584"/>
                  <a:pt x="3584" y="3584"/>
                </a:cubicBezTo>
                <a:cubicBezTo>
                  <a:pt x="3091" y="3584"/>
                  <a:pt x="2669" y="3409"/>
                  <a:pt x="2318" y="3058"/>
                </a:cubicBezTo>
                <a:cubicBezTo>
                  <a:pt x="1967" y="2707"/>
                  <a:pt x="1792" y="2285"/>
                  <a:pt x="1792" y="1792"/>
                </a:cubicBezTo>
                <a:cubicBezTo>
                  <a:pt x="1792" y="1469"/>
                  <a:pt x="1873" y="1169"/>
                  <a:pt x="2036" y="892"/>
                </a:cubicBezTo>
                <a:cubicBezTo>
                  <a:pt x="1425" y="1204"/>
                  <a:pt x="917" y="1675"/>
                  <a:pt x="512" y="2304"/>
                </a:cubicBezTo>
                <a:cubicBezTo>
                  <a:pt x="867" y="2851"/>
                  <a:pt x="1311" y="3286"/>
                  <a:pt x="1846" y="3610"/>
                </a:cubicBezTo>
                <a:cubicBezTo>
                  <a:pt x="2381" y="3934"/>
                  <a:pt x="2960" y="4096"/>
                  <a:pt x="3584" y="4096"/>
                </a:cubicBezTo>
                <a:cubicBezTo>
                  <a:pt x="4208" y="4096"/>
                  <a:pt x="4787" y="3934"/>
                  <a:pt x="5322" y="3610"/>
                </a:cubicBezTo>
                <a:cubicBezTo>
                  <a:pt x="5857" y="3286"/>
                  <a:pt x="6301" y="2851"/>
                  <a:pt x="6656" y="2304"/>
                </a:cubicBezTo>
                <a:close/>
                <a:moveTo>
                  <a:pt x="3776" y="768"/>
                </a:moveTo>
                <a:cubicBezTo>
                  <a:pt x="3776" y="715"/>
                  <a:pt x="3757" y="669"/>
                  <a:pt x="3720" y="632"/>
                </a:cubicBezTo>
                <a:cubicBezTo>
                  <a:pt x="3683" y="595"/>
                  <a:pt x="3637" y="576"/>
                  <a:pt x="3584" y="576"/>
                </a:cubicBezTo>
                <a:cubicBezTo>
                  <a:pt x="3251" y="576"/>
                  <a:pt x="2965" y="695"/>
                  <a:pt x="2726" y="934"/>
                </a:cubicBezTo>
                <a:cubicBezTo>
                  <a:pt x="2487" y="1173"/>
                  <a:pt x="2368" y="1459"/>
                  <a:pt x="2368" y="1792"/>
                </a:cubicBezTo>
                <a:cubicBezTo>
                  <a:pt x="2368" y="1845"/>
                  <a:pt x="2387" y="1891"/>
                  <a:pt x="2424" y="1928"/>
                </a:cubicBezTo>
                <a:cubicBezTo>
                  <a:pt x="2461" y="1965"/>
                  <a:pt x="2507" y="1984"/>
                  <a:pt x="2560" y="1984"/>
                </a:cubicBezTo>
                <a:cubicBezTo>
                  <a:pt x="2613" y="1984"/>
                  <a:pt x="2659" y="1965"/>
                  <a:pt x="2696" y="1928"/>
                </a:cubicBezTo>
                <a:cubicBezTo>
                  <a:pt x="2733" y="1891"/>
                  <a:pt x="2752" y="1845"/>
                  <a:pt x="2752" y="1792"/>
                </a:cubicBezTo>
                <a:cubicBezTo>
                  <a:pt x="2752" y="1563"/>
                  <a:pt x="2833" y="1367"/>
                  <a:pt x="2996" y="1204"/>
                </a:cubicBezTo>
                <a:cubicBezTo>
                  <a:pt x="3159" y="1041"/>
                  <a:pt x="3355" y="960"/>
                  <a:pt x="3584" y="960"/>
                </a:cubicBezTo>
                <a:cubicBezTo>
                  <a:pt x="3637" y="960"/>
                  <a:pt x="3683" y="941"/>
                  <a:pt x="3720" y="904"/>
                </a:cubicBezTo>
                <a:cubicBezTo>
                  <a:pt x="3757" y="867"/>
                  <a:pt x="3776" y="821"/>
                  <a:pt x="3776" y="768"/>
                </a:cubicBezTo>
                <a:close/>
                <a:moveTo>
                  <a:pt x="7168" y="2304"/>
                </a:moveTo>
                <a:cubicBezTo>
                  <a:pt x="7168" y="2395"/>
                  <a:pt x="7141" y="2487"/>
                  <a:pt x="7088" y="2580"/>
                </a:cubicBezTo>
                <a:cubicBezTo>
                  <a:pt x="6715" y="3193"/>
                  <a:pt x="6213" y="3685"/>
                  <a:pt x="5582" y="4054"/>
                </a:cubicBezTo>
                <a:cubicBezTo>
                  <a:pt x="4951" y="4423"/>
                  <a:pt x="4285" y="4608"/>
                  <a:pt x="3584" y="4608"/>
                </a:cubicBezTo>
                <a:cubicBezTo>
                  <a:pt x="2883" y="4608"/>
                  <a:pt x="2217" y="4423"/>
                  <a:pt x="1586" y="4052"/>
                </a:cubicBezTo>
                <a:cubicBezTo>
                  <a:pt x="955" y="3681"/>
                  <a:pt x="453" y="3191"/>
                  <a:pt x="80" y="2580"/>
                </a:cubicBezTo>
                <a:cubicBezTo>
                  <a:pt x="27" y="2487"/>
                  <a:pt x="0" y="2395"/>
                  <a:pt x="0" y="2304"/>
                </a:cubicBezTo>
                <a:cubicBezTo>
                  <a:pt x="0" y="2213"/>
                  <a:pt x="27" y="2121"/>
                  <a:pt x="80" y="2028"/>
                </a:cubicBezTo>
                <a:cubicBezTo>
                  <a:pt x="453" y="1417"/>
                  <a:pt x="955" y="927"/>
                  <a:pt x="1586" y="556"/>
                </a:cubicBezTo>
                <a:cubicBezTo>
                  <a:pt x="2217" y="185"/>
                  <a:pt x="2883" y="0"/>
                  <a:pt x="3584" y="0"/>
                </a:cubicBezTo>
                <a:cubicBezTo>
                  <a:pt x="4285" y="0"/>
                  <a:pt x="4951" y="185"/>
                  <a:pt x="5582" y="556"/>
                </a:cubicBezTo>
                <a:cubicBezTo>
                  <a:pt x="6213" y="927"/>
                  <a:pt x="6715" y="1417"/>
                  <a:pt x="7088" y="2028"/>
                </a:cubicBezTo>
                <a:cubicBezTo>
                  <a:pt x="7141" y="2121"/>
                  <a:pt x="7168" y="2213"/>
                  <a:pt x="7168" y="230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1" name="Freeform 229" title="Ikon överstruket öga"/>
          <p:cNvSpPr>
            <a:spLocks noChangeAspect="1" noEditPoints="1"/>
          </p:cNvSpPr>
          <p:nvPr/>
        </p:nvSpPr>
        <p:spPr bwMode="auto">
          <a:xfrm>
            <a:off x="10472614" y="1537551"/>
            <a:ext cx="314274" cy="235705"/>
          </a:xfrm>
          <a:custGeom>
            <a:avLst/>
            <a:gdLst>
              <a:gd name="T0" fmla="*/ 2220 w 7168"/>
              <a:gd name="T1" fmla="*/ 4188 h 5376"/>
              <a:gd name="T2" fmla="*/ 2532 w 7168"/>
              <a:gd name="T3" fmla="*/ 3624 h 5376"/>
              <a:gd name="T4" fmla="*/ 1988 w 7168"/>
              <a:gd name="T5" fmla="*/ 2988 h 5376"/>
              <a:gd name="T6" fmla="*/ 1792 w 7168"/>
              <a:gd name="T7" fmla="*/ 2176 h 5376"/>
              <a:gd name="T8" fmla="*/ 2036 w 7168"/>
              <a:gd name="T9" fmla="*/ 1276 h 5376"/>
              <a:gd name="T10" fmla="*/ 512 w 7168"/>
              <a:gd name="T11" fmla="*/ 2688 h 5376"/>
              <a:gd name="T12" fmla="*/ 2220 w 7168"/>
              <a:gd name="T13" fmla="*/ 4188 h 5376"/>
              <a:gd name="T14" fmla="*/ 3776 w 7168"/>
              <a:gd name="T15" fmla="*/ 1152 h 5376"/>
              <a:gd name="T16" fmla="*/ 3720 w 7168"/>
              <a:gd name="T17" fmla="*/ 1016 h 5376"/>
              <a:gd name="T18" fmla="*/ 3584 w 7168"/>
              <a:gd name="T19" fmla="*/ 960 h 5376"/>
              <a:gd name="T20" fmla="*/ 2726 w 7168"/>
              <a:gd name="T21" fmla="*/ 1318 h 5376"/>
              <a:gd name="T22" fmla="*/ 2368 w 7168"/>
              <a:gd name="T23" fmla="*/ 2176 h 5376"/>
              <a:gd name="T24" fmla="*/ 2424 w 7168"/>
              <a:gd name="T25" fmla="*/ 2312 h 5376"/>
              <a:gd name="T26" fmla="*/ 2560 w 7168"/>
              <a:gd name="T27" fmla="*/ 2368 h 5376"/>
              <a:gd name="T28" fmla="*/ 2696 w 7168"/>
              <a:gd name="T29" fmla="*/ 2312 h 5376"/>
              <a:gd name="T30" fmla="*/ 2752 w 7168"/>
              <a:gd name="T31" fmla="*/ 2176 h 5376"/>
              <a:gd name="T32" fmla="*/ 2996 w 7168"/>
              <a:gd name="T33" fmla="*/ 1588 h 5376"/>
              <a:gd name="T34" fmla="*/ 3584 w 7168"/>
              <a:gd name="T35" fmla="*/ 1344 h 5376"/>
              <a:gd name="T36" fmla="*/ 3720 w 7168"/>
              <a:gd name="T37" fmla="*/ 1288 h 5376"/>
              <a:gd name="T38" fmla="*/ 3776 w 7168"/>
              <a:gd name="T39" fmla="*/ 1152 h 5376"/>
              <a:gd name="T40" fmla="*/ 5228 w 7168"/>
              <a:gd name="T41" fmla="*/ 388 h 5376"/>
              <a:gd name="T42" fmla="*/ 5224 w 7168"/>
              <a:gd name="T43" fmla="*/ 424 h 5376"/>
              <a:gd name="T44" fmla="*/ 3960 w 7168"/>
              <a:gd name="T45" fmla="*/ 2692 h 5376"/>
              <a:gd name="T46" fmla="*/ 2700 w 7168"/>
              <a:gd name="T47" fmla="*/ 4956 h 5376"/>
              <a:gd name="T48" fmla="*/ 2504 w 7168"/>
              <a:gd name="T49" fmla="*/ 5312 h 5376"/>
              <a:gd name="T50" fmla="*/ 2392 w 7168"/>
              <a:gd name="T51" fmla="*/ 5376 h 5376"/>
              <a:gd name="T52" fmla="*/ 1856 w 7168"/>
              <a:gd name="T53" fmla="*/ 5096 h 5376"/>
              <a:gd name="T54" fmla="*/ 1792 w 7168"/>
              <a:gd name="T55" fmla="*/ 4984 h 5376"/>
              <a:gd name="T56" fmla="*/ 1968 w 7168"/>
              <a:gd name="T57" fmla="*/ 4636 h 5376"/>
              <a:gd name="T58" fmla="*/ 914 w 7168"/>
              <a:gd name="T59" fmla="*/ 3944 h 5376"/>
              <a:gd name="T60" fmla="*/ 80 w 7168"/>
              <a:gd name="T61" fmla="*/ 2964 h 5376"/>
              <a:gd name="T62" fmla="*/ 0 w 7168"/>
              <a:gd name="T63" fmla="*/ 2688 h 5376"/>
              <a:gd name="T64" fmla="*/ 80 w 7168"/>
              <a:gd name="T65" fmla="*/ 2412 h 5376"/>
              <a:gd name="T66" fmla="*/ 1600 w 7168"/>
              <a:gd name="T67" fmla="*/ 928 h 5376"/>
              <a:gd name="T68" fmla="*/ 3584 w 7168"/>
              <a:gd name="T69" fmla="*/ 384 h 5376"/>
              <a:gd name="T70" fmla="*/ 4304 w 7168"/>
              <a:gd name="T71" fmla="*/ 452 h 5376"/>
              <a:gd name="T72" fmla="*/ 4520 w 7168"/>
              <a:gd name="T73" fmla="*/ 64 h 5376"/>
              <a:gd name="T74" fmla="*/ 4632 w 7168"/>
              <a:gd name="T75" fmla="*/ 0 h 5376"/>
              <a:gd name="T76" fmla="*/ 4704 w 7168"/>
              <a:gd name="T77" fmla="*/ 24 h 5376"/>
              <a:gd name="T78" fmla="*/ 4828 w 7168"/>
              <a:gd name="T79" fmla="*/ 86 h 5376"/>
              <a:gd name="T80" fmla="*/ 4960 w 7168"/>
              <a:gd name="T81" fmla="*/ 160 h 5376"/>
              <a:gd name="T82" fmla="*/ 5086 w 7168"/>
              <a:gd name="T83" fmla="*/ 234 h 5376"/>
              <a:gd name="T84" fmla="*/ 5164 w 7168"/>
              <a:gd name="T85" fmla="*/ 280 h 5376"/>
              <a:gd name="T86" fmla="*/ 5228 w 7168"/>
              <a:gd name="T87" fmla="*/ 388 h 5376"/>
              <a:gd name="T88" fmla="*/ 5376 w 7168"/>
              <a:gd name="T89" fmla="*/ 2176 h 5376"/>
              <a:gd name="T90" fmla="*/ 5060 w 7168"/>
              <a:gd name="T91" fmla="*/ 3190 h 5376"/>
              <a:gd name="T92" fmla="*/ 4224 w 7168"/>
              <a:gd name="T93" fmla="*/ 3848 h 5376"/>
              <a:gd name="T94" fmla="*/ 5344 w 7168"/>
              <a:gd name="T95" fmla="*/ 1840 h 5376"/>
              <a:gd name="T96" fmla="*/ 5376 w 7168"/>
              <a:gd name="T97" fmla="*/ 2176 h 5376"/>
              <a:gd name="T98" fmla="*/ 7168 w 7168"/>
              <a:gd name="T99" fmla="*/ 2688 h 5376"/>
              <a:gd name="T100" fmla="*/ 7088 w 7168"/>
              <a:gd name="T101" fmla="*/ 2964 h 5376"/>
              <a:gd name="T102" fmla="*/ 6652 w 7168"/>
              <a:gd name="T103" fmla="*/ 3544 h 5376"/>
              <a:gd name="T104" fmla="*/ 5262 w 7168"/>
              <a:gd name="T105" fmla="*/ 4612 h 5376"/>
              <a:gd name="T106" fmla="*/ 3584 w 7168"/>
              <a:gd name="T107" fmla="*/ 4992 h 5376"/>
              <a:gd name="T108" fmla="*/ 3880 w 7168"/>
              <a:gd name="T109" fmla="*/ 4464 h 5376"/>
              <a:gd name="T110" fmla="*/ 5450 w 7168"/>
              <a:gd name="T111" fmla="*/ 3916 h 5376"/>
              <a:gd name="T112" fmla="*/ 6656 w 7168"/>
              <a:gd name="T113" fmla="*/ 2688 h 5376"/>
              <a:gd name="T114" fmla="*/ 5528 w 7168"/>
              <a:gd name="T115" fmla="*/ 1512 h 5376"/>
              <a:gd name="T116" fmla="*/ 5780 w 7168"/>
              <a:gd name="T117" fmla="*/ 1064 h 5376"/>
              <a:gd name="T118" fmla="*/ 6510 w 7168"/>
              <a:gd name="T119" fmla="*/ 1676 h 5376"/>
              <a:gd name="T120" fmla="*/ 7088 w 7168"/>
              <a:gd name="T121" fmla="*/ 2412 h 5376"/>
              <a:gd name="T122" fmla="*/ 7168 w 7168"/>
              <a:gd name="T123" fmla="*/ 2688 h 5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68" h="5376">
                <a:moveTo>
                  <a:pt x="2220" y="4188"/>
                </a:moveTo>
                <a:cubicBezTo>
                  <a:pt x="2532" y="3624"/>
                  <a:pt x="2532" y="3624"/>
                  <a:pt x="2532" y="3624"/>
                </a:cubicBezTo>
                <a:cubicBezTo>
                  <a:pt x="2300" y="3456"/>
                  <a:pt x="2119" y="3244"/>
                  <a:pt x="1988" y="2988"/>
                </a:cubicBezTo>
                <a:cubicBezTo>
                  <a:pt x="1857" y="2732"/>
                  <a:pt x="1792" y="2461"/>
                  <a:pt x="1792" y="2176"/>
                </a:cubicBezTo>
                <a:cubicBezTo>
                  <a:pt x="1792" y="1853"/>
                  <a:pt x="1873" y="1553"/>
                  <a:pt x="2036" y="1276"/>
                </a:cubicBezTo>
                <a:cubicBezTo>
                  <a:pt x="1425" y="1588"/>
                  <a:pt x="917" y="2059"/>
                  <a:pt x="512" y="2688"/>
                </a:cubicBezTo>
                <a:cubicBezTo>
                  <a:pt x="957" y="3376"/>
                  <a:pt x="1527" y="3876"/>
                  <a:pt x="2220" y="4188"/>
                </a:cubicBezTo>
                <a:close/>
                <a:moveTo>
                  <a:pt x="3776" y="1152"/>
                </a:moveTo>
                <a:cubicBezTo>
                  <a:pt x="3776" y="1099"/>
                  <a:pt x="3757" y="1053"/>
                  <a:pt x="3720" y="1016"/>
                </a:cubicBezTo>
                <a:cubicBezTo>
                  <a:pt x="3683" y="979"/>
                  <a:pt x="3637" y="960"/>
                  <a:pt x="3584" y="960"/>
                </a:cubicBezTo>
                <a:cubicBezTo>
                  <a:pt x="3251" y="960"/>
                  <a:pt x="2965" y="1079"/>
                  <a:pt x="2726" y="1318"/>
                </a:cubicBezTo>
                <a:cubicBezTo>
                  <a:pt x="2487" y="1557"/>
                  <a:pt x="2368" y="1843"/>
                  <a:pt x="2368" y="2176"/>
                </a:cubicBezTo>
                <a:cubicBezTo>
                  <a:pt x="2368" y="2229"/>
                  <a:pt x="2387" y="2275"/>
                  <a:pt x="2424" y="2312"/>
                </a:cubicBezTo>
                <a:cubicBezTo>
                  <a:pt x="2461" y="2349"/>
                  <a:pt x="2507" y="2368"/>
                  <a:pt x="2560" y="2368"/>
                </a:cubicBezTo>
                <a:cubicBezTo>
                  <a:pt x="2613" y="2368"/>
                  <a:pt x="2659" y="2349"/>
                  <a:pt x="2696" y="2312"/>
                </a:cubicBezTo>
                <a:cubicBezTo>
                  <a:pt x="2733" y="2275"/>
                  <a:pt x="2752" y="2229"/>
                  <a:pt x="2752" y="2176"/>
                </a:cubicBezTo>
                <a:cubicBezTo>
                  <a:pt x="2752" y="1947"/>
                  <a:pt x="2833" y="1751"/>
                  <a:pt x="2996" y="1588"/>
                </a:cubicBezTo>
                <a:cubicBezTo>
                  <a:pt x="3159" y="1425"/>
                  <a:pt x="3355" y="1344"/>
                  <a:pt x="3584" y="1344"/>
                </a:cubicBezTo>
                <a:cubicBezTo>
                  <a:pt x="3637" y="1344"/>
                  <a:pt x="3683" y="1325"/>
                  <a:pt x="3720" y="1288"/>
                </a:cubicBezTo>
                <a:cubicBezTo>
                  <a:pt x="3757" y="1251"/>
                  <a:pt x="3776" y="1205"/>
                  <a:pt x="3776" y="1152"/>
                </a:cubicBezTo>
                <a:close/>
                <a:moveTo>
                  <a:pt x="5228" y="388"/>
                </a:moveTo>
                <a:cubicBezTo>
                  <a:pt x="5228" y="407"/>
                  <a:pt x="5227" y="419"/>
                  <a:pt x="5224" y="424"/>
                </a:cubicBezTo>
                <a:cubicBezTo>
                  <a:pt x="4941" y="928"/>
                  <a:pt x="4520" y="1684"/>
                  <a:pt x="3960" y="2692"/>
                </a:cubicBezTo>
                <a:cubicBezTo>
                  <a:pt x="3400" y="3700"/>
                  <a:pt x="2980" y="4455"/>
                  <a:pt x="2700" y="4956"/>
                </a:cubicBezTo>
                <a:cubicBezTo>
                  <a:pt x="2504" y="5312"/>
                  <a:pt x="2504" y="5312"/>
                  <a:pt x="2504" y="5312"/>
                </a:cubicBezTo>
                <a:cubicBezTo>
                  <a:pt x="2477" y="5355"/>
                  <a:pt x="2440" y="5376"/>
                  <a:pt x="2392" y="5376"/>
                </a:cubicBezTo>
                <a:cubicBezTo>
                  <a:pt x="2360" y="5376"/>
                  <a:pt x="2181" y="5283"/>
                  <a:pt x="1856" y="5096"/>
                </a:cubicBezTo>
                <a:cubicBezTo>
                  <a:pt x="1813" y="5069"/>
                  <a:pt x="1792" y="5032"/>
                  <a:pt x="1792" y="4984"/>
                </a:cubicBezTo>
                <a:cubicBezTo>
                  <a:pt x="1792" y="4952"/>
                  <a:pt x="1851" y="4836"/>
                  <a:pt x="1968" y="4636"/>
                </a:cubicBezTo>
                <a:cubicBezTo>
                  <a:pt x="1587" y="4463"/>
                  <a:pt x="1235" y="4232"/>
                  <a:pt x="914" y="3944"/>
                </a:cubicBezTo>
                <a:cubicBezTo>
                  <a:pt x="593" y="3656"/>
                  <a:pt x="315" y="3329"/>
                  <a:pt x="80" y="2964"/>
                </a:cubicBezTo>
                <a:cubicBezTo>
                  <a:pt x="27" y="2881"/>
                  <a:pt x="0" y="2789"/>
                  <a:pt x="0" y="2688"/>
                </a:cubicBezTo>
                <a:cubicBezTo>
                  <a:pt x="0" y="2587"/>
                  <a:pt x="27" y="2495"/>
                  <a:pt x="80" y="2412"/>
                </a:cubicBezTo>
                <a:cubicBezTo>
                  <a:pt x="488" y="1785"/>
                  <a:pt x="995" y="1291"/>
                  <a:pt x="1600" y="928"/>
                </a:cubicBezTo>
                <a:cubicBezTo>
                  <a:pt x="2205" y="565"/>
                  <a:pt x="2867" y="384"/>
                  <a:pt x="3584" y="384"/>
                </a:cubicBezTo>
                <a:cubicBezTo>
                  <a:pt x="3821" y="384"/>
                  <a:pt x="4061" y="407"/>
                  <a:pt x="4304" y="452"/>
                </a:cubicBezTo>
                <a:cubicBezTo>
                  <a:pt x="4520" y="64"/>
                  <a:pt x="4520" y="64"/>
                  <a:pt x="4520" y="64"/>
                </a:cubicBezTo>
                <a:cubicBezTo>
                  <a:pt x="4547" y="21"/>
                  <a:pt x="4584" y="0"/>
                  <a:pt x="4632" y="0"/>
                </a:cubicBezTo>
                <a:cubicBezTo>
                  <a:pt x="4645" y="0"/>
                  <a:pt x="4669" y="8"/>
                  <a:pt x="4704" y="24"/>
                </a:cubicBezTo>
                <a:cubicBezTo>
                  <a:pt x="4739" y="40"/>
                  <a:pt x="4780" y="61"/>
                  <a:pt x="4828" y="86"/>
                </a:cubicBezTo>
                <a:cubicBezTo>
                  <a:pt x="4876" y="111"/>
                  <a:pt x="4920" y="136"/>
                  <a:pt x="4960" y="160"/>
                </a:cubicBezTo>
                <a:cubicBezTo>
                  <a:pt x="5000" y="184"/>
                  <a:pt x="5042" y="209"/>
                  <a:pt x="5086" y="234"/>
                </a:cubicBezTo>
                <a:cubicBezTo>
                  <a:pt x="5130" y="259"/>
                  <a:pt x="5156" y="275"/>
                  <a:pt x="5164" y="280"/>
                </a:cubicBezTo>
                <a:cubicBezTo>
                  <a:pt x="5207" y="307"/>
                  <a:pt x="5228" y="343"/>
                  <a:pt x="5228" y="388"/>
                </a:cubicBezTo>
                <a:close/>
                <a:moveTo>
                  <a:pt x="5376" y="2176"/>
                </a:moveTo>
                <a:cubicBezTo>
                  <a:pt x="5376" y="2547"/>
                  <a:pt x="5271" y="2885"/>
                  <a:pt x="5060" y="3190"/>
                </a:cubicBezTo>
                <a:cubicBezTo>
                  <a:pt x="4849" y="3495"/>
                  <a:pt x="4571" y="3715"/>
                  <a:pt x="4224" y="3848"/>
                </a:cubicBezTo>
                <a:cubicBezTo>
                  <a:pt x="5344" y="1840"/>
                  <a:pt x="5344" y="1840"/>
                  <a:pt x="5344" y="1840"/>
                </a:cubicBezTo>
                <a:cubicBezTo>
                  <a:pt x="5365" y="1960"/>
                  <a:pt x="5376" y="2072"/>
                  <a:pt x="5376" y="2176"/>
                </a:cubicBezTo>
                <a:close/>
                <a:moveTo>
                  <a:pt x="7168" y="2688"/>
                </a:moveTo>
                <a:cubicBezTo>
                  <a:pt x="7168" y="2781"/>
                  <a:pt x="7141" y="2873"/>
                  <a:pt x="7088" y="2964"/>
                </a:cubicBezTo>
                <a:cubicBezTo>
                  <a:pt x="6984" y="3135"/>
                  <a:pt x="6839" y="3328"/>
                  <a:pt x="6652" y="3544"/>
                </a:cubicBezTo>
                <a:cubicBezTo>
                  <a:pt x="6252" y="4003"/>
                  <a:pt x="5789" y="4359"/>
                  <a:pt x="5262" y="4612"/>
                </a:cubicBezTo>
                <a:cubicBezTo>
                  <a:pt x="4735" y="4865"/>
                  <a:pt x="4176" y="4992"/>
                  <a:pt x="3584" y="4992"/>
                </a:cubicBezTo>
                <a:cubicBezTo>
                  <a:pt x="3880" y="4464"/>
                  <a:pt x="3880" y="4464"/>
                  <a:pt x="3880" y="4464"/>
                </a:cubicBezTo>
                <a:cubicBezTo>
                  <a:pt x="4445" y="4416"/>
                  <a:pt x="4969" y="4233"/>
                  <a:pt x="5450" y="3916"/>
                </a:cubicBezTo>
                <a:cubicBezTo>
                  <a:pt x="5931" y="3599"/>
                  <a:pt x="6333" y="3189"/>
                  <a:pt x="6656" y="2688"/>
                </a:cubicBezTo>
                <a:cubicBezTo>
                  <a:pt x="6349" y="2211"/>
                  <a:pt x="5973" y="1819"/>
                  <a:pt x="5528" y="1512"/>
                </a:cubicBezTo>
                <a:cubicBezTo>
                  <a:pt x="5780" y="1064"/>
                  <a:pt x="5780" y="1064"/>
                  <a:pt x="5780" y="1064"/>
                </a:cubicBezTo>
                <a:cubicBezTo>
                  <a:pt x="6033" y="1235"/>
                  <a:pt x="6277" y="1439"/>
                  <a:pt x="6510" y="1676"/>
                </a:cubicBezTo>
                <a:cubicBezTo>
                  <a:pt x="6743" y="1913"/>
                  <a:pt x="6936" y="2159"/>
                  <a:pt x="7088" y="2412"/>
                </a:cubicBezTo>
                <a:cubicBezTo>
                  <a:pt x="7141" y="2503"/>
                  <a:pt x="7168" y="2595"/>
                  <a:pt x="7168" y="268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2" name="Freeform 365" title="Ikon överstruket öga"/>
          <p:cNvSpPr>
            <a:spLocks noChangeAspect="1" noEditPoints="1"/>
          </p:cNvSpPr>
          <p:nvPr/>
        </p:nvSpPr>
        <p:spPr bwMode="auto">
          <a:xfrm>
            <a:off x="8362630" y="1794398"/>
            <a:ext cx="314274" cy="280538"/>
          </a:xfrm>
          <a:custGeom>
            <a:avLst/>
            <a:gdLst>
              <a:gd name="T0" fmla="*/ 1316 w 7168"/>
              <a:gd name="T1" fmla="*/ 4784 h 6416"/>
              <a:gd name="T2" fmla="*/ 84 w 7168"/>
              <a:gd name="T3" fmla="*/ 3484 h 6416"/>
              <a:gd name="T4" fmla="*/ 8 w 7168"/>
              <a:gd name="T5" fmla="*/ 3132 h 6416"/>
              <a:gd name="T6" fmla="*/ 52 w 7168"/>
              <a:gd name="T7" fmla="*/ 2988 h 6416"/>
              <a:gd name="T8" fmla="*/ 128 w 7168"/>
              <a:gd name="T9" fmla="*/ 2856 h 6416"/>
              <a:gd name="T10" fmla="*/ 216 w 7168"/>
              <a:gd name="T11" fmla="*/ 2734 h 6416"/>
              <a:gd name="T12" fmla="*/ 2068 w 7168"/>
              <a:gd name="T13" fmla="*/ 1216 h 6416"/>
              <a:gd name="T14" fmla="*/ 1696 w 7168"/>
              <a:gd name="T15" fmla="*/ 256 h 6416"/>
              <a:gd name="T16" fmla="*/ 2320 w 7168"/>
              <a:gd name="T17" fmla="*/ 64 h 6416"/>
              <a:gd name="T18" fmla="*/ 3584 w 7168"/>
              <a:gd name="T19" fmla="*/ 904 h 6416"/>
              <a:gd name="T20" fmla="*/ 7088 w 7168"/>
              <a:gd name="T21" fmla="*/ 2932 h 6416"/>
              <a:gd name="T22" fmla="*/ 7088 w 7168"/>
              <a:gd name="T23" fmla="*/ 3484 h 6416"/>
              <a:gd name="T24" fmla="*/ 5100 w 7168"/>
              <a:gd name="T25" fmla="*/ 5200 h 6416"/>
              <a:gd name="T26" fmla="*/ 5472 w 7168"/>
              <a:gd name="T27" fmla="*/ 6160 h 6416"/>
              <a:gd name="T28" fmla="*/ 4848 w 7168"/>
              <a:gd name="T29" fmla="*/ 6352 h 6416"/>
              <a:gd name="T30" fmla="*/ 4096 w 7168"/>
              <a:gd name="T31" fmla="*/ 4960 h 6416"/>
              <a:gd name="T32" fmla="*/ 2348 w 7168"/>
              <a:gd name="T33" fmla="*/ 1652 h 6416"/>
              <a:gd name="T34" fmla="*/ 2460 w 7168"/>
              <a:gd name="T35" fmla="*/ 2776 h 6416"/>
              <a:gd name="T36" fmla="*/ 3908 w 7168"/>
              <a:gd name="T37" fmla="*/ 5464 h 6416"/>
              <a:gd name="T38" fmla="*/ 3584 w 7168"/>
              <a:gd name="T39" fmla="*/ 5512 h 6416"/>
              <a:gd name="T40" fmla="*/ 1520 w 7168"/>
              <a:gd name="T41" fmla="*/ 2120 h 6416"/>
              <a:gd name="T42" fmla="*/ 2048 w 7168"/>
              <a:gd name="T43" fmla="*/ 3966 h 6416"/>
              <a:gd name="T44" fmla="*/ 2764 w 7168"/>
              <a:gd name="T45" fmla="*/ 5424 h 6416"/>
              <a:gd name="T46" fmla="*/ 2144 w 7168"/>
              <a:gd name="T47" fmla="*/ 5224 h 6416"/>
              <a:gd name="T48" fmla="*/ 824 w 7168"/>
              <a:gd name="T49" fmla="*/ 2784 h 6416"/>
              <a:gd name="T50" fmla="*/ 584 w 7168"/>
              <a:gd name="T51" fmla="*/ 3308 h 6416"/>
              <a:gd name="T52" fmla="*/ 1380 w 7168"/>
              <a:gd name="T53" fmla="*/ 4752 h 6416"/>
              <a:gd name="T54" fmla="*/ 4660 w 7168"/>
              <a:gd name="T55" fmla="*/ 4384 h 6416"/>
              <a:gd name="T56" fmla="*/ 6656 w 7168"/>
              <a:gd name="T57" fmla="*/ 3208 h 6416"/>
              <a:gd name="T58" fmla="*/ 5232 w 7168"/>
              <a:gd name="T59" fmla="*/ 2246 h 6416"/>
              <a:gd name="T60" fmla="*/ 5188 w 7168"/>
              <a:gd name="T61" fmla="*/ 3754 h 6416"/>
              <a:gd name="T62" fmla="*/ 3392 w 7168"/>
              <a:gd name="T63" fmla="*/ 1928 h 6416"/>
              <a:gd name="T64" fmla="*/ 3584 w 7168"/>
              <a:gd name="T65" fmla="*/ 2120 h 6416"/>
              <a:gd name="T66" fmla="*/ 4416 w 7168"/>
              <a:gd name="T67" fmla="*/ 2952 h 6416"/>
              <a:gd name="T68" fmla="*/ 4608 w 7168"/>
              <a:gd name="T69" fmla="*/ 3144 h 6416"/>
              <a:gd name="T70" fmla="*/ 4800 w 7168"/>
              <a:gd name="T71" fmla="*/ 2952 h 6416"/>
              <a:gd name="T72" fmla="*/ 3584 w 7168"/>
              <a:gd name="T73" fmla="*/ 1736 h 6416"/>
              <a:gd name="T74" fmla="*/ 3392 w 7168"/>
              <a:gd name="T75" fmla="*/ 1928 h 6416"/>
              <a:gd name="T76" fmla="*/ 4820 w 7168"/>
              <a:gd name="T77" fmla="*/ 1652 h 6416"/>
              <a:gd name="T78" fmla="*/ 4856 w 7168"/>
              <a:gd name="T79" fmla="*/ 1668 h 6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8" h="6416">
                <a:moveTo>
                  <a:pt x="1340" y="4792"/>
                </a:moveTo>
                <a:cubicBezTo>
                  <a:pt x="1335" y="4792"/>
                  <a:pt x="1327" y="4789"/>
                  <a:pt x="1316" y="4784"/>
                </a:cubicBezTo>
                <a:cubicBezTo>
                  <a:pt x="1087" y="4632"/>
                  <a:pt x="862" y="4439"/>
                  <a:pt x="642" y="4204"/>
                </a:cubicBezTo>
                <a:cubicBezTo>
                  <a:pt x="422" y="3969"/>
                  <a:pt x="236" y="3729"/>
                  <a:pt x="84" y="3484"/>
                </a:cubicBezTo>
                <a:cubicBezTo>
                  <a:pt x="28" y="3404"/>
                  <a:pt x="0" y="3312"/>
                  <a:pt x="0" y="3208"/>
                </a:cubicBezTo>
                <a:cubicBezTo>
                  <a:pt x="0" y="3184"/>
                  <a:pt x="3" y="3159"/>
                  <a:pt x="8" y="3132"/>
                </a:cubicBezTo>
                <a:cubicBezTo>
                  <a:pt x="13" y="3105"/>
                  <a:pt x="19" y="3081"/>
                  <a:pt x="24" y="3060"/>
                </a:cubicBezTo>
                <a:cubicBezTo>
                  <a:pt x="29" y="3039"/>
                  <a:pt x="39" y="3015"/>
                  <a:pt x="52" y="2988"/>
                </a:cubicBezTo>
                <a:cubicBezTo>
                  <a:pt x="65" y="2961"/>
                  <a:pt x="77" y="2940"/>
                  <a:pt x="86" y="2924"/>
                </a:cubicBezTo>
                <a:cubicBezTo>
                  <a:pt x="95" y="2908"/>
                  <a:pt x="109" y="2885"/>
                  <a:pt x="128" y="2856"/>
                </a:cubicBezTo>
                <a:cubicBezTo>
                  <a:pt x="147" y="2827"/>
                  <a:pt x="160" y="2807"/>
                  <a:pt x="168" y="2796"/>
                </a:cubicBezTo>
                <a:cubicBezTo>
                  <a:pt x="176" y="2785"/>
                  <a:pt x="192" y="2765"/>
                  <a:pt x="216" y="2734"/>
                </a:cubicBezTo>
                <a:cubicBezTo>
                  <a:pt x="240" y="2703"/>
                  <a:pt x="255" y="2684"/>
                  <a:pt x="260" y="2676"/>
                </a:cubicBezTo>
                <a:cubicBezTo>
                  <a:pt x="751" y="2007"/>
                  <a:pt x="1353" y="1520"/>
                  <a:pt x="2068" y="1216"/>
                </a:cubicBezTo>
                <a:cubicBezTo>
                  <a:pt x="1775" y="688"/>
                  <a:pt x="1628" y="407"/>
                  <a:pt x="1628" y="372"/>
                </a:cubicBezTo>
                <a:cubicBezTo>
                  <a:pt x="1628" y="321"/>
                  <a:pt x="1651" y="283"/>
                  <a:pt x="1696" y="256"/>
                </a:cubicBezTo>
                <a:cubicBezTo>
                  <a:pt x="2005" y="85"/>
                  <a:pt x="2176" y="0"/>
                  <a:pt x="2208" y="0"/>
                </a:cubicBezTo>
                <a:cubicBezTo>
                  <a:pt x="2256" y="0"/>
                  <a:pt x="2293" y="21"/>
                  <a:pt x="2320" y="64"/>
                </a:cubicBezTo>
                <a:cubicBezTo>
                  <a:pt x="2816" y="980"/>
                  <a:pt x="2816" y="980"/>
                  <a:pt x="2816" y="980"/>
                </a:cubicBezTo>
                <a:cubicBezTo>
                  <a:pt x="3061" y="929"/>
                  <a:pt x="3317" y="904"/>
                  <a:pt x="3584" y="904"/>
                </a:cubicBezTo>
                <a:cubicBezTo>
                  <a:pt x="4293" y="904"/>
                  <a:pt x="4957" y="1087"/>
                  <a:pt x="5574" y="1454"/>
                </a:cubicBezTo>
                <a:cubicBezTo>
                  <a:pt x="6191" y="1821"/>
                  <a:pt x="6696" y="2313"/>
                  <a:pt x="7088" y="2932"/>
                </a:cubicBezTo>
                <a:cubicBezTo>
                  <a:pt x="7141" y="3015"/>
                  <a:pt x="7168" y="3107"/>
                  <a:pt x="7168" y="3208"/>
                </a:cubicBezTo>
                <a:cubicBezTo>
                  <a:pt x="7168" y="3309"/>
                  <a:pt x="7141" y="3401"/>
                  <a:pt x="7088" y="3484"/>
                </a:cubicBezTo>
                <a:cubicBezTo>
                  <a:pt x="6845" y="3863"/>
                  <a:pt x="6554" y="4201"/>
                  <a:pt x="6214" y="4498"/>
                </a:cubicBezTo>
                <a:cubicBezTo>
                  <a:pt x="5874" y="4795"/>
                  <a:pt x="5503" y="5029"/>
                  <a:pt x="5100" y="5200"/>
                </a:cubicBezTo>
                <a:cubicBezTo>
                  <a:pt x="5393" y="5728"/>
                  <a:pt x="5540" y="6009"/>
                  <a:pt x="5540" y="6044"/>
                </a:cubicBezTo>
                <a:cubicBezTo>
                  <a:pt x="5540" y="6097"/>
                  <a:pt x="5517" y="6136"/>
                  <a:pt x="5472" y="6160"/>
                </a:cubicBezTo>
                <a:cubicBezTo>
                  <a:pt x="5163" y="6331"/>
                  <a:pt x="4993" y="6416"/>
                  <a:pt x="4964" y="6416"/>
                </a:cubicBezTo>
                <a:cubicBezTo>
                  <a:pt x="4913" y="6416"/>
                  <a:pt x="4875" y="6395"/>
                  <a:pt x="4848" y="6352"/>
                </a:cubicBezTo>
                <a:cubicBezTo>
                  <a:pt x="4352" y="5436"/>
                  <a:pt x="4352" y="5436"/>
                  <a:pt x="4352" y="5436"/>
                </a:cubicBezTo>
                <a:cubicBezTo>
                  <a:pt x="4096" y="4960"/>
                  <a:pt x="4096" y="4960"/>
                  <a:pt x="4096" y="4960"/>
                </a:cubicBezTo>
                <a:cubicBezTo>
                  <a:pt x="2320" y="1680"/>
                  <a:pt x="2320" y="1680"/>
                  <a:pt x="2320" y="1680"/>
                </a:cubicBezTo>
                <a:cubicBezTo>
                  <a:pt x="2348" y="1652"/>
                  <a:pt x="2348" y="1652"/>
                  <a:pt x="2348" y="1652"/>
                </a:cubicBezTo>
                <a:cubicBezTo>
                  <a:pt x="2193" y="1716"/>
                  <a:pt x="2061" y="1779"/>
                  <a:pt x="1952" y="1840"/>
                </a:cubicBezTo>
                <a:cubicBezTo>
                  <a:pt x="1960" y="1853"/>
                  <a:pt x="2129" y="2165"/>
                  <a:pt x="2460" y="2776"/>
                </a:cubicBezTo>
                <a:cubicBezTo>
                  <a:pt x="2791" y="3387"/>
                  <a:pt x="3115" y="3985"/>
                  <a:pt x="3432" y="4572"/>
                </a:cubicBezTo>
                <a:cubicBezTo>
                  <a:pt x="3749" y="5159"/>
                  <a:pt x="3908" y="5456"/>
                  <a:pt x="3908" y="5464"/>
                </a:cubicBezTo>
                <a:cubicBezTo>
                  <a:pt x="3908" y="5483"/>
                  <a:pt x="3896" y="5495"/>
                  <a:pt x="3872" y="5500"/>
                </a:cubicBezTo>
                <a:cubicBezTo>
                  <a:pt x="3837" y="5508"/>
                  <a:pt x="3741" y="5512"/>
                  <a:pt x="3584" y="5512"/>
                </a:cubicBezTo>
                <a:cubicBezTo>
                  <a:pt x="3432" y="5512"/>
                  <a:pt x="3352" y="5503"/>
                  <a:pt x="3344" y="5484"/>
                </a:cubicBezTo>
                <a:cubicBezTo>
                  <a:pt x="1520" y="2120"/>
                  <a:pt x="1520" y="2120"/>
                  <a:pt x="1520" y="2120"/>
                </a:cubicBezTo>
                <a:cubicBezTo>
                  <a:pt x="1416" y="2195"/>
                  <a:pt x="1307" y="2285"/>
                  <a:pt x="1192" y="2392"/>
                </a:cubicBezTo>
                <a:cubicBezTo>
                  <a:pt x="1256" y="2507"/>
                  <a:pt x="1541" y="3031"/>
                  <a:pt x="2048" y="3966"/>
                </a:cubicBezTo>
                <a:cubicBezTo>
                  <a:pt x="2555" y="4901"/>
                  <a:pt x="2808" y="5373"/>
                  <a:pt x="2808" y="5384"/>
                </a:cubicBezTo>
                <a:cubicBezTo>
                  <a:pt x="2808" y="5411"/>
                  <a:pt x="2793" y="5424"/>
                  <a:pt x="2764" y="5424"/>
                </a:cubicBezTo>
                <a:cubicBezTo>
                  <a:pt x="2727" y="5424"/>
                  <a:pt x="2617" y="5395"/>
                  <a:pt x="2434" y="5336"/>
                </a:cubicBezTo>
                <a:cubicBezTo>
                  <a:pt x="2251" y="5277"/>
                  <a:pt x="2155" y="5240"/>
                  <a:pt x="2144" y="5224"/>
                </a:cubicBezTo>
                <a:cubicBezTo>
                  <a:pt x="1720" y="4436"/>
                  <a:pt x="1720" y="4436"/>
                  <a:pt x="1720" y="4436"/>
                </a:cubicBezTo>
                <a:cubicBezTo>
                  <a:pt x="824" y="2784"/>
                  <a:pt x="824" y="2784"/>
                  <a:pt x="824" y="2784"/>
                </a:cubicBezTo>
                <a:cubicBezTo>
                  <a:pt x="707" y="2925"/>
                  <a:pt x="603" y="3067"/>
                  <a:pt x="512" y="3208"/>
                </a:cubicBezTo>
                <a:cubicBezTo>
                  <a:pt x="517" y="3216"/>
                  <a:pt x="541" y="3249"/>
                  <a:pt x="584" y="3308"/>
                </a:cubicBezTo>
                <a:cubicBezTo>
                  <a:pt x="627" y="3367"/>
                  <a:pt x="657" y="3412"/>
                  <a:pt x="676" y="3444"/>
                </a:cubicBezTo>
                <a:cubicBezTo>
                  <a:pt x="1380" y="4752"/>
                  <a:pt x="1380" y="4752"/>
                  <a:pt x="1380" y="4752"/>
                </a:cubicBezTo>
                <a:cubicBezTo>
                  <a:pt x="1380" y="4779"/>
                  <a:pt x="1367" y="4792"/>
                  <a:pt x="1340" y="4792"/>
                </a:cubicBezTo>
                <a:close/>
                <a:moveTo>
                  <a:pt x="4660" y="4384"/>
                </a:moveTo>
                <a:cubicBezTo>
                  <a:pt x="4856" y="4748"/>
                  <a:pt x="4856" y="4748"/>
                  <a:pt x="4856" y="4748"/>
                </a:cubicBezTo>
                <a:cubicBezTo>
                  <a:pt x="5584" y="4452"/>
                  <a:pt x="6184" y="3939"/>
                  <a:pt x="6656" y="3208"/>
                </a:cubicBezTo>
                <a:cubicBezTo>
                  <a:pt x="6176" y="2469"/>
                  <a:pt x="5564" y="1951"/>
                  <a:pt x="4820" y="1652"/>
                </a:cubicBezTo>
                <a:cubicBezTo>
                  <a:pt x="4999" y="1823"/>
                  <a:pt x="5136" y="2021"/>
                  <a:pt x="5232" y="2246"/>
                </a:cubicBezTo>
                <a:cubicBezTo>
                  <a:pt x="5328" y="2471"/>
                  <a:pt x="5376" y="2707"/>
                  <a:pt x="5376" y="2952"/>
                </a:cubicBezTo>
                <a:cubicBezTo>
                  <a:pt x="5376" y="3235"/>
                  <a:pt x="5313" y="3502"/>
                  <a:pt x="5188" y="3754"/>
                </a:cubicBezTo>
                <a:cubicBezTo>
                  <a:pt x="5063" y="4006"/>
                  <a:pt x="4887" y="4216"/>
                  <a:pt x="4660" y="4384"/>
                </a:cubicBezTo>
                <a:close/>
                <a:moveTo>
                  <a:pt x="3392" y="1928"/>
                </a:moveTo>
                <a:cubicBezTo>
                  <a:pt x="3392" y="1981"/>
                  <a:pt x="3411" y="2027"/>
                  <a:pt x="3448" y="2064"/>
                </a:cubicBezTo>
                <a:cubicBezTo>
                  <a:pt x="3485" y="2101"/>
                  <a:pt x="3531" y="2120"/>
                  <a:pt x="3584" y="2120"/>
                </a:cubicBezTo>
                <a:cubicBezTo>
                  <a:pt x="3813" y="2120"/>
                  <a:pt x="4009" y="2201"/>
                  <a:pt x="4172" y="2364"/>
                </a:cubicBezTo>
                <a:cubicBezTo>
                  <a:pt x="4335" y="2527"/>
                  <a:pt x="4416" y="2723"/>
                  <a:pt x="4416" y="2952"/>
                </a:cubicBezTo>
                <a:cubicBezTo>
                  <a:pt x="4416" y="3005"/>
                  <a:pt x="4435" y="3051"/>
                  <a:pt x="4472" y="3088"/>
                </a:cubicBezTo>
                <a:cubicBezTo>
                  <a:pt x="4509" y="3125"/>
                  <a:pt x="4555" y="3144"/>
                  <a:pt x="4608" y="3144"/>
                </a:cubicBezTo>
                <a:cubicBezTo>
                  <a:pt x="4661" y="3144"/>
                  <a:pt x="4707" y="3125"/>
                  <a:pt x="4744" y="3088"/>
                </a:cubicBezTo>
                <a:cubicBezTo>
                  <a:pt x="4781" y="3051"/>
                  <a:pt x="4800" y="3005"/>
                  <a:pt x="4800" y="2952"/>
                </a:cubicBezTo>
                <a:cubicBezTo>
                  <a:pt x="4800" y="2616"/>
                  <a:pt x="4681" y="2329"/>
                  <a:pt x="4444" y="2092"/>
                </a:cubicBezTo>
                <a:cubicBezTo>
                  <a:pt x="4207" y="1855"/>
                  <a:pt x="3920" y="1736"/>
                  <a:pt x="3584" y="1736"/>
                </a:cubicBezTo>
                <a:cubicBezTo>
                  <a:pt x="3531" y="1736"/>
                  <a:pt x="3485" y="1755"/>
                  <a:pt x="3448" y="1792"/>
                </a:cubicBezTo>
                <a:cubicBezTo>
                  <a:pt x="3411" y="1829"/>
                  <a:pt x="3392" y="1875"/>
                  <a:pt x="3392" y="1928"/>
                </a:cubicBezTo>
                <a:close/>
                <a:moveTo>
                  <a:pt x="4856" y="1668"/>
                </a:moveTo>
                <a:cubicBezTo>
                  <a:pt x="4820" y="1652"/>
                  <a:pt x="4820" y="1652"/>
                  <a:pt x="4820" y="1652"/>
                </a:cubicBezTo>
                <a:cubicBezTo>
                  <a:pt x="4848" y="1680"/>
                  <a:pt x="4848" y="1680"/>
                  <a:pt x="4848" y="1680"/>
                </a:cubicBezTo>
                <a:lnTo>
                  <a:pt x="4856" y="1668"/>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3" name="Freeform 565" title="Ikon teckenspråk"/>
          <p:cNvSpPr>
            <a:spLocks noChangeAspect="1" noEditPoints="1"/>
          </p:cNvSpPr>
          <p:nvPr/>
        </p:nvSpPr>
        <p:spPr bwMode="auto">
          <a:xfrm>
            <a:off x="8689765" y="1806152"/>
            <a:ext cx="251241" cy="269441"/>
          </a:xfrm>
          <a:custGeom>
            <a:avLst/>
            <a:gdLst>
              <a:gd name="T0" fmla="*/ 3572 w 6675"/>
              <a:gd name="T1" fmla="*/ 2779 h 7183"/>
              <a:gd name="T2" fmla="*/ 4900 w 6675"/>
              <a:gd name="T3" fmla="*/ 3759 h 7183"/>
              <a:gd name="T4" fmla="*/ 5600 w 6675"/>
              <a:gd name="T5" fmla="*/ 4863 h 7183"/>
              <a:gd name="T6" fmla="*/ 5194 w 6675"/>
              <a:gd name="T7" fmla="*/ 6729 h 7183"/>
              <a:gd name="T8" fmla="*/ 2864 w 6675"/>
              <a:gd name="T9" fmla="*/ 7055 h 7183"/>
              <a:gd name="T10" fmla="*/ 1420 w 6675"/>
              <a:gd name="T11" fmla="*/ 7183 h 7183"/>
              <a:gd name="T12" fmla="*/ 1036 w 6675"/>
              <a:gd name="T13" fmla="*/ 6799 h 7183"/>
              <a:gd name="T14" fmla="*/ 1404 w 6675"/>
              <a:gd name="T15" fmla="*/ 6415 h 7183"/>
              <a:gd name="T16" fmla="*/ 652 w 6675"/>
              <a:gd name="T17" fmla="*/ 6287 h 7183"/>
              <a:gd name="T18" fmla="*/ 268 w 6675"/>
              <a:gd name="T19" fmla="*/ 5883 h 7183"/>
              <a:gd name="T20" fmla="*/ 672 w 6675"/>
              <a:gd name="T21" fmla="*/ 5519 h 7183"/>
              <a:gd name="T22" fmla="*/ 356 w 6675"/>
              <a:gd name="T23" fmla="*/ 5259 h 7183"/>
              <a:gd name="T24" fmla="*/ 16 w 6675"/>
              <a:gd name="T25" fmla="*/ 4819 h 7183"/>
              <a:gd name="T26" fmla="*/ 416 w 6675"/>
              <a:gd name="T27" fmla="*/ 4499 h 7183"/>
              <a:gd name="T28" fmla="*/ 2380 w 6675"/>
              <a:gd name="T29" fmla="*/ 4739 h 7183"/>
              <a:gd name="T30" fmla="*/ 728 w 6675"/>
              <a:gd name="T31" fmla="*/ 4197 h 7183"/>
              <a:gd name="T32" fmla="*/ 788 w 6675"/>
              <a:gd name="T33" fmla="*/ 3689 h 7183"/>
              <a:gd name="T34" fmla="*/ 1116 w 6675"/>
              <a:gd name="T35" fmla="*/ 3607 h 7183"/>
              <a:gd name="T36" fmla="*/ 3776 w 6675"/>
              <a:gd name="T37" fmla="*/ 4139 h 7183"/>
              <a:gd name="T38" fmla="*/ 3800 w 6675"/>
              <a:gd name="T39" fmla="*/ 4143 h 7183"/>
              <a:gd name="T40" fmla="*/ 3872 w 6675"/>
              <a:gd name="T41" fmla="*/ 3907 h 7183"/>
              <a:gd name="T42" fmla="*/ 2960 w 6675"/>
              <a:gd name="T43" fmla="*/ 3153 h 7183"/>
              <a:gd name="T44" fmla="*/ 3336 w 6675"/>
              <a:gd name="T45" fmla="*/ 2707 h 7183"/>
              <a:gd name="T46" fmla="*/ 3800 w 6675"/>
              <a:gd name="T47" fmla="*/ 4015 h 7183"/>
              <a:gd name="T48" fmla="*/ 2908 w 6675"/>
              <a:gd name="T49" fmla="*/ 3859 h 7183"/>
              <a:gd name="T50" fmla="*/ 1812 w 6675"/>
              <a:gd name="T51" fmla="*/ 2659 h 7183"/>
              <a:gd name="T52" fmla="*/ 1792 w 6675"/>
              <a:gd name="T53" fmla="*/ 2631 h 7183"/>
              <a:gd name="T54" fmla="*/ 1868 w 6675"/>
              <a:gd name="T55" fmla="*/ 2095 h 7183"/>
              <a:gd name="T56" fmla="*/ 2396 w 6675"/>
              <a:gd name="T57" fmla="*/ 2159 h 7183"/>
              <a:gd name="T58" fmla="*/ 2944 w 6675"/>
              <a:gd name="T59" fmla="*/ 2761 h 7183"/>
              <a:gd name="T60" fmla="*/ 2836 w 6675"/>
              <a:gd name="T61" fmla="*/ 3175 h 7183"/>
              <a:gd name="T62" fmla="*/ 6604 w 6675"/>
              <a:gd name="T63" fmla="*/ 1699 h 7183"/>
              <a:gd name="T64" fmla="*/ 6620 w 6675"/>
              <a:gd name="T65" fmla="*/ 3351 h 7183"/>
              <a:gd name="T66" fmla="*/ 6160 w 6675"/>
              <a:gd name="T67" fmla="*/ 4575 h 7183"/>
              <a:gd name="T68" fmla="*/ 5580 w 6675"/>
              <a:gd name="T69" fmla="*/ 4355 h 7183"/>
              <a:gd name="T70" fmla="*/ 4528 w 6675"/>
              <a:gd name="T71" fmla="*/ 3263 h 7183"/>
              <a:gd name="T72" fmla="*/ 3336 w 6675"/>
              <a:gd name="T73" fmla="*/ 2579 h 7183"/>
              <a:gd name="T74" fmla="*/ 2044 w 6675"/>
              <a:gd name="T75" fmla="*/ 1479 h 7183"/>
              <a:gd name="T76" fmla="*/ 2136 w 6675"/>
              <a:gd name="T77" fmla="*/ 931 h 7183"/>
              <a:gd name="T78" fmla="*/ 2672 w 6675"/>
              <a:gd name="T79" fmla="*/ 1035 h 7183"/>
              <a:gd name="T80" fmla="*/ 2688 w 6675"/>
              <a:gd name="T81" fmla="*/ 623 h 7183"/>
              <a:gd name="T82" fmla="*/ 2836 w 6675"/>
              <a:gd name="T83" fmla="*/ 87 h 7183"/>
              <a:gd name="T84" fmla="*/ 3356 w 6675"/>
              <a:gd name="T85" fmla="*/ 247 h 7183"/>
              <a:gd name="T86" fmla="*/ 3776 w 6675"/>
              <a:gd name="T87" fmla="*/ 579 h 7183"/>
              <a:gd name="T88" fmla="*/ 3936 w 6675"/>
              <a:gd name="T89" fmla="*/ 59 h 7183"/>
              <a:gd name="T90" fmla="*/ 4464 w 6675"/>
              <a:gd name="T91" fmla="*/ 239 h 7183"/>
              <a:gd name="T92" fmla="*/ 5640 w 6675"/>
              <a:gd name="T93" fmla="*/ 2683 h 7183"/>
              <a:gd name="T94" fmla="*/ 5840 w 6675"/>
              <a:gd name="T95" fmla="*/ 2723 h 7183"/>
              <a:gd name="T96" fmla="*/ 5836 w 6675"/>
              <a:gd name="T97" fmla="*/ 1723 h 7183"/>
              <a:gd name="T98" fmla="*/ 6216 w 6675"/>
              <a:gd name="T99" fmla="*/ 1315 h 7183"/>
              <a:gd name="T100" fmla="*/ 6604 w 6675"/>
              <a:gd name="T101" fmla="*/ 1699 h 7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75" h="7183">
                <a:moveTo>
                  <a:pt x="3336" y="2707"/>
                </a:moveTo>
                <a:cubicBezTo>
                  <a:pt x="3421" y="2707"/>
                  <a:pt x="3500" y="2731"/>
                  <a:pt x="3572" y="2779"/>
                </a:cubicBezTo>
                <a:cubicBezTo>
                  <a:pt x="4460" y="3371"/>
                  <a:pt x="4460" y="3371"/>
                  <a:pt x="4460" y="3371"/>
                </a:cubicBezTo>
                <a:cubicBezTo>
                  <a:pt x="4623" y="3478"/>
                  <a:pt x="4769" y="3607"/>
                  <a:pt x="4900" y="3759"/>
                </a:cubicBezTo>
                <a:cubicBezTo>
                  <a:pt x="5484" y="4439"/>
                  <a:pt x="5484" y="4439"/>
                  <a:pt x="5484" y="4439"/>
                </a:cubicBezTo>
                <a:cubicBezTo>
                  <a:pt x="5591" y="4562"/>
                  <a:pt x="5629" y="4703"/>
                  <a:pt x="5600" y="4863"/>
                </a:cubicBezTo>
                <a:cubicBezTo>
                  <a:pt x="5312" y="6515"/>
                  <a:pt x="5312" y="6515"/>
                  <a:pt x="5312" y="6515"/>
                </a:cubicBezTo>
                <a:cubicBezTo>
                  <a:pt x="5296" y="6600"/>
                  <a:pt x="5257" y="6672"/>
                  <a:pt x="5194" y="6729"/>
                </a:cubicBezTo>
                <a:cubicBezTo>
                  <a:pt x="5131" y="6786"/>
                  <a:pt x="5057" y="6820"/>
                  <a:pt x="4972" y="6831"/>
                </a:cubicBezTo>
                <a:cubicBezTo>
                  <a:pt x="2864" y="7055"/>
                  <a:pt x="2864" y="7055"/>
                  <a:pt x="2864" y="7055"/>
                </a:cubicBezTo>
                <a:cubicBezTo>
                  <a:pt x="1456" y="7183"/>
                  <a:pt x="1456" y="7183"/>
                  <a:pt x="1456" y="7183"/>
                </a:cubicBezTo>
                <a:cubicBezTo>
                  <a:pt x="1420" y="7183"/>
                  <a:pt x="1420" y="7183"/>
                  <a:pt x="1420" y="7183"/>
                </a:cubicBezTo>
                <a:cubicBezTo>
                  <a:pt x="1316" y="7183"/>
                  <a:pt x="1226" y="7146"/>
                  <a:pt x="1150" y="7071"/>
                </a:cubicBezTo>
                <a:cubicBezTo>
                  <a:pt x="1074" y="6996"/>
                  <a:pt x="1036" y="6906"/>
                  <a:pt x="1036" y="6799"/>
                </a:cubicBezTo>
                <a:cubicBezTo>
                  <a:pt x="1036" y="6700"/>
                  <a:pt x="1072" y="6615"/>
                  <a:pt x="1144" y="6543"/>
                </a:cubicBezTo>
                <a:cubicBezTo>
                  <a:pt x="1216" y="6471"/>
                  <a:pt x="1303" y="6428"/>
                  <a:pt x="1404" y="6415"/>
                </a:cubicBezTo>
                <a:cubicBezTo>
                  <a:pt x="2444" y="6287"/>
                  <a:pt x="2444" y="6287"/>
                  <a:pt x="2444" y="6287"/>
                </a:cubicBezTo>
                <a:cubicBezTo>
                  <a:pt x="652" y="6287"/>
                  <a:pt x="652" y="6287"/>
                  <a:pt x="652" y="6287"/>
                </a:cubicBezTo>
                <a:cubicBezTo>
                  <a:pt x="543" y="6287"/>
                  <a:pt x="450" y="6247"/>
                  <a:pt x="374" y="6167"/>
                </a:cubicBezTo>
                <a:cubicBezTo>
                  <a:pt x="298" y="6087"/>
                  <a:pt x="263" y="5992"/>
                  <a:pt x="268" y="5883"/>
                </a:cubicBezTo>
                <a:cubicBezTo>
                  <a:pt x="273" y="5779"/>
                  <a:pt x="316" y="5692"/>
                  <a:pt x="396" y="5623"/>
                </a:cubicBezTo>
                <a:cubicBezTo>
                  <a:pt x="476" y="5554"/>
                  <a:pt x="568" y="5519"/>
                  <a:pt x="672" y="5519"/>
                </a:cubicBezTo>
                <a:cubicBezTo>
                  <a:pt x="2440" y="5515"/>
                  <a:pt x="2440" y="5515"/>
                  <a:pt x="2440" y="5515"/>
                </a:cubicBezTo>
                <a:cubicBezTo>
                  <a:pt x="356" y="5259"/>
                  <a:pt x="356" y="5259"/>
                  <a:pt x="356" y="5259"/>
                </a:cubicBezTo>
                <a:cubicBezTo>
                  <a:pt x="247" y="5246"/>
                  <a:pt x="159" y="5196"/>
                  <a:pt x="92" y="5111"/>
                </a:cubicBezTo>
                <a:cubicBezTo>
                  <a:pt x="25" y="5026"/>
                  <a:pt x="0" y="4928"/>
                  <a:pt x="16" y="4819"/>
                </a:cubicBezTo>
                <a:cubicBezTo>
                  <a:pt x="32" y="4726"/>
                  <a:pt x="78" y="4649"/>
                  <a:pt x="154" y="4589"/>
                </a:cubicBezTo>
                <a:cubicBezTo>
                  <a:pt x="230" y="4529"/>
                  <a:pt x="317" y="4499"/>
                  <a:pt x="416" y="4499"/>
                </a:cubicBezTo>
                <a:cubicBezTo>
                  <a:pt x="456" y="4499"/>
                  <a:pt x="456" y="4499"/>
                  <a:pt x="456" y="4499"/>
                </a:cubicBezTo>
                <a:cubicBezTo>
                  <a:pt x="2380" y="4739"/>
                  <a:pt x="2380" y="4739"/>
                  <a:pt x="2380" y="4739"/>
                </a:cubicBezTo>
                <a:cubicBezTo>
                  <a:pt x="976" y="4363"/>
                  <a:pt x="976" y="4363"/>
                  <a:pt x="976" y="4363"/>
                </a:cubicBezTo>
                <a:cubicBezTo>
                  <a:pt x="875" y="4336"/>
                  <a:pt x="792" y="4281"/>
                  <a:pt x="728" y="4197"/>
                </a:cubicBezTo>
                <a:cubicBezTo>
                  <a:pt x="664" y="4113"/>
                  <a:pt x="640" y="4022"/>
                  <a:pt x="656" y="3923"/>
                </a:cubicBezTo>
                <a:cubicBezTo>
                  <a:pt x="672" y="3827"/>
                  <a:pt x="716" y="3749"/>
                  <a:pt x="788" y="3689"/>
                </a:cubicBezTo>
                <a:cubicBezTo>
                  <a:pt x="860" y="3629"/>
                  <a:pt x="943" y="3599"/>
                  <a:pt x="1036" y="3599"/>
                </a:cubicBezTo>
                <a:cubicBezTo>
                  <a:pt x="1052" y="3599"/>
                  <a:pt x="1079" y="3602"/>
                  <a:pt x="1116" y="3607"/>
                </a:cubicBezTo>
                <a:cubicBezTo>
                  <a:pt x="2908" y="3991"/>
                  <a:pt x="2908" y="3991"/>
                  <a:pt x="2908" y="3991"/>
                </a:cubicBezTo>
                <a:cubicBezTo>
                  <a:pt x="3776" y="4139"/>
                  <a:pt x="3776" y="4139"/>
                  <a:pt x="3776" y="4139"/>
                </a:cubicBezTo>
                <a:cubicBezTo>
                  <a:pt x="3779" y="4139"/>
                  <a:pt x="3783" y="4140"/>
                  <a:pt x="3788" y="4141"/>
                </a:cubicBezTo>
                <a:cubicBezTo>
                  <a:pt x="3793" y="4142"/>
                  <a:pt x="3797" y="4143"/>
                  <a:pt x="3800" y="4143"/>
                </a:cubicBezTo>
                <a:cubicBezTo>
                  <a:pt x="3861" y="4143"/>
                  <a:pt x="3902" y="4112"/>
                  <a:pt x="3922" y="4051"/>
                </a:cubicBezTo>
                <a:cubicBezTo>
                  <a:pt x="3942" y="3990"/>
                  <a:pt x="3925" y="3942"/>
                  <a:pt x="3872" y="3907"/>
                </a:cubicBezTo>
                <a:cubicBezTo>
                  <a:pt x="3128" y="3407"/>
                  <a:pt x="3128" y="3407"/>
                  <a:pt x="3128" y="3407"/>
                </a:cubicBezTo>
                <a:cubicBezTo>
                  <a:pt x="3035" y="3346"/>
                  <a:pt x="2979" y="3261"/>
                  <a:pt x="2960" y="3153"/>
                </a:cubicBezTo>
                <a:cubicBezTo>
                  <a:pt x="2941" y="3045"/>
                  <a:pt x="2965" y="2947"/>
                  <a:pt x="3032" y="2859"/>
                </a:cubicBezTo>
                <a:cubicBezTo>
                  <a:pt x="3104" y="2758"/>
                  <a:pt x="3205" y="2707"/>
                  <a:pt x="3336" y="2707"/>
                </a:cubicBezTo>
                <a:close/>
                <a:moveTo>
                  <a:pt x="3056" y="3515"/>
                </a:moveTo>
                <a:cubicBezTo>
                  <a:pt x="3800" y="4015"/>
                  <a:pt x="3800" y="4015"/>
                  <a:pt x="3800" y="4015"/>
                </a:cubicBezTo>
                <a:cubicBezTo>
                  <a:pt x="2928" y="3867"/>
                  <a:pt x="2928" y="3867"/>
                  <a:pt x="2928" y="3867"/>
                </a:cubicBezTo>
                <a:cubicBezTo>
                  <a:pt x="2908" y="3859"/>
                  <a:pt x="2908" y="3859"/>
                  <a:pt x="2908" y="3859"/>
                </a:cubicBezTo>
                <a:cubicBezTo>
                  <a:pt x="2764" y="3707"/>
                  <a:pt x="2764" y="3707"/>
                  <a:pt x="2764" y="3707"/>
                </a:cubicBezTo>
                <a:cubicBezTo>
                  <a:pt x="1812" y="2659"/>
                  <a:pt x="1812" y="2659"/>
                  <a:pt x="1812" y="2659"/>
                </a:cubicBezTo>
                <a:cubicBezTo>
                  <a:pt x="1809" y="2656"/>
                  <a:pt x="1806" y="2652"/>
                  <a:pt x="1802" y="2645"/>
                </a:cubicBezTo>
                <a:cubicBezTo>
                  <a:pt x="1798" y="2638"/>
                  <a:pt x="1795" y="2634"/>
                  <a:pt x="1792" y="2631"/>
                </a:cubicBezTo>
                <a:cubicBezTo>
                  <a:pt x="1728" y="2548"/>
                  <a:pt x="1703" y="2455"/>
                  <a:pt x="1718" y="2351"/>
                </a:cubicBezTo>
                <a:cubicBezTo>
                  <a:pt x="1733" y="2247"/>
                  <a:pt x="1783" y="2162"/>
                  <a:pt x="1868" y="2095"/>
                </a:cubicBezTo>
                <a:cubicBezTo>
                  <a:pt x="1951" y="2034"/>
                  <a:pt x="2041" y="2010"/>
                  <a:pt x="2140" y="2025"/>
                </a:cubicBezTo>
                <a:cubicBezTo>
                  <a:pt x="2239" y="2040"/>
                  <a:pt x="2324" y="2084"/>
                  <a:pt x="2396" y="2159"/>
                </a:cubicBezTo>
                <a:cubicBezTo>
                  <a:pt x="2964" y="2747"/>
                  <a:pt x="2964" y="2747"/>
                  <a:pt x="2964" y="2747"/>
                </a:cubicBezTo>
                <a:cubicBezTo>
                  <a:pt x="2959" y="2750"/>
                  <a:pt x="2952" y="2754"/>
                  <a:pt x="2944" y="2761"/>
                </a:cubicBezTo>
                <a:cubicBezTo>
                  <a:pt x="2936" y="2768"/>
                  <a:pt x="2931" y="2774"/>
                  <a:pt x="2928" y="2779"/>
                </a:cubicBezTo>
                <a:cubicBezTo>
                  <a:pt x="2843" y="2899"/>
                  <a:pt x="2812" y="3031"/>
                  <a:pt x="2836" y="3175"/>
                </a:cubicBezTo>
                <a:cubicBezTo>
                  <a:pt x="2860" y="3319"/>
                  <a:pt x="2933" y="3432"/>
                  <a:pt x="3056" y="3515"/>
                </a:cubicBezTo>
                <a:close/>
                <a:moveTo>
                  <a:pt x="6604" y="1699"/>
                </a:moveTo>
                <a:cubicBezTo>
                  <a:pt x="6664" y="2763"/>
                  <a:pt x="6664" y="2763"/>
                  <a:pt x="6664" y="2763"/>
                </a:cubicBezTo>
                <a:cubicBezTo>
                  <a:pt x="6675" y="2958"/>
                  <a:pt x="6660" y="3154"/>
                  <a:pt x="6620" y="3351"/>
                </a:cubicBezTo>
                <a:cubicBezTo>
                  <a:pt x="6428" y="4227"/>
                  <a:pt x="6428" y="4227"/>
                  <a:pt x="6428" y="4227"/>
                </a:cubicBezTo>
                <a:cubicBezTo>
                  <a:pt x="6396" y="4384"/>
                  <a:pt x="6307" y="4500"/>
                  <a:pt x="6160" y="4575"/>
                </a:cubicBezTo>
                <a:cubicBezTo>
                  <a:pt x="5736" y="4791"/>
                  <a:pt x="5736" y="4791"/>
                  <a:pt x="5736" y="4791"/>
                </a:cubicBezTo>
                <a:cubicBezTo>
                  <a:pt x="5741" y="4626"/>
                  <a:pt x="5689" y="4480"/>
                  <a:pt x="5580" y="4355"/>
                </a:cubicBezTo>
                <a:cubicBezTo>
                  <a:pt x="4996" y="3675"/>
                  <a:pt x="4996" y="3675"/>
                  <a:pt x="4996" y="3675"/>
                </a:cubicBezTo>
                <a:cubicBezTo>
                  <a:pt x="4855" y="3512"/>
                  <a:pt x="4699" y="3375"/>
                  <a:pt x="4528" y="3263"/>
                </a:cubicBezTo>
                <a:cubicBezTo>
                  <a:pt x="3640" y="2671"/>
                  <a:pt x="3640" y="2671"/>
                  <a:pt x="3640" y="2671"/>
                </a:cubicBezTo>
                <a:cubicBezTo>
                  <a:pt x="3549" y="2610"/>
                  <a:pt x="3448" y="2579"/>
                  <a:pt x="3336" y="2579"/>
                </a:cubicBezTo>
                <a:cubicBezTo>
                  <a:pt x="3200" y="2579"/>
                  <a:pt x="3083" y="2628"/>
                  <a:pt x="2984" y="2727"/>
                </a:cubicBezTo>
                <a:cubicBezTo>
                  <a:pt x="2044" y="1479"/>
                  <a:pt x="2044" y="1479"/>
                  <a:pt x="2044" y="1479"/>
                </a:cubicBezTo>
                <a:cubicBezTo>
                  <a:pt x="1977" y="1391"/>
                  <a:pt x="1953" y="1293"/>
                  <a:pt x="1972" y="1185"/>
                </a:cubicBezTo>
                <a:cubicBezTo>
                  <a:pt x="1991" y="1077"/>
                  <a:pt x="2045" y="992"/>
                  <a:pt x="2136" y="931"/>
                </a:cubicBezTo>
                <a:cubicBezTo>
                  <a:pt x="2224" y="872"/>
                  <a:pt x="2319" y="854"/>
                  <a:pt x="2422" y="875"/>
                </a:cubicBezTo>
                <a:cubicBezTo>
                  <a:pt x="2525" y="896"/>
                  <a:pt x="2608" y="950"/>
                  <a:pt x="2672" y="1035"/>
                </a:cubicBezTo>
                <a:cubicBezTo>
                  <a:pt x="3736" y="2443"/>
                  <a:pt x="3736" y="2443"/>
                  <a:pt x="3736" y="2443"/>
                </a:cubicBezTo>
                <a:cubicBezTo>
                  <a:pt x="2688" y="623"/>
                  <a:pt x="2688" y="623"/>
                  <a:pt x="2688" y="623"/>
                </a:cubicBezTo>
                <a:cubicBezTo>
                  <a:pt x="2632" y="530"/>
                  <a:pt x="2618" y="430"/>
                  <a:pt x="2646" y="323"/>
                </a:cubicBezTo>
                <a:cubicBezTo>
                  <a:pt x="2674" y="216"/>
                  <a:pt x="2737" y="138"/>
                  <a:pt x="2836" y="87"/>
                </a:cubicBezTo>
                <a:cubicBezTo>
                  <a:pt x="2929" y="39"/>
                  <a:pt x="3026" y="31"/>
                  <a:pt x="3126" y="63"/>
                </a:cubicBezTo>
                <a:cubicBezTo>
                  <a:pt x="3226" y="95"/>
                  <a:pt x="3303" y="156"/>
                  <a:pt x="3356" y="247"/>
                </a:cubicBezTo>
                <a:cubicBezTo>
                  <a:pt x="4320" y="1927"/>
                  <a:pt x="4320" y="1927"/>
                  <a:pt x="4320" y="1927"/>
                </a:cubicBezTo>
                <a:cubicBezTo>
                  <a:pt x="3776" y="579"/>
                  <a:pt x="3776" y="579"/>
                  <a:pt x="3776" y="579"/>
                </a:cubicBezTo>
                <a:cubicBezTo>
                  <a:pt x="3736" y="486"/>
                  <a:pt x="3730" y="387"/>
                  <a:pt x="3758" y="283"/>
                </a:cubicBezTo>
                <a:cubicBezTo>
                  <a:pt x="3786" y="179"/>
                  <a:pt x="3845" y="104"/>
                  <a:pt x="3936" y="59"/>
                </a:cubicBezTo>
                <a:cubicBezTo>
                  <a:pt x="4035" y="8"/>
                  <a:pt x="4136" y="0"/>
                  <a:pt x="4240" y="35"/>
                </a:cubicBezTo>
                <a:cubicBezTo>
                  <a:pt x="4344" y="70"/>
                  <a:pt x="4419" y="138"/>
                  <a:pt x="4464" y="239"/>
                </a:cubicBezTo>
                <a:cubicBezTo>
                  <a:pt x="5236" y="1899"/>
                  <a:pt x="5236" y="1899"/>
                  <a:pt x="5236" y="1899"/>
                </a:cubicBezTo>
                <a:cubicBezTo>
                  <a:pt x="5640" y="2683"/>
                  <a:pt x="5640" y="2683"/>
                  <a:pt x="5640" y="2683"/>
                </a:cubicBezTo>
                <a:cubicBezTo>
                  <a:pt x="5661" y="2723"/>
                  <a:pt x="5692" y="2746"/>
                  <a:pt x="5732" y="2753"/>
                </a:cubicBezTo>
                <a:cubicBezTo>
                  <a:pt x="5772" y="2760"/>
                  <a:pt x="5808" y="2750"/>
                  <a:pt x="5840" y="2723"/>
                </a:cubicBezTo>
                <a:cubicBezTo>
                  <a:pt x="5872" y="2696"/>
                  <a:pt x="5887" y="2662"/>
                  <a:pt x="5884" y="2619"/>
                </a:cubicBezTo>
                <a:cubicBezTo>
                  <a:pt x="5836" y="1723"/>
                  <a:pt x="5836" y="1723"/>
                  <a:pt x="5836" y="1723"/>
                </a:cubicBezTo>
                <a:cubicBezTo>
                  <a:pt x="5831" y="1614"/>
                  <a:pt x="5865" y="1519"/>
                  <a:pt x="5940" y="1439"/>
                </a:cubicBezTo>
                <a:cubicBezTo>
                  <a:pt x="6015" y="1359"/>
                  <a:pt x="6107" y="1318"/>
                  <a:pt x="6216" y="1315"/>
                </a:cubicBezTo>
                <a:cubicBezTo>
                  <a:pt x="6320" y="1315"/>
                  <a:pt x="6409" y="1353"/>
                  <a:pt x="6484" y="1429"/>
                </a:cubicBezTo>
                <a:cubicBezTo>
                  <a:pt x="6559" y="1505"/>
                  <a:pt x="6599" y="1595"/>
                  <a:pt x="6604" y="1699"/>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4" name="Freeform 285" title="Ikon lurar"/>
          <p:cNvSpPr>
            <a:spLocks noChangeAspect="1"/>
          </p:cNvSpPr>
          <p:nvPr/>
        </p:nvSpPr>
        <p:spPr bwMode="auto">
          <a:xfrm>
            <a:off x="8987944" y="1802840"/>
            <a:ext cx="295186" cy="251241"/>
          </a:xfrm>
          <a:custGeom>
            <a:avLst/>
            <a:gdLst>
              <a:gd name="T0" fmla="*/ 6656 w 6656"/>
              <a:gd name="T1" fmla="*/ 3032 h 5632"/>
              <a:gd name="T2" fmla="*/ 6416 w 6656"/>
              <a:gd name="T3" fmla="*/ 4288 h 5632"/>
              <a:gd name="T4" fmla="*/ 6336 w 6656"/>
              <a:gd name="T5" fmla="*/ 4484 h 5632"/>
              <a:gd name="T6" fmla="*/ 5596 w 6656"/>
              <a:gd name="T7" fmla="*/ 4616 h 5632"/>
              <a:gd name="T8" fmla="*/ 5234 w 6656"/>
              <a:gd name="T9" fmla="*/ 5162 h 5632"/>
              <a:gd name="T10" fmla="*/ 4608 w 6656"/>
              <a:gd name="T11" fmla="*/ 5376 h 5632"/>
              <a:gd name="T12" fmla="*/ 4608 w 6656"/>
              <a:gd name="T13" fmla="*/ 5504 h 5632"/>
              <a:gd name="T14" fmla="*/ 4572 w 6656"/>
              <a:gd name="T15" fmla="*/ 5596 h 5632"/>
              <a:gd name="T16" fmla="*/ 4480 w 6656"/>
              <a:gd name="T17" fmla="*/ 5632 h 5632"/>
              <a:gd name="T18" fmla="*/ 4224 w 6656"/>
              <a:gd name="T19" fmla="*/ 5632 h 5632"/>
              <a:gd name="T20" fmla="*/ 4132 w 6656"/>
              <a:gd name="T21" fmla="*/ 5596 h 5632"/>
              <a:gd name="T22" fmla="*/ 4096 w 6656"/>
              <a:gd name="T23" fmla="*/ 5504 h 5632"/>
              <a:gd name="T24" fmla="*/ 4096 w 6656"/>
              <a:gd name="T25" fmla="*/ 3200 h 5632"/>
              <a:gd name="T26" fmla="*/ 4132 w 6656"/>
              <a:gd name="T27" fmla="*/ 3108 h 5632"/>
              <a:gd name="T28" fmla="*/ 4224 w 6656"/>
              <a:gd name="T29" fmla="*/ 3072 h 5632"/>
              <a:gd name="T30" fmla="*/ 4480 w 6656"/>
              <a:gd name="T31" fmla="*/ 3072 h 5632"/>
              <a:gd name="T32" fmla="*/ 4572 w 6656"/>
              <a:gd name="T33" fmla="*/ 3108 h 5632"/>
              <a:gd name="T34" fmla="*/ 4608 w 6656"/>
              <a:gd name="T35" fmla="*/ 3200 h 5632"/>
              <a:gd name="T36" fmla="*/ 4608 w 6656"/>
              <a:gd name="T37" fmla="*/ 3328 h 5632"/>
              <a:gd name="T38" fmla="*/ 5128 w 6656"/>
              <a:gd name="T39" fmla="*/ 3470 h 5632"/>
              <a:gd name="T40" fmla="*/ 5500 w 6656"/>
              <a:gd name="T41" fmla="*/ 3852 h 5632"/>
              <a:gd name="T42" fmla="*/ 5772 w 6656"/>
              <a:gd name="T43" fmla="*/ 3804 h 5632"/>
              <a:gd name="T44" fmla="*/ 5888 w 6656"/>
              <a:gd name="T45" fmla="*/ 3032 h 5632"/>
              <a:gd name="T46" fmla="*/ 5536 w 6656"/>
              <a:gd name="T47" fmla="*/ 1916 h 5632"/>
              <a:gd name="T48" fmla="*/ 4590 w 6656"/>
              <a:gd name="T49" fmla="*/ 1080 h 5632"/>
              <a:gd name="T50" fmla="*/ 3328 w 6656"/>
              <a:gd name="T51" fmla="*/ 768 h 5632"/>
              <a:gd name="T52" fmla="*/ 2066 w 6656"/>
              <a:gd name="T53" fmla="*/ 1080 h 5632"/>
              <a:gd name="T54" fmla="*/ 1120 w 6656"/>
              <a:gd name="T55" fmla="*/ 1916 h 5632"/>
              <a:gd name="T56" fmla="*/ 768 w 6656"/>
              <a:gd name="T57" fmla="*/ 3032 h 5632"/>
              <a:gd name="T58" fmla="*/ 884 w 6656"/>
              <a:gd name="T59" fmla="*/ 3804 h 5632"/>
              <a:gd name="T60" fmla="*/ 1156 w 6656"/>
              <a:gd name="T61" fmla="*/ 3852 h 5632"/>
              <a:gd name="T62" fmla="*/ 1528 w 6656"/>
              <a:gd name="T63" fmla="*/ 3470 h 5632"/>
              <a:gd name="T64" fmla="*/ 2048 w 6656"/>
              <a:gd name="T65" fmla="*/ 3328 h 5632"/>
              <a:gd name="T66" fmla="*/ 2048 w 6656"/>
              <a:gd name="T67" fmla="*/ 3200 h 5632"/>
              <a:gd name="T68" fmla="*/ 2084 w 6656"/>
              <a:gd name="T69" fmla="*/ 3108 h 5632"/>
              <a:gd name="T70" fmla="*/ 2176 w 6656"/>
              <a:gd name="T71" fmla="*/ 3072 h 5632"/>
              <a:gd name="T72" fmla="*/ 2432 w 6656"/>
              <a:gd name="T73" fmla="*/ 3072 h 5632"/>
              <a:gd name="T74" fmla="*/ 2524 w 6656"/>
              <a:gd name="T75" fmla="*/ 3108 h 5632"/>
              <a:gd name="T76" fmla="*/ 2560 w 6656"/>
              <a:gd name="T77" fmla="*/ 3200 h 5632"/>
              <a:gd name="T78" fmla="*/ 2560 w 6656"/>
              <a:gd name="T79" fmla="*/ 5504 h 5632"/>
              <a:gd name="T80" fmla="*/ 2524 w 6656"/>
              <a:gd name="T81" fmla="*/ 5596 h 5632"/>
              <a:gd name="T82" fmla="*/ 2432 w 6656"/>
              <a:gd name="T83" fmla="*/ 5632 h 5632"/>
              <a:gd name="T84" fmla="*/ 2176 w 6656"/>
              <a:gd name="T85" fmla="*/ 5632 h 5632"/>
              <a:gd name="T86" fmla="*/ 2084 w 6656"/>
              <a:gd name="T87" fmla="*/ 5596 h 5632"/>
              <a:gd name="T88" fmla="*/ 2048 w 6656"/>
              <a:gd name="T89" fmla="*/ 5504 h 5632"/>
              <a:gd name="T90" fmla="*/ 2048 w 6656"/>
              <a:gd name="T91" fmla="*/ 5376 h 5632"/>
              <a:gd name="T92" fmla="*/ 1422 w 6656"/>
              <a:gd name="T93" fmla="*/ 5162 h 5632"/>
              <a:gd name="T94" fmla="*/ 1060 w 6656"/>
              <a:gd name="T95" fmla="*/ 4616 h 5632"/>
              <a:gd name="T96" fmla="*/ 320 w 6656"/>
              <a:gd name="T97" fmla="*/ 4484 h 5632"/>
              <a:gd name="T98" fmla="*/ 240 w 6656"/>
              <a:gd name="T99" fmla="*/ 4288 h 5632"/>
              <a:gd name="T100" fmla="*/ 0 w 6656"/>
              <a:gd name="T101" fmla="*/ 3032 h 5632"/>
              <a:gd name="T102" fmla="*/ 268 w 6656"/>
              <a:gd name="T103" fmla="*/ 1868 h 5632"/>
              <a:gd name="T104" fmla="*/ 984 w 6656"/>
              <a:gd name="T105" fmla="*/ 898 h 5632"/>
              <a:gd name="T106" fmla="*/ 2048 w 6656"/>
              <a:gd name="T107" fmla="*/ 244 h 5632"/>
              <a:gd name="T108" fmla="*/ 3328 w 6656"/>
              <a:gd name="T109" fmla="*/ 0 h 5632"/>
              <a:gd name="T110" fmla="*/ 4608 w 6656"/>
              <a:gd name="T111" fmla="*/ 244 h 5632"/>
              <a:gd name="T112" fmla="*/ 5672 w 6656"/>
              <a:gd name="T113" fmla="*/ 898 h 5632"/>
              <a:gd name="T114" fmla="*/ 6388 w 6656"/>
              <a:gd name="T115" fmla="*/ 1868 h 5632"/>
              <a:gd name="T116" fmla="*/ 6656 w 6656"/>
              <a:gd name="T117" fmla="*/ 3032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56" h="5632">
                <a:moveTo>
                  <a:pt x="6656" y="3032"/>
                </a:moveTo>
                <a:cubicBezTo>
                  <a:pt x="6656" y="3475"/>
                  <a:pt x="6576" y="3893"/>
                  <a:pt x="6416" y="4288"/>
                </a:cubicBezTo>
                <a:cubicBezTo>
                  <a:pt x="6336" y="4484"/>
                  <a:pt x="6336" y="4484"/>
                  <a:pt x="6336" y="4484"/>
                </a:cubicBezTo>
                <a:cubicBezTo>
                  <a:pt x="5596" y="4616"/>
                  <a:pt x="5596" y="4616"/>
                  <a:pt x="5596" y="4616"/>
                </a:cubicBezTo>
                <a:cubicBezTo>
                  <a:pt x="5537" y="4837"/>
                  <a:pt x="5417" y="5019"/>
                  <a:pt x="5234" y="5162"/>
                </a:cubicBezTo>
                <a:cubicBezTo>
                  <a:pt x="5051" y="5305"/>
                  <a:pt x="4843" y="5376"/>
                  <a:pt x="4608" y="5376"/>
                </a:cubicBezTo>
                <a:cubicBezTo>
                  <a:pt x="4608" y="5504"/>
                  <a:pt x="4608" y="5504"/>
                  <a:pt x="4608" y="5504"/>
                </a:cubicBezTo>
                <a:cubicBezTo>
                  <a:pt x="4608" y="5541"/>
                  <a:pt x="4596" y="5572"/>
                  <a:pt x="4572" y="5596"/>
                </a:cubicBezTo>
                <a:cubicBezTo>
                  <a:pt x="4548" y="5620"/>
                  <a:pt x="4517" y="5632"/>
                  <a:pt x="4480" y="5632"/>
                </a:cubicBezTo>
                <a:cubicBezTo>
                  <a:pt x="4224" y="5632"/>
                  <a:pt x="4224" y="5632"/>
                  <a:pt x="4224" y="5632"/>
                </a:cubicBezTo>
                <a:cubicBezTo>
                  <a:pt x="4187" y="5632"/>
                  <a:pt x="4156" y="5620"/>
                  <a:pt x="4132" y="5596"/>
                </a:cubicBezTo>
                <a:cubicBezTo>
                  <a:pt x="4108" y="5572"/>
                  <a:pt x="4096" y="5541"/>
                  <a:pt x="4096" y="5504"/>
                </a:cubicBezTo>
                <a:cubicBezTo>
                  <a:pt x="4096" y="3200"/>
                  <a:pt x="4096" y="3200"/>
                  <a:pt x="4096" y="3200"/>
                </a:cubicBezTo>
                <a:cubicBezTo>
                  <a:pt x="4096" y="3163"/>
                  <a:pt x="4108" y="3132"/>
                  <a:pt x="4132" y="3108"/>
                </a:cubicBezTo>
                <a:cubicBezTo>
                  <a:pt x="4156" y="3084"/>
                  <a:pt x="4187" y="3072"/>
                  <a:pt x="4224" y="3072"/>
                </a:cubicBezTo>
                <a:cubicBezTo>
                  <a:pt x="4480" y="3072"/>
                  <a:pt x="4480" y="3072"/>
                  <a:pt x="4480" y="3072"/>
                </a:cubicBezTo>
                <a:cubicBezTo>
                  <a:pt x="4517" y="3072"/>
                  <a:pt x="4548" y="3084"/>
                  <a:pt x="4572" y="3108"/>
                </a:cubicBezTo>
                <a:cubicBezTo>
                  <a:pt x="4596" y="3132"/>
                  <a:pt x="4608" y="3163"/>
                  <a:pt x="4608" y="3200"/>
                </a:cubicBezTo>
                <a:cubicBezTo>
                  <a:pt x="4608" y="3328"/>
                  <a:pt x="4608" y="3328"/>
                  <a:pt x="4608" y="3328"/>
                </a:cubicBezTo>
                <a:cubicBezTo>
                  <a:pt x="4797" y="3328"/>
                  <a:pt x="4971" y="3375"/>
                  <a:pt x="5128" y="3470"/>
                </a:cubicBezTo>
                <a:cubicBezTo>
                  <a:pt x="5285" y="3565"/>
                  <a:pt x="5409" y="3692"/>
                  <a:pt x="5500" y="3852"/>
                </a:cubicBezTo>
                <a:cubicBezTo>
                  <a:pt x="5772" y="3804"/>
                  <a:pt x="5772" y="3804"/>
                  <a:pt x="5772" y="3804"/>
                </a:cubicBezTo>
                <a:cubicBezTo>
                  <a:pt x="5849" y="3551"/>
                  <a:pt x="5888" y="3293"/>
                  <a:pt x="5888" y="3032"/>
                </a:cubicBezTo>
                <a:cubicBezTo>
                  <a:pt x="5888" y="2637"/>
                  <a:pt x="5771" y="2265"/>
                  <a:pt x="5536" y="1916"/>
                </a:cubicBezTo>
                <a:cubicBezTo>
                  <a:pt x="5301" y="1567"/>
                  <a:pt x="4986" y="1288"/>
                  <a:pt x="4590" y="1080"/>
                </a:cubicBezTo>
                <a:cubicBezTo>
                  <a:pt x="4194" y="872"/>
                  <a:pt x="3773" y="768"/>
                  <a:pt x="3328" y="768"/>
                </a:cubicBezTo>
                <a:cubicBezTo>
                  <a:pt x="2883" y="768"/>
                  <a:pt x="2462" y="872"/>
                  <a:pt x="2066" y="1080"/>
                </a:cubicBezTo>
                <a:cubicBezTo>
                  <a:pt x="1670" y="1288"/>
                  <a:pt x="1355" y="1567"/>
                  <a:pt x="1120" y="1916"/>
                </a:cubicBezTo>
                <a:cubicBezTo>
                  <a:pt x="885" y="2265"/>
                  <a:pt x="768" y="2637"/>
                  <a:pt x="768" y="3032"/>
                </a:cubicBezTo>
                <a:cubicBezTo>
                  <a:pt x="768" y="3293"/>
                  <a:pt x="807" y="3551"/>
                  <a:pt x="884" y="3804"/>
                </a:cubicBezTo>
                <a:cubicBezTo>
                  <a:pt x="1156" y="3852"/>
                  <a:pt x="1156" y="3852"/>
                  <a:pt x="1156" y="3852"/>
                </a:cubicBezTo>
                <a:cubicBezTo>
                  <a:pt x="1247" y="3692"/>
                  <a:pt x="1371" y="3565"/>
                  <a:pt x="1528" y="3470"/>
                </a:cubicBezTo>
                <a:cubicBezTo>
                  <a:pt x="1685" y="3375"/>
                  <a:pt x="1859" y="3328"/>
                  <a:pt x="2048" y="3328"/>
                </a:cubicBezTo>
                <a:cubicBezTo>
                  <a:pt x="2048" y="3200"/>
                  <a:pt x="2048" y="3200"/>
                  <a:pt x="2048" y="3200"/>
                </a:cubicBezTo>
                <a:cubicBezTo>
                  <a:pt x="2048" y="3163"/>
                  <a:pt x="2060" y="3132"/>
                  <a:pt x="2084" y="3108"/>
                </a:cubicBezTo>
                <a:cubicBezTo>
                  <a:pt x="2108" y="3084"/>
                  <a:pt x="2139" y="3072"/>
                  <a:pt x="2176" y="3072"/>
                </a:cubicBezTo>
                <a:cubicBezTo>
                  <a:pt x="2432" y="3072"/>
                  <a:pt x="2432" y="3072"/>
                  <a:pt x="2432" y="3072"/>
                </a:cubicBezTo>
                <a:cubicBezTo>
                  <a:pt x="2469" y="3072"/>
                  <a:pt x="2500" y="3084"/>
                  <a:pt x="2524" y="3108"/>
                </a:cubicBezTo>
                <a:cubicBezTo>
                  <a:pt x="2548" y="3132"/>
                  <a:pt x="2560" y="3163"/>
                  <a:pt x="2560" y="3200"/>
                </a:cubicBezTo>
                <a:cubicBezTo>
                  <a:pt x="2560" y="5504"/>
                  <a:pt x="2560" y="5504"/>
                  <a:pt x="2560" y="5504"/>
                </a:cubicBezTo>
                <a:cubicBezTo>
                  <a:pt x="2560" y="5541"/>
                  <a:pt x="2548" y="5572"/>
                  <a:pt x="2524" y="5596"/>
                </a:cubicBezTo>
                <a:cubicBezTo>
                  <a:pt x="2500" y="5620"/>
                  <a:pt x="2469" y="5632"/>
                  <a:pt x="2432" y="5632"/>
                </a:cubicBezTo>
                <a:cubicBezTo>
                  <a:pt x="2176" y="5632"/>
                  <a:pt x="2176" y="5632"/>
                  <a:pt x="2176" y="5632"/>
                </a:cubicBezTo>
                <a:cubicBezTo>
                  <a:pt x="2139" y="5632"/>
                  <a:pt x="2108" y="5620"/>
                  <a:pt x="2084" y="5596"/>
                </a:cubicBezTo>
                <a:cubicBezTo>
                  <a:pt x="2060" y="5572"/>
                  <a:pt x="2048" y="5541"/>
                  <a:pt x="2048" y="5504"/>
                </a:cubicBezTo>
                <a:cubicBezTo>
                  <a:pt x="2048" y="5376"/>
                  <a:pt x="2048" y="5376"/>
                  <a:pt x="2048" y="5376"/>
                </a:cubicBezTo>
                <a:cubicBezTo>
                  <a:pt x="1813" y="5376"/>
                  <a:pt x="1605" y="5305"/>
                  <a:pt x="1422" y="5162"/>
                </a:cubicBezTo>
                <a:cubicBezTo>
                  <a:pt x="1239" y="5019"/>
                  <a:pt x="1119" y="4837"/>
                  <a:pt x="1060" y="4616"/>
                </a:cubicBezTo>
                <a:cubicBezTo>
                  <a:pt x="320" y="4484"/>
                  <a:pt x="320" y="4484"/>
                  <a:pt x="320" y="4484"/>
                </a:cubicBezTo>
                <a:cubicBezTo>
                  <a:pt x="240" y="4288"/>
                  <a:pt x="240" y="4288"/>
                  <a:pt x="240" y="4288"/>
                </a:cubicBezTo>
                <a:cubicBezTo>
                  <a:pt x="80" y="3893"/>
                  <a:pt x="0" y="3475"/>
                  <a:pt x="0" y="3032"/>
                </a:cubicBezTo>
                <a:cubicBezTo>
                  <a:pt x="0" y="2629"/>
                  <a:pt x="89" y="2241"/>
                  <a:pt x="268" y="1868"/>
                </a:cubicBezTo>
                <a:cubicBezTo>
                  <a:pt x="447" y="1495"/>
                  <a:pt x="685" y="1171"/>
                  <a:pt x="984" y="898"/>
                </a:cubicBezTo>
                <a:cubicBezTo>
                  <a:pt x="1283" y="625"/>
                  <a:pt x="1637" y="407"/>
                  <a:pt x="2048" y="244"/>
                </a:cubicBezTo>
                <a:cubicBezTo>
                  <a:pt x="2459" y="81"/>
                  <a:pt x="2885" y="0"/>
                  <a:pt x="3328" y="0"/>
                </a:cubicBezTo>
                <a:cubicBezTo>
                  <a:pt x="3771" y="0"/>
                  <a:pt x="4197" y="81"/>
                  <a:pt x="4608" y="244"/>
                </a:cubicBezTo>
                <a:cubicBezTo>
                  <a:pt x="5019" y="407"/>
                  <a:pt x="5373" y="625"/>
                  <a:pt x="5672" y="898"/>
                </a:cubicBezTo>
                <a:cubicBezTo>
                  <a:pt x="5971" y="1171"/>
                  <a:pt x="6209" y="1495"/>
                  <a:pt x="6388" y="1868"/>
                </a:cubicBezTo>
                <a:cubicBezTo>
                  <a:pt x="6567" y="2241"/>
                  <a:pt x="6656" y="2629"/>
                  <a:pt x="6656" y="303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5" name="Freeform 345" title="Ikon livboj"/>
          <p:cNvSpPr>
            <a:spLocks noChangeAspect="1" noEditPoints="1"/>
          </p:cNvSpPr>
          <p:nvPr/>
        </p:nvSpPr>
        <p:spPr bwMode="auto">
          <a:xfrm>
            <a:off x="9302843" y="1796634"/>
            <a:ext cx="251241" cy="251241"/>
          </a:xfrm>
          <a:custGeom>
            <a:avLst/>
            <a:gdLst>
              <a:gd name="T0" fmla="*/ 3584 w 7168"/>
              <a:gd name="T1" fmla="*/ 0 h 7168"/>
              <a:gd name="T2" fmla="*/ 4976 w 7168"/>
              <a:gd name="T3" fmla="*/ 284 h 7168"/>
              <a:gd name="T4" fmla="*/ 6120 w 7168"/>
              <a:gd name="T5" fmla="*/ 1048 h 7168"/>
              <a:gd name="T6" fmla="*/ 6884 w 7168"/>
              <a:gd name="T7" fmla="*/ 2192 h 7168"/>
              <a:gd name="T8" fmla="*/ 7168 w 7168"/>
              <a:gd name="T9" fmla="*/ 3584 h 7168"/>
              <a:gd name="T10" fmla="*/ 6884 w 7168"/>
              <a:gd name="T11" fmla="*/ 4976 h 7168"/>
              <a:gd name="T12" fmla="*/ 6120 w 7168"/>
              <a:gd name="T13" fmla="*/ 6120 h 7168"/>
              <a:gd name="T14" fmla="*/ 4976 w 7168"/>
              <a:gd name="T15" fmla="*/ 6884 h 7168"/>
              <a:gd name="T16" fmla="*/ 3584 w 7168"/>
              <a:gd name="T17" fmla="*/ 7168 h 7168"/>
              <a:gd name="T18" fmla="*/ 2192 w 7168"/>
              <a:gd name="T19" fmla="*/ 6884 h 7168"/>
              <a:gd name="T20" fmla="*/ 1048 w 7168"/>
              <a:gd name="T21" fmla="*/ 6120 h 7168"/>
              <a:gd name="T22" fmla="*/ 284 w 7168"/>
              <a:gd name="T23" fmla="*/ 4976 h 7168"/>
              <a:gd name="T24" fmla="*/ 0 w 7168"/>
              <a:gd name="T25" fmla="*/ 3584 h 7168"/>
              <a:gd name="T26" fmla="*/ 284 w 7168"/>
              <a:gd name="T27" fmla="*/ 2192 h 7168"/>
              <a:gd name="T28" fmla="*/ 1048 w 7168"/>
              <a:gd name="T29" fmla="*/ 1048 h 7168"/>
              <a:gd name="T30" fmla="*/ 2192 w 7168"/>
              <a:gd name="T31" fmla="*/ 284 h 7168"/>
              <a:gd name="T32" fmla="*/ 3584 w 7168"/>
              <a:gd name="T33" fmla="*/ 0 h 7168"/>
              <a:gd name="T34" fmla="*/ 3584 w 7168"/>
              <a:gd name="T35" fmla="*/ 512 h 7168"/>
              <a:gd name="T36" fmla="*/ 2140 w 7168"/>
              <a:gd name="T37" fmla="*/ 872 h 7168"/>
              <a:gd name="T38" fmla="*/ 2916 w 7168"/>
              <a:gd name="T39" fmla="*/ 1648 h 7168"/>
              <a:gd name="T40" fmla="*/ 3584 w 7168"/>
              <a:gd name="T41" fmla="*/ 1536 h 7168"/>
              <a:gd name="T42" fmla="*/ 4252 w 7168"/>
              <a:gd name="T43" fmla="*/ 1648 h 7168"/>
              <a:gd name="T44" fmla="*/ 5028 w 7168"/>
              <a:gd name="T45" fmla="*/ 872 h 7168"/>
              <a:gd name="T46" fmla="*/ 3584 w 7168"/>
              <a:gd name="T47" fmla="*/ 512 h 7168"/>
              <a:gd name="T48" fmla="*/ 872 w 7168"/>
              <a:gd name="T49" fmla="*/ 5028 h 7168"/>
              <a:gd name="T50" fmla="*/ 1648 w 7168"/>
              <a:gd name="T51" fmla="*/ 4252 h 7168"/>
              <a:gd name="T52" fmla="*/ 1536 w 7168"/>
              <a:gd name="T53" fmla="*/ 3584 h 7168"/>
              <a:gd name="T54" fmla="*/ 1648 w 7168"/>
              <a:gd name="T55" fmla="*/ 2916 h 7168"/>
              <a:gd name="T56" fmla="*/ 872 w 7168"/>
              <a:gd name="T57" fmla="*/ 2140 h 7168"/>
              <a:gd name="T58" fmla="*/ 512 w 7168"/>
              <a:gd name="T59" fmla="*/ 3584 h 7168"/>
              <a:gd name="T60" fmla="*/ 872 w 7168"/>
              <a:gd name="T61" fmla="*/ 5028 h 7168"/>
              <a:gd name="T62" fmla="*/ 3584 w 7168"/>
              <a:gd name="T63" fmla="*/ 6656 h 7168"/>
              <a:gd name="T64" fmla="*/ 5028 w 7168"/>
              <a:gd name="T65" fmla="*/ 6296 h 7168"/>
              <a:gd name="T66" fmla="*/ 4252 w 7168"/>
              <a:gd name="T67" fmla="*/ 5520 h 7168"/>
              <a:gd name="T68" fmla="*/ 3584 w 7168"/>
              <a:gd name="T69" fmla="*/ 5632 h 7168"/>
              <a:gd name="T70" fmla="*/ 2916 w 7168"/>
              <a:gd name="T71" fmla="*/ 5520 h 7168"/>
              <a:gd name="T72" fmla="*/ 2140 w 7168"/>
              <a:gd name="T73" fmla="*/ 6296 h 7168"/>
              <a:gd name="T74" fmla="*/ 3584 w 7168"/>
              <a:gd name="T75" fmla="*/ 6656 h 7168"/>
              <a:gd name="T76" fmla="*/ 3584 w 7168"/>
              <a:gd name="T77" fmla="*/ 5120 h 7168"/>
              <a:gd name="T78" fmla="*/ 4670 w 7168"/>
              <a:gd name="T79" fmla="*/ 4670 h 7168"/>
              <a:gd name="T80" fmla="*/ 5120 w 7168"/>
              <a:gd name="T81" fmla="*/ 3584 h 7168"/>
              <a:gd name="T82" fmla="*/ 4670 w 7168"/>
              <a:gd name="T83" fmla="*/ 2498 h 7168"/>
              <a:gd name="T84" fmla="*/ 3584 w 7168"/>
              <a:gd name="T85" fmla="*/ 2048 h 7168"/>
              <a:gd name="T86" fmla="*/ 2498 w 7168"/>
              <a:gd name="T87" fmla="*/ 2498 h 7168"/>
              <a:gd name="T88" fmla="*/ 2048 w 7168"/>
              <a:gd name="T89" fmla="*/ 3584 h 7168"/>
              <a:gd name="T90" fmla="*/ 2498 w 7168"/>
              <a:gd name="T91" fmla="*/ 4670 h 7168"/>
              <a:gd name="T92" fmla="*/ 3584 w 7168"/>
              <a:gd name="T93" fmla="*/ 5120 h 7168"/>
              <a:gd name="T94" fmla="*/ 5520 w 7168"/>
              <a:gd name="T95" fmla="*/ 4252 h 7168"/>
              <a:gd name="T96" fmla="*/ 6296 w 7168"/>
              <a:gd name="T97" fmla="*/ 5028 h 7168"/>
              <a:gd name="T98" fmla="*/ 6656 w 7168"/>
              <a:gd name="T99" fmla="*/ 3584 h 7168"/>
              <a:gd name="T100" fmla="*/ 6296 w 7168"/>
              <a:gd name="T101" fmla="*/ 2140 h 7168"/>
              <a:gd name="T102" fmla="*/ 5520 w 7168"/>
              <a:gd name="T103" fmla="*/ 2916 h 7168"/>
              <a:gd name="T104" fmla="*/ 5632 w 7168"/>
              <a:gd name="T105" fmla="*/ 3584 h 7168"/>
              <a:gd name="T106" fmla="*/ 5520 w 7168"/>
              <a:gd name="T107" fmla="*/ 425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68" h="7168">
                <a:moveTo>
                  <a:pt x="3584" y="0"/>
                </a:moveTo>
                <a:cubicBezTo>
                  <a:pt x="4069" y="0"/>
                  <a:pt x="4533" y="95"/>
                  <a:pt x="4976" y="284"/>
                </a:cubicBezTo>
                <a:cubicBezTo>
                  <a:pt x="5419" y="473"/>
                  <a:pt x="5800" y="728"/>
                  <a:pt x="6120" y="1048"/>
                </a:cubicBezTo>
                <a:cubicBezTo>
                  <a:pt x="6440" y="1368"/>
                  <a:pt x="6695" y="1749"/>
                  <a:pt x="6884" y="2192"/>
                </a:cubicBezTo>
                <a:cubicBezTo>
                  <a:pt x="7073" y="2635"/>
                  <a:pt x="7168" y="3099"/>
                  <a:pt x="7168" y="3584"/>
                </a:cubicBezTo>
                <a:cubicBezTo>
                  <a:pt x="7168" y="4069"/>
                  <a:pt x="7073" y="4533"/>
                  <a:pt x="6884" y="4976"/>
                </a:cubicBezTo>
                <a:cubicBezTo>
                  <a:pt x="6695" y="5419"/>
                  <a:pt x="6440" y="5800"/>
                  <a:pt x="6120" y="6120"/>
                </a:cubicBezTo>
                <a:cubicBezTo>
                  <a:pt x="5800" y="6440"/>
                  <a:pt x="5419" y="6695"/>
                  <a:pt x="4976" y="6884"/>
                </a:cubicBezTo>
                <a:cubicBezTo>
                  <a:pt x="4533" y="7073"/>
                  <a:pt x="4069" y="7168"/>
                  <a:pt x="3584" y="7168"/>
                </a:cubicBezTo>
                <a:cubicBezTo>
                  <a:pt x="3099" y="7168"/>
                  <a:pt x="2635" y="7073"/>
                  <a:pt x="2192" y="6884"/>
                </a:cubicBezTo>
                <a:cubicBezTo>
                  <a:pt x="1749" y="6695"/>
                  <a:pt x="1368" y="6440"/>
                  <a:pt x="1048" y="6120"/>
                </a:cubicBezTo>
                <a:cubicBezTo>
                  <a:pt x="728" y="5800"/>
                  <a:pt x="473" y="5419"/>
                  <a:pt x="284" y="4976"/>
                </a:cubicBezTo>
                <a:cubicBezTo>
                  <a:pt x="95" y="4533"/>
                  <a:pt x="0" y="4069"/>
                  <a:pt x="0" y="3584"/>
                </a:cubicBezTo>
                <a:cubicBezTo>
                  <a:pt x="0" y="3099"/>
                  <a:pt x="95" y="2635"/>
                  <a:pt x="284" y="2192"/>
                </a:cubicBezTo>
                <a:cubicBezTo>
                  <a:pt x="473" y="1749"/>
                  <a:pt x="728" y="1368"/>
                  <a:pt x="1048" y="1048"/>
                </a:cubicBezTo>
                <a:cubicBezTo>
                  <a:pt x="1368" y="728"/>
                  <a:pt x="1749" y="473"/>
                  <a:pt x="2192" y="284"/>
                </a:cubicBezTo>
                <a:cubicBezTo>
                  <a:pt x="2635" y="95"/>
                  <a:pt x="3099" y="0"/>
                  <a:pt x="3584" y="0"/>
                </a:cubicBezTo>
                <a:close/>
                <a:moveTo>
                  <a:pt x="3584" y="512"/>
                </a:moveTo>
                <a:cubicBezTo>
                  <a:pt x="3077" y="512"/>
                  <a:pt x="2596" y="632"/>
                  <a:pt x="2140" y="872"/>
                </a:cubicBezTo>
                <a:cubicBezTo>
                  <a:pt x="2916" y="1648"/>
                  <a:pt x="2916" y="1648"/>
                  <a:pt x="2916" y="1648"/>
                </a:cubicBezTo>
                <a:cubicBezTo>
                  <a:pt x="3135" y="1573"/>
                  <a:pt x="3357" y="1536"/>
                  <a:pt x="3584" y="1536"/>
                </a:cubicBezTo>
                <a:cubicBezTo>
                  <a:pt x="3811" y="1536"/>
                  <a:pt x="4033" y="1573"/>
                  <a:pt x="4252" y="1648"/>
                </a:cubicBezTo>
                <a:cubicBezTo>
                  <a:pt x="5028" y="872"/>
                  <a:pt x="5028" y="872"/>
                  <a:pt x="5028" y="872"/>
                </a:cubicBezTo>
                <a:cubicBezTo>
                  <a:pt x="4572" y="632"/>
                  <a:pt x="4091" y="512"/>
                  <a:pt x="3584" y="512"/>
                </a:cubicBezTo>
                <a:close/>
                <a:moveTo>
                  <a:pt x="872" y="5028"/>
                </a:moveTo>
                <a:cubicBezTo>
                  <a:pt x="1648" y="4252"/>
                  <a:pt x="1648" y="4252"/>
                  <a:pt x="1648" y="4252"/>
                </a:cubicBezTo>
                <a:cubicBezTo>
                  <a:pt x="1573" y="4033"/>
                  <a:pt x="1536" y="3811"/>
                  <a:pt x="1536" y="3584"/>
                </a:cubicBezTo>
                <a:cubicBezTo>
                  <a:pt x="1536" y="3357"/>
                  <a:pt x="1573" y="3135"/>
                  <a:pt x="1648" y="2916"/>
                </a:cubicBezTo>
                <a:cubicBezTo>
                  <a:pt x="872" y="2140"/>
                  <a:pt x="872" y="2140"/>
                  <a:pt x="872" y="2140"/>
                </a:cubicBezTo>
                <a:cubicBezTo>
                  <a:pt x="632" y="2596"/>
                  <a:pt x="512" y="3077"/>
                  <a:pt x="512" y="3584"/>
                </a:cubicBezTo>
                <a:cubicBezTo>
                  <a:pt x="512" y="4091"/>
                  <a:pt x="632" y="4572"/>
                  <a:pt x="872" y="5028"/>
                </a:cubicBezTo>
                <a:close/>
                <a:moveTo>
                  <a:pt x="3584" y="6656"/>
                </a:moveTo>
                <a:cubicBezTo>
                  <a:pt x="4091" y="6656"/>
                  <a:pt x="4572" y="6536"/>
                  <a:pt x="5028" y="6296"/>
                </a:cubicBezTo>
                <a:cubicBezTo>
                  <a:pt x="4252" y="5520"/>
                  <a:pt x="4252" y="5520"/>
                  <a:pt x="4252" y="5520"/>
                </a:cubicBezTo>
                <a:cubicBezTo>
                  <a:pt x="4033" y="5595"/>
                  <a:pt x="3811" y="5632"/>
                  <a:pt x="3584" y="5632"/>
                </a:cubicBezTo>
                <a:cubicBezTo>
                  <a:pt x="3357" y="5632"/>
                  <a:pt x="3135" y="5595"/>
                  <a:pt x="2916" y="5520"/>
                </a:cubicBezTo>
                <a:cubicBezTo>
                  <a:pt x="2140" y="6296"/>
                  <a:pt x="2140" y="6296"/>
                  <a:pt x="2140" y="6296"/>
                </a:cubicBezTo>
                <a:cubicBezTo>
                  <a:pt x="2596" y="6536"/>
                  <a:pt x="3077" y="6656"/>
                  <a:pt x="3584" y="6656"/>
                </a:cubicBezTo>
                <a:close/>
                <a:moveTo>
                  <a:pt x="3584" y="5120"/>
                </a:moveTo>
                <a:cubicBezTo>
                  <a:pt x="4008" y="5120"/>
                  <a:pt x="4370" y="4970"/>
                  <a:pt x="4670" y="4670"/>
                </a:cubicBezTo>
                <a:cubicBezTo>
                  <a:pt x="4970" y="4370"/>
                  <a:pt x="5120" y="4008"/>
                  <a:pt x="5120" y="3584"/>
                </a:cubicBezTo>
                <a:cubicBezTo>
                  <a:pt x="5120" y="3160"/>
                  <a:pt x="4970" y="2798"/>
                  <a:pt x="4670" y="2498"/>
                </a:cubicBezTo>
                <a:cubicBezTo>
                  <a:pt x="4370" y="2198"/>
                  <a:pt x="4008" y="2048"/>
                  <a:pt x="3584" y="2048"/>
                </a:cubicBezTo>
                <a:cubicBezTo>
                  <a:pt x="3160" y="2048"/>
                  <a:pt x="2798" y="2198"/>
                  <a:pt x="2498" y="2498"/>
                </a:cubicBezTo>
                <a:cubicBezTo>
                  <a:pt x="2198" y="2798"/>
                  <a:pt x="2048" y="3160"/>
                  <a:pt x="2048" y="3584"/>
                </a:cubicBezTo>
                <a:cubicBezTo>
                  <a:pt x="2048" y="4008"/>
                  <a:pt x="2198" y="4370"/>
                  <a:pt x="2498" y="4670"/>
                </a:cubicBezTo>
                <a:cubicBezTo>
                  <a:pt x="2798" y="4970"/>
                  <a:pt x="3160" y="5120"/>
                  <a:pt x="3584" y="5120"/>
                </a:cubicBezTo>
                <a:close/>
                <a:moveTo>
                  <a:pt x="5520" y="4252"/>
                </a:moveTo>
                <a:cubicBezTo>
                  <a:pt x="6296" y="5028"/>
                  <a:pt x="6296" y="5028"/>
                  <a:pt x="6296" y="5028"/>
                </a:cubicBezTo>
                <a:cubicBezTo>
                  <a:pt x="6536" y="4572"/>
                  <a:pt x="6656" y="4091"/>
                  <a:pt x="6656" y="3584"/>
                </a:cubicBezTo>
                <a:cubicBezTo>
                  <a:pt x="6656" y="3077"/>
                  <a:pt x="6536" y="2596"/>
                  <a:pt x="6296" y="2140"/>
                </a:cubicBezTo>
                <a:cubicBezTo>
                  <a:pt x="5520" y="2916"/>
                  <a:pt x="5520" y="2916"/>
                  <a:pt x="5520" y="2916"/>
                </a:cubicBezTo>
                <a:cubicBezTo>
                  <a:pt x="5595" y="3135"/>
                  <a:pt x="5632" y="3357"/>
                  <a:pt x="5632" y="3584"/>
                </a:cubicBezTo>
                <a:cubicBezTo>
                  <a:pt x="5632" y="3811"/>
                  <a:pt x="5595" y="4033"/>
                  <a:pt x="5520" y="42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6" name="Freeform 53" title="Ikon säng"/>
          <p:cNvSpPr>
            <a:spLocks noChangeAspect="1" noEditPoints="1"/>
          </p:cNvSpPr>
          <p:nvPr/>
        </p:nvSpPr>
        <p:spPr bwMode="auto">
          <a:xfrm>
            <a:off x="9596587" y="1852983"/>
            <a:ext cx="282314" cy="175780"/>
          </a:xfrm>
          <a:custGeom>
            <a:avLst/>
            <a:gdLst>
              <a:gd name="T0" fmla="*/ 1024 w 8192"/>
              <a:gd name="T1" fmla="*/ 3072 h 5120"/>
              <a:gd name="T2" fmla="*/ 7936 w 8192"/>
              <a:gd name="T3" fmla="*/ 3072 h 5120"/>
              <a:gd name="T4" fmla="*/ 8116 w 8192"/>
              <a:gd name="T5" fmla="*/ 3148 h 5120"/>
              <a:gd name="T6" fmla="*/ 8192 w 8192"/>
              <a:gd name="T7" fmla="*/ 3328 h 5120"/>
              <a:gd name="T8" fmla="*/ 8192 w 8192"/>
              <a:gd name="T9" fmla="*/ 5120 h 5120"/>
              <a:gd name="T10" fmla="*/ 7168 w 8192"/>
              <a:gd name="T11" fmla="*/ 5120 h 5120"/>
              <a:gd name="T12" fmla="*/ 7168 w 8192"/>
              <a:gd name="T13" fmla="*/ 4096 h 5120"/>
              <a:gd name="T14" fmla="*/ 1024 w 8192"/>
              <a:gd name="T15" fmla="*/ 4096 h 5120"/>
              <a:gd name="T16" fmla="*/ 1024 w 8192"/>
              <a:gd name="T17" fmla="*/ 5120 h 5120"/>
              <a:gd name="T18" fmla="*/ 0 w 8192"/>
              <a:gd name="T19" fmla="*/ 5120 h 5120"/>
              <a:gd name="T20" fmla="*/ 0 w 8192"/>
              <a:gd name="T21" fmla="*/ 256 h 5120"/>
              <a:gd name="T22" fmla="*/ 76 w 8192"/>
              <a:gd name="T23" fmla="*/ 76 h 5120"/>
              <a:gd name="T24" fmla="*/ 256 w 8192"/>
              <a:gd name="T25" fmla="*/ 0 h 5120"/>
              <a:gd name="T26" fmla="*/ 768 w 8192"/>
              <a:gd name="T27" fmla="*/ 0 h 5120"/>
              <a:gd name="T28" fmla="*/ 948 w 8192"/>
              <a:gd name="T29" fmla="*/ 76 h 5120"/>
              <a:gd name="T30" fmla="*/ 1024 w 8192"/>
              <a:gd name="T31" fmla="*/ 256 h 5120"/>
              <a:gd name="T32" fmla="*/ 1024 w 8192"/>
              <a:gd name="T33" fmla="*/ 3072 h 5120"/>
              <a:gd name="T34" fmla="*/ 3328 w 8192"/>
              <a:gd name="T35" fmla="*/ 1792 h 5120"/>
              <a:gd name="T36" fmla="*/ 3028 w 8192"/>
              <a:gd name="T37" fmla="*/ 1068 h 5120"/>
              <a:gd name="T38" fmla="*/ 2304 w 8192"/>
              <a:gd name="T39" fmla="*/ 768 h 5120"/>
              <a:gd name="T40" fmla="*/ 1580 w 8192"/>
              <a:gd name="T41" fmla="*/ 1068 h 5120"/>
              <a:gd name="T42" fmla="*/ 1280 w 8192"/>
              <a:gd name="T43" fmla="*/ 1792 h 5120"/>
              <a:gd name="T44" fmla="*/ 1580 w 8192"/>
              <a:gd name="T45" fmla="*/ 2516 h 5120"/>
              <a:gd name="T46" fmla="*/ 2304 w 8192"/>
              <a:gd name="T47" fmla="*/ 2816 h 5120"/>
              <a:gd name="T48" fmla="*/ 3028 w 8192"/>
              <a:gd name="T49" fmla="*/ 2516 h 5120"/>
              <a:gd name="T50" fmla="*/ 3328 w 8192"/>
              <a:gd name="T51" fmla="*/ 1792 h 5120"/>
              <a:gd name="T52" fmla="*/ 8192 w 8192"/>
              <a:gd name="T53" fmla="*/ 2816 h 5120"/>
              <a:gd name="T54" fmla="*/ 8192 w 8192"/>
              <a:gd name="T55" fmla="*/ 2560 h 5120"/>
              <a:gd name="T56" fmla="*/ 7742 w 8192"/>
              <a:gd name="T57" fmla="*/ 1474 h 5120"/>
              <a:gd name="T58" fmla="*/ 6656 w 8192"/>
              <a:gd name="T59" fmla="*/ 1024 h 5120"/>
              <a:gd name="T60" fmla="*/ 3840 w 8192"/>
              <a:gd name="T61" fmla="*/ 1024 h 5120"/>
              <a:gd name="T62" fmla="*/ 3660 w 8192"/>
              <a:gd name="T63" fmla="*/ 1100 h 5120"/>
              <a:gd name="T64" fmla="*/ 3584 w 8192"/>
              <a:gd name="T65" fmla="*/ 1280 h 5120"/>
              <a:gd name="T66" fmla="*/ 3584 w 8192"/>
              <a:gd name="T67" fmla="*/ 2816 h 5120"/>
              <a:gd name="T68" fmla="*/ 8192 w 8192"/>
              <a:gd name="T69" fmla="*/ 2816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92" h="5120">
                <a:moveTo>
                  <a:pt x="1024" y="3072"/>
                </a:moveTo>
                <a:cubicBezTo>
                  <a:pt x="7936" y="3072"/>
                  <a:pt x="7936" y="3072"/>
                  <a:pt x="7936" y="3072"/>
                </a:cubicBezTo>
                <a:cubicBezTo>
                  <a:pt x="8005" y="3072"/>
                  <a:pt x="8065" y="3097"/>
                  <a:pt x="8116" y="3148"/>
                </a:cubicBezTo>
                <a:cubicBezTo>
                  <a:pt x="8167" y="3199"/>
                  <a:pt x="8192" y="3259"/>
                  <a:pt x="8192" y="3328"/>
                </a:cubicBezTo>
                <a:cubicBezTo>
                  <a:pt x="8192" y="5120"/>
                  <a:pt x="8192" y="5120"/>
                  <a:pt x="8192" y="5120"/>
                </a:cubicBezTo>
                <a:cubicBezTo>
                  <a:pt x="7168" y="5120"/>
                  <a:pt x="7168" y="5120"/>
                  <a:pt x="7168" y="5120"/>
                </a:cubicBezTo>
                <a:cubicBezTo>
                  <a:pt x="7168" y="4096"/>
                  <a:pt x="7168" y="4096"/>
                  <a:pt x="7168" y="4096"/>
                </a:cubicBezTo>
                <a:cubicBezTo>
                  <a:pt x="1024" y="4096"/>
                  <a:pt x="1024" y="4096"/>
                  <a:pt x="1024" y="4096"/>
                </a:cubicBezTo>
                <a:cubicBezTo>
                  <a:pt x="1024" y="5120"/>
                  <a:pt x="1024" y="5120"/>
                  <a:pt x="1024" y="5120"/>
                </a:cubicBezTo>
                <a:cubicBezTo>
                  <a:pt x="0" y="5120"/>
                  <a:pt x="0" y="5120"/>
                  <a:pt x="0" y="5120"/>
                </a:cubicBezTo>
                <a:cubicBezTo>
                  <a:pt x="0" y="256"/>
                  <a:pt x="0" y="256"/>
                  <a:pt x="0" y="256"/>
                </a:cubicBezTo>
                <a:cubicBezTo>
                  <a:pt x="0" y="187"/>
                  <a:pt x="25" y="127"/>
                  <a:pt x="76" y="76"/>
                </a:cubicBezTo>
                <a:cubicBezTo>
                  <a:pt x="127" y="25"/>
                  <a:pt x="187" y="0"/>
                  <a:pt x="256" y="0"/>
                </a:cubicBezTo>
                <a:cubicBezTo>
                  <a:pt x="768" y="0"/>
                  <a:pt x="768" y="0"/>
                  <a:pt x="768" y="0"/>
                </a:cubicBezTo>
                <a:cubicBezTo>
                  <a:pt x="837" y="0"/>
                  <a:pt x="897" y="25"/>
                  <a:pt x="948" y="76"/>
                </a:cubicBezTo>
                <a:cubicBezTo>
                  <a:pt x="999" y="127"/>
                  <a:pt x="1024" y="187"/>
                  <a:pt x="1024" y="256"/>
                </a:cubicBezTo>
                <a:lnTo>
                  <a:pt x="1024" y="3072"/>
                </a:lnTo>
                <a:close/>
                <a:moveTo>
                  <a:pt x="3328" y="1792"/>
                </a:moveTo>
                <a:cubicBezTo>
                  <a:pt x="3328" y="1509"/>
                  <a:pt x="3228" y="1268"/>
                  <a:pt x="3028" y="1068"/>
                </a:cubicBezTo>
                <a:cubicBezTo>
                  <a:pt x="2828" y="868"/>
                  <a:pt x="2587" y="768"/>
                  <a:pt x="2304" y="768"/>
                </a:cubicBezTo>
                <a:cubicBezTo>
                  <a:pt x="2021" y="768"/>
                  <a:pt x="1780" y="868"/>
                  <a:pt x="1580" y="1068"/>
                </a:cubicBezTo>
                <a:cubicBezTo>
                  <a:pt x="1380" y="1268"/>
                  <a:pt x="1280" y="1509"/>
                  <a:pt x="1280" y="1792"/>
                </a:cubicBezTo>
                <a:cubicBezTo>
                  <a:pt x="1280" y="2075"/>
                  <a:pt x="1380" y="2316"/>
                  <a:pt x="1580" y="2516"/>
                </a:cubicBezTo>
                <a:cubicBezTo>
                  <a:pt x="1780" y="2716"/>
                  <a:pt x="2021" y="2816"/>
                  <a:pt x="2304" y="2816"/>
                </a:cubicBezTo>
                <a:cubicBezTo>
                  <a:pt x="2587" y="2816"/>
                  <a:pt x="2828" y="2716"/>
                  <a:pt x="3028" y="2516"/>
                </a:cubicBezTo>
                <a:cubicBezTo>
                  <a:pt x="3228" y="2316"/>
                  <a:pt x="3328" y="2075"/>
                  <a:pt x="3328" y="1792"/>
                </a:cubicBezTo>
                <a:close/>
                <a:moveTo>
                  <a:pt x="8192" y="2816"/>
                </a:moveTo>
                <a:cubicBezTo>
                  <a:pt x="8192" y="2560"/>
                  <a:pt x="8192" y="2560"/>
                  <a:pt x="8192" y="2560"/>
                </a:cubicBezTo>
                <a:cubicBezTo>
                  <a:pt x="8192" y="2136"/>
                  <a:pt x="8042" y="1774"/>
                  <a:pt x="7742" y="1474"/>
                </a:cubicBezTo>
                <a:cubicBezTo>
                  <a:pt x="7442" y="1174"/>
                  <a:pt x="7080" y="1024"/>
                  <a:pt x="6656" y="1024"/>
                </a:cubicBezTo>
                <a:cubicBezTo>
                  <a:pt x="3840" y="1024"/>
                  <a:pt x="3840" y="1024"/>
                  <a:pt x="3840" y="1024"/>
                </a:cubicBezTo>
                <a:cubicBezTo>
                  <a:pt x="3771" y="1024"/>
                  <a:pt x="3711" y="1049"/>
                  <a:pt x="3660" y="1100"/>
                </a:cubicBezTo>
                <a:cubicBezTo>
                  <a:pt x="3609" y="1151"/>
                  <a:pt x="3584" y="1211"/>
                  <a:pt x="3584" y="1280"/>
                </a:cubicBezTo>
                <a:cubicBezTo>
                  <a:pt x="3584" y="2816"/>
                  <a:pt x="3584" y="2816"/>
                  <a:pt x="3584" y="2816"/>
                </a:cubicBezTo>
                <a:lnTo>
                  <a:pt x="8192" y="2816"/>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7" name="Freeform 61" title="Ikon cykel"/>
          <p:cNvSpPr>
            <a:spLocks noChangeAspect="1" noEditPoints="1"/>
          </p:cNvSpPr>
          <p:nvPr/>
        </p:nvSpPr>
        <p:spPr bwMode="auto">
          <a:xfrm>
            <a:off x="9914550" y="1846537"/>
            <a:ext cx="363101" cy="201082"/>
          </a:xfrm>
          <a:custGeom>
            <a:avLst/>
            <a:gdLst>
              <a:gd name="T0" fmla="*/ 1792 w 9216"/>
              <a:gd name="T1" fmla="*/ 3584 h 5120"/>
              <a:gd name="T2" fmla="*/ 1588 w 9216"/>
              <a:gd name="T3" fmla="*/ 3176 h 5120"/>
              <a:gd name="T4" fmla="*/ 1792 w 9216"/>
              <a:gd name="T5" fmla="*/ 2048 h 5120"/>
              <a:gd name="T6" fmla="*/ 512 w 9216"/>
              <a:gd name="T7" fmla="*/ 3328 h 5120"/>
              <a:gd name="T8" fmla="*/ 1792 w 9216"/>
              <a:gd name="T9" fmla="*/ 4608 h 5120"/>
              <a:gd name="T10" fmla="*/ 3048 w 9216"/>
              <a:gd name="T11" fmla="*/ 3584 h 5120"/>
              <a:gd name="T12" fmla="*/ 3048 w 9216"/>
              <a:gd name="T13" fmla="*/ 3072 h 5120"/>
              <a:gd name="T14" fmla="*/ 2304 w 9216"/>
              <a:gd name="T15" fmla="*/ 3072 h 5120"/>
              <a:gd name="T16" fmla="*/ 5376 w 9216"/>
              <a:gd name="T17" fmla="*/ 1536 h 5120"/>
              <a:gd name="T18" fmla="*/ 3060 w 9216"/>
              <a:gd name="T19" fmla="*/ 2064 h 5120"/>
              <a:gd name="T20" fmla="*/ 4224 w 9216"/>
              <a:gd name="T21" fmla="*/ 3072 h 5120"/>
              <a:gd name="T22" fmla="*/ 8328 w 9216"/>
              <a:gd name="T23" fmla="*/ 2424 h 5120"/>
              <a:gd name="T24" fmla="*/ 6940 w 9216"/>
              <a:gd name="T25" fmla="*/ 2144 h 5120"/>
              <a:gd name="T26" fmla="*/ 7676 w 9216"/>
              <a:gd name="T27" fmla="*/ 3380 h 5120"/>
              <a:gd name="T28" fmla="*/ 7424 w 9216"/>
              <a:gd name="T29" fmla="*/ 3584 h 5120"/>
              <a:gd name="T30" fmla="*/ 6516 w 9216"/>
              <a:gd name="T31" fmla="*/ 2428 h 5120"/>
              <a:gd name="T32" fmla="*/ 6520 w 9216"/>
              <a:gd name="T33" fmla="*/ 4232 h 5120"/>
              <a:gd name="T34" fmla="*/ 8328 w 9216"/>
              <a:gd name="T35" fmla="*/ 4232 h 5120"/>
              <a:gd name="T36" fmla="*/ 9216 w 9216"/>
              <a:gd name="T37" fmla="*/ 3328 h 5120"/>
              <a:gd name="T38" fmla="*/ 7424 w 9216"/>
              <a:gd name="T39" fmla="*/ 5120 h 5120"/>
              <a:gd name="T40" fmla="*/ 5632 w 9216"/>
              <a:gd name="T41" fmla="*/ 3328 h 5120"/>
              <a:gd name="T42" fmla="*/ 6228 w 9216"/>
              <a:gd name="T43" fmla="*/ 1996 h 5120"/>
              <a:gd name="T44" fmla="*/ 4556 w 9216"/>
              <a:gd name="T45" fmla="*/ 3480 h 5120"/>
              <a:gd name="T46" fmla="*/ 3564 w 9216"/>
              <a:gd name="T47" fmla="*/ 3584 h 5120"/>
              <a:gd name="T48" fmla="*/ 1792 w 9216"/>
              <a:gd name="T49" fmla="*/ 5120 h 5120"/>
              <a:gd name="T50" fmla="*/ 0 w 9216"/>
              <a:gd name="T51" fmla="*/ 3328 h 5120"/>
              <a:gd name="T52" fmla="*/ 1792 w 9216"/>
              <a:gd name="T53" fmla="*/ 1536 h 5120"/>
              <a:gd name="T54" fmla="*/ 3200 w 9216"/>
              <a:gd name="T55" fmla="*/ 1024 h 5120"/>
              <a:gd name="T56" fmla="*/ 2124 w 9216"/>
              <a:gd name="T57" fmla="*/ 948 h 5120"/>
              <a:gd name="T58" fmla="*/ 2124 w 9216"/>
              <a:gd name="T59" fmla="*/ 588 h 5120"/>
              <a:gd name="T60" fmla="*/ 3840 w 9216"/>
              <a:gd name="T61" fmla="*/ 512 h 5120"/>
              <a:gd name="T62" fmla="*/ 5580 w 9216"/>
              <a:gd name="T63" fmla="*/ 1024 h 5120"/>
              <a:gd name="T64" fmla="*/ 4352 w 9216"/>
              <a:gd name="T65" fmla="*/ 512 h 5120"/>
              <a:gd name="T66" fmla="*/ 4096 w 9216"/>
              <a:gd name="T67" fmla="*/ 256 h 5120"/>
              <a:gd name="T68" fmla="*/ 4352 w 9216"/>
              <a:gd name="T69" fmla="*/ 0 h 5120"/>
              <a:gd name="T70" fmla="*/ 5588 w 9216"/>
              <a:gd name="T71" fmla="*/ 112 h 5120"/>
              <a:gd name="T72" fmla="*/ 7424 w 9216"/>
              <a:gd name="T73" fmla="*/ 1536 h 5120"/>
              <a:gd name="T74" fmla="*/ 9216 w 9216"/>
              <a:gd name="T75" fmla="*/ 3328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16" h="5120">
                <a:moveTo>
                  <a:pt x="3048" y="3584"/>
                </a:moveTo>
                <a:cubicBezTo>
                  <a:pt x="1792" y="3584"/>
                  <a:pt x="1792" y="3584"/>
                  <a:pt x="1792" y="3584"/>
                </a:cubicBezTo>
                <a:cubicBezTo>
                  <a:pt x="1685" y="3584"/>
                  <a:pt x="1609" y="3537"/>
                  <a:pt x="1562" y="3444"/>
                </a:cubicBezTo>
                <a:cubicBezTo>
                  <a:pt x="1515" y="3351"/>
                  <a:pt x="1524" y="3261"/>
                  <a:pt x="1588" y="3176"/>
                </a:cubicBezTo>
                <a:cubicBezTo>
                  <a:pt x="2340" y="2172"/>
                  <a:pt x="2340" y="2172"/>
                  <a:pt x="2340" y="2172"/>
                </a:cubicBezTo>
                <a:cubicBezTo>
                  <a:pt x="2167" y="2089"/>
                  <a:pt x="1984" y="2048"/>
                  <a:pt x="1792" y="2048"/>
                </a:cubicBezTo>
                <a:cubicBezTo>
                  <a:pt x="1440" y="2048"/>
                  <a:pt x="1139" y="2173"/>
                  <a:pt x="888" y="2424"/>
                </a:cubicBezTo>
                <a:cubicBezTo>
                  <a:pt x="637" y="2675"/>
                  <a:pt x="512" y="2976"/>
                  <a:pt x="512" y="3328"/>
                </a:cubicBezTo>
                <a:cubicBezTo>
                  <a:pt x="512" y="3680"/>
                  <a:pt x="637" y="3981"/>
                  <a:pt x="888" y="4232"/>
                </a:cubicBezTo>
                <a:cubicBezTo>
                  <a:pt x="1139" y="4483"/>
                  <a:pt x="1440" y="4608"/>
                  <a:pt x="1792" y="4608"/>
                </a:cubicBezTo>
                <a:cubicBezTo>
                  <a:pt x="2099" y="4608"/>
                  <a:pt x="2369" y="4511"/>
                  <a:pt x="2604" y="4318"/>
                </a:cubicBezTo>
                <a:cubicBezTo>
                  <a:pt x="2839" y="4125"/>
                  <a:pt x="2987" y="3880"/>
                  <a:pt x="3048" y="3584"/>
                </a:cubicBezTo>
                <a:close/>
                <a:moveTo>
                  <a:pt x="2304" y="3072"/>
                </a:moveTo>
                <a:cubicBezTo>
                  <a:pt x="3048" y="3072"/>
                  <a:pt x="3048" y="3072"/>
                  <a:pt x="3048" y="3072"/>
                </a:cubicBezTo>
                <a:cubicBezTo>
                  <a:pt x="3000" y="2845"/>
                  <a:pt x="2900" y="2648"/>
                  <a:pt x="2748" y="2480"/>
                </a:cubicBezTo>
                <a:lnTo>
                  <a:pt x="2304" y="3072"/>
                </a:lnTo>
                <a:close/>
                <a:moveTo>
                  <a:pt x="4224" y="3072"/>
                </a:moveTo>
                <a:cubicBezTo>
                  <a:pt x="5376" y="1536"/>
                  <a:pt x="5376" y="1536"/>
                  <a:pt x="5376" y="1536"/>
                </a:cubicBezTo>
                <a:cubicBezTo>
                  <a:pt x="3456" y="1536"/>
                  <a:pt x="3456" y="1536"/>
                  <a:pt x="3456" y="1536"/>
                </a:cubicBezTo>
                <a:cubicBezTo>
                  <a:pt x="3060" y="2064"/>
                  <a:pt x="3060" y="2064"/>
                  <a:pt x="3060" y="2064"/>
                </a:cubicBezTo>
                <a:cubicBezTo>
                  <a:pt x="3340" y="2339"/>
                  <a:pt x="3508" y="2675"/>
                  <a:pt x="3564" y="3072"/>
                </a:cubicBezTo>
                <a:lnTo>
                  <a:pt x="4224" y="3072"/>
                </a:lnTo>
                <a:close/>
                <a:moveTo>
                  <a:pt x="8704" y="3328"/>
                </a:moveTo>
                <a:cubicBezTo>
                  <a:pt x="8704" y="2976"/>
                  <a:pt x="8579" y="2675"/>
                  <a:pt x="8328" y="2424"/>
                </a:cubicBezTo>
                <a:cubicBezTo>
                  <a:pt x="8077" y="2173"/>
                  <a:pt x="7776" y="2048"/>
                  <a:pt x="7424" y="2048"/>
                </a:cubicBezTo>
                <a:cubicBezTo>
                  <a:pt x="7264" y="2048"/>
                  <a:pt x="7103" y="2080"/>
                  <a:pt x="6940" y="2144"/>
                </a:cubicBezTo>
                <a:cubicBezTo>
                  <a:pt x="7636" y="3184"/>
                  <a:pt x="7636" y="3184"/>
                  <a:pt x="7636" y="3184"/>
                </a:cubicBezTo>
                <a:cubicBezTo>
                  <a:pt x="7676" y="3245"/>
                  <a:pt x="7689" y="3311"/>
                  <a:pt x="7676" y="3380"/>
                </a:cubicBezTo>
                <a:cubicBezTo>
                  <a:pt x="7663" y="3449"/>
                  <a:pt x="7627" y="3503"/>
                  <a:pt x="7568" y="3540"/>
                </a:cubicBezTo>
                <a:cubicBezTo>
                  <a:pt x="7528" y="3569"/>
                  <a:pt x="7480" y="3584"/>
                  <a:pt x="7424" y="3584"/>
                </a:cubicBezTo>
                <a:cubicBezTo>
                  <a:pt x="7331" y="3584"/>
                  <a:pt x="7260" y="3545"/>
                  <a:pt x="7212" y="3468"/>
                </a:cubicBezTo>
                <a:cubicBezTo>
                  <a:pt x="6516" y="2428"/>
                  <a:pt x="6516" y="2428"/>
                  <a:pt x="6516" y="2428"/>
                </a:cubicBezTo>
                <a:cubicBezTo>
                  <a:pt x="6268" y="2681"/>
                  <a:pt x="6144" y="2981"/>
                  <a:pt x="6144" y="3328"/>
                </a:cubicBezTo>
                <a:cubicBezTo>
                  <a:pt x="6144" y="3680"/>
                  <a:pt x="6269" y="3981"/>
                  <a:pt x="6520" y="4232"/>
                </a:cubicBezTo>
                <a:cubicBezTo>
                  <a:pt x="6771" y="4483"/>
                  <a:pt x="7072" y="4608"/>
                  <a:pt x="7424" y="4608"/>
                </a:cubicBezTo>
                <a:cubicBezTo>
                  <a:pt x="7776" y="4608"/>
                  <a:pt x="8077" y="4483"/>
                  <a:pt x="8328" y="4232"/>
                </a:cubicBezTo>
                <a:cubicBezTo>
                  <a:pt x="8579" y="3981"/>
                  <a:pt x="8704" y="3680"/>
                  <a:pt x="8704" y="3328"/>
                </a:cubicBezTo>
                <a:close/>
                <a:moveTo>
                  <a:pt x="9216" y="3328"/>
                </a:moveTo>
                <a:cubicBezTo>
                  <a:pt x="9216" y="3821"/>
                  <a:pt x="9041" y="4243"/>
                  <a:pt x="8690" y="4594"/>
                </a:cubicBezTo>
                <a:cubicBezTo>
                  <a:pt x="8339" y="4945"/>
                  <a:pt x="7917" y="5120"/>
                  <a:pt x="7424" y="5120"/>
                </a:cubicBezTo>
                <a:cubicBezTo>
                  <a:pt x="6931" y="5120"/>
                  <a:pt x="6509" y="4945"/>
                  <a:pt x="6158" y="4594"/>
                </a:cubicBezTo>
                <a:cubicBezTo>
                  <a:pt x="5807" y="4243"/>
                  <a:pt x="5632" y="3821"/>
                  <a:pt x="5632" y="3328"/>
                </a:cubicBezTo>
                <a:cubicBezTo>
                  <a:pt x="5632" y="3069"/>
                  <a:pt x="5685" y="2825"/>
                  <a:pt x="5790" y="2594"/>
                </a:cubicBezTo>
                <a:cubicBezTo>
                  <a:pt x="5895" y="2363"/>
                  <a:pt x="6041" y="2164"/>
                  <a:pt x="6228" y="1996"/>
                </a:cubicBezTo>
                <a:cubicBezTo>
                  <a:pt x="5968" y="1604"/>
                  <a:pt x="5968" y="1604"/>
                  <a:pt x="5968" y="1604"/>
                </a:cubicBezTo>
                <a:cubicBezTo>
                  <a:pt x="4556" y="3480"/>
                  <a:pt x="4556" y="3480"/>
                  <a:pt x="4556" y="3480"/>
                </a:cubicBezTo>
                <a:cubicBezTo>
                  <a:pt x="4508" y="3549"/>
                  <a:pt x="4440" y="3584"/>
                  <a:pt x="4352" y="3584"/>
                </a:cubicBezTo>
                <a:cubicBezTo>
                  <a:pt x="3564" y="3584"/>
                  <a:pt x="3564" y="3584"/>
                  <a:pt x="3564" y="3584"/>
                </a:cubicBezTo>
                <a:cubicBezTo>
                  <a:pt x="3503" y="4021"/>
                  <a:pt x="3304" y="4387"/>
                  <a:pt x="2968" y="4680"/>
                </a:cubicBezTo>
                <a:cubicBezTo>
                  <a:pt x="2632" y="4973"/>
                  <a:pt x="2240" y="5120"/>
                  <a:pt x="1792" y="5120"/>
                </a:cubicBezTo>
                <a:cubicBezTo>
                  <a:pt x="1299" y="5120"/>
                  <a:pt x="877" y="4945"/>
                  <a:pt x="526" y="4594"/>
                </a:cubicBezTo>
                <a:cubicBezTo>
                  <a:pt x="175" y="4243"/>
                  <a:pt x="0" y="3821"/>
                  <a:pt x="0" y="3328"/>
                </a:cubicBezTo>
                <a:cubicBezTo>
                  <a:pt x="0" y="2835"/>
                  <a:pt x="175" y="2413"/>
                  <a:pt x="526" y="2062"/>
                </a:cubicBezTo>
                <a:cubicBezTo>
                  <a:pt x="877" y="1711"/>
                  <a:pt x="1299" y="1536"/>
                  <a:pt x="1792" y="1536"/>
                </a:cubicBezTo>
                <a:cubicBezTo>
                  <a:pt x="2096" y="1536"/>
                  <a:pt x="2383" y="1609"/>
                  <a:pt x="2652" y="1756"/>
                </a:cubicBezTo>
                <a:cubicBezTo>
                  <a:pt x="3200" y="1024"/>
                  <a:pt x="3200" y="1024"/>
                  <a:pt x="3200" y="1024"/>
                </a:cubicBezTo>
                <a:cubicBezTo>
                  <a:pt x="2304" y="1024"/>
                  <a:pt x="2304" y="1024"/>
                  <a:pt x="2304" y="1024"/>
                </a:cubicBezTo>
                <a:cubicBezTo>
                  <a:pt x="2235" y="1024"/>
                  <a:pt x="2175" y="999"/>
                  <a:pt x="2124" y="948"/>
                </a:cubicBezTo>
                <a:cubicBezTo>
                  <a:pt x="2073" y="897"/>
                  <a:pt x="2048" y="837"/>
                  <a:pt x="2048" y="768"/>
                </a:cubicBezTo>
                <a:cubicBezTo>
                  <a:pt x="2048" y="699"/>
                  <a:pt x="2073" y="639"/>
                  <a:pt x="2124" y="588"/>
                </a:cubicBezTo>
                <a:cubicBezTo>
                  <a:pt x="2175" y="537"/>
                  <a:pt x="2235" y="512"/>
                  <a:pt x="2304" y="512"/>
                </a:cubicBezTo>
                <a:cubicBezTo>
                  <a:pt x="3840" y="512"/>
                  <a:pt x="3840" y="512"/>
                  <a:pt x="3840" y="512"/>
                </a:cubicBezTo>
                <a:cubicBezTo>
                  <a:pt x="3840" y="1024"/>
                  <a:pt x="3840" y="1024"/>
                  <a:pt x="3840" y="1024"/>
                </a:cubicBezTo>
                <a:cubicBezTo>
                  <a:pt x="5580" y="1024"/>
                  <a:pt x="5580" y="1024"/>
                  <a:pt x="5580" y="1024"/>
                </a:cubicBezTo>
                <a:cubicBezTo>
                  <a:pt x="5240" y="512"/>
                  <a:pt x="5240" y="512"/>
                  <a:pt x="5240" y="512"/>
                </a:cubicBezTo>
                <a:cubicBezTo>
                  <a:pt x="4352" y="512"/>
                  <a:pt x="4352" y="512"/>
                  <a:pt x="4352" y="512"/>
                </a:cubicBezTo>
                <a:cubicBezTo>
                  <a:pt x="4283" y="512"/>
                  <a:pt x="4223" y="487"/>
                  <a:pt x="4172" y="436"/>
                </a:cubicBezTo>
                <a:cubicBezTo>
                  <a:pt x="4121" y="385"/>
                  <a:pt x="4096" y="325"/>
                  <a:pt x="4096" y="256"/>
                </a:cubicBezTo>
                <a:cubicBezTo>
                  <a:pt x="4096" y="187"/>
                  <a:pt x="4121" y="127"/>
                  <a:pt x="4172" y="76"/>
                </a:cubicBezTo>
                <a:cubicBezTo>
                  <a:pt x="4223" y="25"/>
                  <a:pt x="4283" y="0"/>
                  <a:pt x="4352" y="0"/>
                </a:cubicBezTo>
                <a:cubicBezTo>
                  <a:pt x="5376" y="0"/>
                  <a:pt x="5376" y="0"/>
                  <a:pt x="5376" y="0"/>
                </a:cubicBezTo>
                <a:cubicBezTo>
                  <a:pt x="5464" y="0"/>
                  <a:pt x="5535" y="37"/>
                  <a:pt x="5588" y="112"/>
                </a:cubicBezTo>
                <a:cubicBezTo>
                  <a:pt x="6656" y="1712"/>
                  <a:pt x="6656" y="1712"/>
                  <a:pt x="6656" y="1712"/>
                </a:cubicBezTo>
                <a:cubicBezTo>
                  <a:pt x="6899" y="1595"/>
                  <a:pt x="7155" y="1536"/>
                  <a:pt x="7424" y="1536"/>
                </a:cubicBezTo>
                <a:cubicBezTo>
                  <a:pt x="7917" y="1536"/>
                  <a:pt x="8339" y="1711"/>
                  <a:pt x="8690" y="2062"/>
                </a:cubicBezTo>
                <a:cubicBezTo>
                  <a:pt x="9041" y="2413"/>
                  <a:pt x="9216" y="2835"/>
                  <a:pt x="9216" y="332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8" name="Freeform 425" title="Ikon motorcykel"/>
          <p:cNvSpPr>
            <a:spLocks noChangeAspect="1" noEditPoints="1"/>
          </p:cNvSpPr>
          <p:nvPr/>
        </p:nvSpPr>
        <p:spPr bwMode="auto">
          <a:xfrm>
            <a:off x="10308674" y="1846392"/>
            <a:ext cx="360438" cy="201082"/>
          </a:xfrm>
          <a:custGeom>
            <a:avLst/>
            <a:gdLst>
              <a:gd name="T0" fmla="*/ 9116 w 9236"/>
              <a:gd name="T1" fmla="*/ 3914 h 5135"/>
              <a:gd name="T2" fmla="*/ 8086 w 9236"/>
              <a:gd name="T3" fmla="*/ 4992 h 5135"/>
              <a:gd name="T4" fmla="*/ 6182 w 9236"/>
              <a:gd name="T5" fmla="*/ 4616 h 5135"/>
              <a:gd name="T6" fmla="*/ 5754 w 9236"/>
              <a:gd name="T7" fmla="*/ 2678 h 5135"/>
              <a:gd name="T8" fmla="*/ 5944 w 9236"/>
              <a:gd name="T9" fmla="*/ 1568 h 5135"/>
              <a:gd name="T10" fmla="*/ 5120 w 9236"/>
              <a:gd name="T11" fmla="*/ 3320 h 5135"/>
              <a:gd name="T12" fmla="*/ 4864 w 9236"/>
              <a:gd name="T13" fmla="*/ 3584 h 5135"/>
              <a:gd name="T14" fmla="*/ 2968 w 9236"/>
              <a:gd name="T15" fmla="*/ 4680 h 5135"/>
              <a:gd name="T16" fmla="*/ 526 w 9236"/>
              <a:gd name="T17" fmla="*/ 4594 h 5135"/>
              <a:gd name="T18" fmla="*/ 526 w 9236"/>
              <a:gd name="T19" fmla="*/ 2062 h 5135"/>
              <a:gd name="T20" fmla="*/ 2400 w 9236"/>
              <a:gd name="T21" fmla="*/ 1644 h 5135"/>
              <a:gd name="T22" fmla="*/ 1280 w 9236"/>
              <a:gd name="T23" fmla="*/ 1024 h 5135"/>
              <a:gd name="T24" fmla="*/ 844 w 9236"/>
              <a:gd name="T25" fmla="*/ 948 h 5135"/>
              <a:gd name="T26" fmla="*/ 844 w 9236"/>
              <a:gd name="T27" fmla="*/ 588 h 5135"/>
              <a:gd name="T28" fmla="*/ 1536 w 9236"/>
              <a:gd name="T29" fmla="*/ 512 h 5135"/>
              <a:gd name="T30" fmla="*/ 2582 w 9236"/>
              <a:gd name="T31" fmla="*/ 720 h 5135"/>
              <a:gd name="T32" fmla="*/ 3072 w 9236"/>
              <a:gd name="T33" fmla="*/ 1024 h 5135"/>
              <a:gd name="T34" fmla="*/ 5240 w 9236"/>
              <a:gd name="T35" fmla="*/ 512 h 5135"/>
              <a:gd name="T36" fmla="*/ 4156 w 9236"/>
              <a:gd name="T37" fmla="*/ 422 h 5135"/>
              <a:gd name="T38" fmla="*/ 4192 w 9236"/>
              <a:gd name="T39" fmla="*/ 60 h 5135"/>
              <a:gd name="T40" fmla="*/ 5376 w 9236"/>
              <a:gd name="T41" fmla="*/ 0 h 5135"/>
              <a:gd name="T42" fmla="*/ 5868 w 9236"/>
              <a:gd name="T43" fmla="*/ 532 h 5135"/>
              <a:gd name="T44" fmla="*/ 6508 w 9236"/>
              <a:gd name="T45" fmla="*/ 0 h 5135"/>
              <a:gd name="T46" fmla="*/ 7092 w 9236"/>
              <a:gd name="T47" fmla="*/ 76 h 5135"/>
              <a:gd name="T48" fmla="*/ 7168 w 9236"/>
              <a:gd name="T49" fmla="*/ 768 h 5135"/>
              <a:gd name="T50" fmla="*/ 6912 w 9236"/>
              <a:gd name="T51" fmla="*/ 1024 h 5135"/>
              <a:gd name="T52" fmla="*/ 6656 w 9236"/>
              <a:gd name="T53" fmla="*/ 1712 h 5135"/>
              <a:gd name="T54" fmla="*/ 8732 w 9236"/>
              <a:gd name="T55" fmla="*/ 2106 h 5135"/>
              <a:gd name="T56" fmla="*/ 1792 w 9236"/>
              <a:gd name="T57" fmla="*/ 4608 h 5135"/>
              <a:gd name="T58" fmla="*/ 3048 w 9236"/>
              <a:gd name="T59" fmla="*/ 3584 h 5135"/>
              <a:gd name="T60" fmla="*/ 1572 w 9236"/>
              <a:gd name="T61" fmla="*/ 3460 h 5135"/>
              <a:gd name="T62" fmla="*/ 2156 w 9236"/>
              <a:gd name="T63" fmla="*/ 2100 h 5135"/>
              <a:gd name="T64" fmla="*/ 888 w 9236"/>
              <a:gd name="T65" fmla="*/ 2424 h 5135"/>
              <a:gd name="T66" fmla="*/ 888 w 9236"/>
              <a:gd name="T67" fmla="*/ 4232 h 5135"/>
              <a:gd name="T68" fmla="*/ 7424 w 9236"/>
              <a:gd name="T69" fmla="*/ 4608 h 5135"/>
              <a:gd name="T70" fmla="*/ 8704 w 9236"/>
              <a:gd name="T71" fmla="*/ 3328 h 5135"/>
              <a:gd name="T72" fmla="*/ 7424 w 9236"/>
              <a:gd name="T73" fmla="*/ 2048 h 5135"/>
              <a:gd name="T74" fmla="*/ 7636 w 9236"/>
              <a:gd name="T75" fmla="*/ 3184 h 5135"/>
              <a:gd name="T76" fmla="*/ 7568 w 9236"/>
              <a:gd name="T77" fmla="*/ 3540 h 5135"/>
              <a:gd name="T78" fmla="*/ 7212 w 9236"/>
              <a:gd name="T79" fmla="*/ 3468 h 5135"/>
              <a:gd name="T80" fmla="*/ 6144 w 9236"/>
              <a:gd name="T81" fmla="*/ 3328 h 5135"/>
              <a:gd name="T82" fmla="*/ 7424 w 9236"/>
              <a:gd name="T83" fmla="*/ 4608 h 5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36" h="5135">
                <a:moveTo>
                  <a:pt x="9204" y="3120"/>
                </a:moveTo>
                <a:cubicBezTo>
                  <a:pt x="9236" y="3395"/>
                  <a:pt x="9207" y="3659"/>
                  <a:pt x="9116" y="3914"/>
                </a:cubicBezTo>
                <a:cubicBezTo>
                  <a:pt x="9025" y="4169"/>
                  <a:pt x="8893" y="4387"/>
                  <a:pt x="8720" y="4568"/>
                </a:cubicBezTo>
                <a:cubicBezTo>
                  <a:pt x="8547" y="4749"/>
                  <a:pt x="8335" y="4891"/>
                  <a:pt x="8086" y="4992"/>
                </a:cubicBezTo>
                <a:cubicBezTo>
                  <a:pt x="7837" y="5093"/>
                  <a:pt x="7575" y="5135"/>
                  <a:pt x="7300" y="5116"/>
                </a:cubicBezTo>
                <a:cubicBezTo>
                  <a:pt x="6871" y="5087"/>
                  <a:pt x="6498" y="4920"/>
                  <a:pt x="6182" y="4616"/>
                </a:cubicBezTo>
                <a:cubicBezTo>
                  <a:pt x="5866" y="4312"/>
                  <a:pt x="5687" y="3947"/>
                  <a:pt x="5644" y="3520"/>
                </a:cubicBezTo>
                <a:cubicBezTo>
                  <a:pt x="5612" y="3224"/>
                  <a:pt x="5649" y="2943"/>
                  <a:pt x="5754" y="2678"/>
                </a:cubicBezTo>
                <a:cubicBezTo>
                  <a:pt x="5859" y="2413"/>
                  <a:pt x="6017" y="2185"/>
                  <a:pt x="6228" y="1996"/>
                </a:cubicBezTo>
                <a:cubicBezTo>
                  <a:pt x="5944" y="1568"/>
                  <a:pt x="5944" y="1568"/>
                  <a:pt x="5944" y="1568"/>
                </a:cubicBezTo>
                <a:cubicBezTo>
                  <a:pt x="5688" y="1781"/>
                  <a:pt x="5487" y="2040"/>
                  <a:pt x="5340" y="2344"/>
                </a:cubicBezTo>
                <a:cubicBezTo>
                  <a:pt x="5193" y="2648"/>
                  <a:pt x="5120" y="2973"/>
                  <a:pt x="5120" y="3320"/>
                </a:cubicBezTo>
                <a:cubicBezTo>
                  <a:pt x="5120" y="3392"/>
                  <a:pt x="5095" y="3454"/>
                  <a:pt x="5046" y="3506"/>
                </a:cubicBezTo>
                <a:cubicBezTo>
                  <a:pt x="4997" y="3558"/>
                  <a:pt x="4936" y="3584"/>
                  <a:pt x="4864" y="3584"/>
                </a:cubicBezTo>
                <a:cubicBezTo>
                  <a:pt x="3564" y="3584"/>
                  <a:pt x="3564" y="3584"/>
                  <a:pt x="3564" y="3584"/>
                </a:cubicBezTo>
                <a:cubicBezTo>
                  <a:pt x="3503" y="4021"/>
                  <a:pt x="3304" y="4387"/>
                  <a:pt x="2968" y="4680"/>
                </a:cubicBezTo>
                <a:cubicBezTo>
                  <a:pt x="2632" y="4973"/>
                  <a:pt x="2240" y="5120"/>
                  <a:pt x="1792" y="5120"/>
                </a:cubicBezTo>
                <a:cubicBezTo>
                  <a:pt x="1299" y="5120"/>
                  <a:pt x="877" y="4945"/>
                  <a:pt x="526" y="4594"/>
                </a:cubicBezTo>
                <a:cubicBezTo>
                  <a:pt x="175" y="4243"/>
                  <a:pt x="0" y="3821"/>
                  <a:pt x="0" y="3328"/>
                </a:cubicBezTo>
                <a:cubicBezTo>
                  <a:pt x="0" y="2835"/>
                  <a:pt x="175" y="2413"/>
                  <a:pt x="526" y="2062"/>
                </a:cubicBezTo>
                <a:cubicBezTo>
                  <a:pt x="877" y="1711"/>
                  <a:pt x="1299" y="1536"/>
                  <a:pt x="1792" y="1536"/>
                </a:cubicBezTo>
                <a:cubicBezTo>
                  <a:pt x="1995" y="1536"/>
                  <a:pt x="2197" y="1572"/>
                  <a:pt x="2400" y="1644"/>
                </a:cubicBezTo>
                <a:cubicBezTo>
                  <a:pt x="2496" y="1464"/>
                  <a:pt x="2496" y="1464"/>
                  <a:pt x="2496" y="1464"/>
                </a:cubicBezTo>
                <a:cubicBezTo>
                  <a:pt x="2168" y="1171"/>
                  <a:pt x="1763" y="1024"/>
                  <a:pt x="1280" y="1024"/>
                </a:cubicBezTo>
                <a:cubicBezTo>
                  <a:pt x="1024" y="1024"/>
                  <a:pt x="1024" y="1024"/>
                  <a:pt x="1024" y="1024"/>
                </a:cubicBezTo>
                <a:cubicBezTo>
                  <a:pt x="955" y="1024"/>
                  <a:pt x="895" y="999"/>
                  <a:pt x="844" y="948"/>
                </a:cubicBezTo>
                <a:cubicBezTo>
                  <a:pt x="793" y="897"/>
                  <a:pt x="768" y="837"/>
                  <a:pt x="768" y="768"/>
                </a:cubicBezTo>
                <a:cubicBezTo>
                  <a:pt x="768" y="699"/>
                  <a:pt x="793" y="639"/>
                  <a:pt x="844" y="588"/>
                </a:cubicBezTo>
                <a:cubicBezTo>
                  <a:pt x="895" y="537"/>
                  <a:pt x="955" y="512"/>
                  <a:pt x="1024" y="512"/>
                </a:cubicBezTo>
                <a:cubicBezTo>
                  <a:pt x="1536" y="512"/>
                  <a:pt x="1536" y="512"/>
                  <a:pt x="1536" y="512"/>
                </a:cubicBezTo>
                <a:cubicBezTo>
                  <a:pt x="1744" y="512"/>
                  <a:pt x="1937" y="530"/>
                  <a:pt x="2116" y="566"/>
                </a:cubicBezTo>
                <a:cubicBezTo>
                  <a:pt x="2295" y="602"/>
                  <a:pt x="2450" y="653"/>
                  <a:pt x="2582" y="720"/>
                </a:cubicBezTo>
                <a:cubicBezTo>
                  <a:pt x="2714" y="787"/>
                  <a:pt x="2809" y="839"/>
                  <a:pt x="2868" y="878"/>
                </a:cubicBezTo>
                <a:cubicBezTo>
                  <a:pt x="2927" y="917"/>
                  <a:pt x="2995" y="965"/>
                  <a:pt x="3072" y="1024"/>
                </a:cubicBezTo>
                <a:cubicBezTo>
                  <a:pt x="5580" y="1024"/>
                  <a:pt x="5580" y="1024"/>
                  <a:pt x="5580" y="1024"/>
                </a:cubicBezTo>
                <a:cubicBezTo>
                  <a:pt x="5240" y="512"/>
                  <a:pt x="5240" y="512"/>
                  <a:pt x="5240" y="512"/>
                </a:cubicBezTo>
                <a:cubicBezTo>
                  <a:pt x="4352" y="512"/>
                  <a:pt x="4352" y="512"/>
                  <a:pt x="4352" y="512"/>
                </a:cubicBezTo>
                <a:cubicBezTo>
                  <a:pt x="4272" y="512"/>
                  <a:pt x="4207" y="482"/>
                  <a:pt x="4156" y="422"/>
                </a:cubicBezTo>
                <a:cubicBezTo>
                  <a:pt x="4105" y="362"/>
                  <a:pt x="4087" y="292"/>
                  <a:pt x="4100" y="212"/>
                </a:cubicBezTo>
                <a:cubicBezTo>
                  <a:pt x="4111" y="151"/>
                  <a:pt x="4141" y="100"/>
                  <a:pt x="4192" y="60"/>
                </a:cubicBezTo>
                <a:cubicBezTo>
                  <a:pt x="4243" y="20"/>
                  <a:pt x="4300" y="0"/>
                  <a:pt x="4364" y="0"/>
                </a:cubicBezTo>
                <a:cubicBezTo>
                  <a:pt x="5376" y="0"/>
                  <a:pt x="5376" y="0"/>
                  <a:pt x="5376" y="0"/>
                </a:cubicBezTo>
                <a:cubicBezTo>
                  <a:pt x="5464" y="0"/>
                  <a:pt x="5535" y="37"/>
                  <a:pt x="5588" y="112"/>
                </a:cubicBezTo>
                <a:cubicBezTo>
                  <a:pt x="5868" y="532"/>
                  <a:pt x="5868" y="532"/>
                  <a:pt x="5868" y="532"/>
                </a:cubicBezTo>
                <a:cubicBezTo>
                  <a:pt x="6324" y="76"/>
                  <a:pt x="6324" y="76"/>
                  <a:pt x="6324" y="76"/>
                </a:cubicBezTo>
                <a:cubicBezTo>
                  <a:pt x="6375" y="25"/>
                  <a:pt x="6436" y="0"/>
                  <a:pt x="6508" y="0"/>
                </a:cubicBezTo>
                <a:cubicBezTo>
                  <a:pt x="6912" y="0"/>
                  <a:pt x="6912" y="0"/>
                  <a:pt x="6912" y="0"/>
                </a:cubicBezTo>
                <a:cubicBezTo>
                  <a:pt x="6981" y="0"/>
                  <a:pt x="7041" y="25"/>
                  <a:pt x="7092" y="76"/>
                </a:cubicBezTo>
                <a:cubicBezTo>
                  <a:pt x="7143" y="127"/>
                  <a:pt x="7168" y="187"/>
                  <a:pt x="7168" y="256"/>
                </a:cubicBezTo>
                <a:cubicBezTo>
                  <a:pt x="7168" y="768"/>
                  <a:pt x="7168" y="768"/>
                  <a:pt x="7168" y="768"/>
                </a:cubicBezTo>
                <a:cubicBezTo>
                  <a:pt x="7168" y="837"/>
                  <a:pt x="7143" y="897"/>
                  <a:pt x="7092" y="948"/>
                </a:cubicBezTo>
                <a:cubicBezTo>
                  <a:pt x="7041" y="999"/>
                  <a:pt x="6981" y="1024"/>
                  <a:pt x="6912" y="1024"/>
                </a:cubicBezTo>
                <a:cubicBezTo>
                  <a:pt x="6196" y="1024"/>
                  <a:pt x="6196" y="1024"/>
                  <a:pt x="6196" y="1024"/>
                </a:cubicBezTo>
                <a:cubicBezTo>
                  <a:pt x="6656" y="1712"/>
                  <a:pt x="6656" y="1712"/>
                  <a:pt x="6656" y="1712"/>
                </a:cubicBezTo>
                <a:cubicBezTo>
                  <a:pt x="7005" y="1544"/>
                  <a:pt x="7372" y="1496"/>
                  <a:pt x="7756" y="1568"/>
                </a:cubicBezTo>
                <a:cubicBezTo>
                  <a:pt x="8137" y="1637"/>
                  <a:pt x="8463" y="1817"/>
                  <a:pt x="8732" y="2106"/>
                </a:cubicBezTo>
                <a:cubicBezTo>
                  <a:pt x="9001" y="2395"/>
                  <a:pt x="9159" y="2733"/>
                  <a:pt x="9204" y="3120"/>
                </a:cubicBezTo>
                <a:close/>
                <a:moveTo>
                  <a:pt x="1792" y="4608"/>
                </a:moveTo>
                <a:cubicBezTo>
                  <a:pt x="2099" y="4608"/>
                  <a:pt x="2369" y="4511"/>
                  <a:pt x="2604" y="4318"/>
                </a:cubicBezTo>
                <a:cubicBezTo>
                  <a:pt x="2839" y="4125"/>
                  <a:pt x="2987" y="3880"/>
                  <a:pt x="3048" y="3584"/>
                </a:cubicBezTo>
                <a:cubicBezTo>
                  <a:pt x="1792" y="3584"/>
                  <a:pt x="1792" y="3584"/>
                  <a:pt x="1792" y="3584"/>
                </a:cubicBezTo>
                <a:cubicBezTo>
                  <a:pt x="1699" y="3584"/>
                  <a:pt x="1625" y="3543"/>
                  <a:pt x="1572" y="3460"/>
                </a:cubicBezTo>
                <a:cubicBezTo>
                  <a:pt x="1524" y="3375"/>
                  <a:pt x="1523" y="3291"/>
                  <a:pt x="1568" y="3208"/>
                </a:cubicBezTo>
                <a:cubicBezTo>
                  <a:pt x="2156" y="2100"/>
                  <a:pt x="2156" y="2100"/>
                  <a:pt x="2156" y="2100"/>
                </a:cubicBezTo>
                <a:cubicBezTo>
                  <a:pt x="2031" y="2065"/>
                  <a:pt x="1909" y="2048"/>
                  <a:pt x="1792" y="2048"/>
                </a:cubicBezTo>
                <a:cubicBezTo>
                  <a:pt x="1440" y="2048"/>
                  <a:pt x="1139" y="2173"/>
                  <a:pt x="888" y="2424"/>
                </a:cubicBezTo>
                <a:cubicBezTo>
                  <a:pt x="637" y="2675"/>
                  <a:pt x="512" y="2976"/>
                  <a:pt x="512" y="3328"/>
                </a:cubicBezTo>
                <a:cubicBezTo>
                  <a:pt x="512" y="3680"/>
                  <a:pt x="637" y="3981"/>
                  <a:pt x="888" y="4232"/>
                </a:cubicBezTo>
                <a:cubicBezTo>
                  <a:pt x="1139" y="4483"/>
                  <a:pt x="1440" y="4608"/>
                  <a:pt x="1792" y="4608"/>
                </a:cubicBezTo>
                <a:close/>
                <a:moveTo>
                  <a:pt x="7424" y="4608"/>
                </a:moveTo>
                <a:cubicBezTo>
                  <a:pt x="7776" y="4608"/>
                  <a:pt x="8077" y="4483"/>
                  <a:pt x="8328" y="4232"/>
                </a:cubicBezTo>
                <a:cubicBezTo>
                  <a:pt x="8579" y="3981"/>
                  <a:pt x="8704" y="3680"/>
                  <a:pt x="8704" y="3328"/>
                </a:cubicBezTo>
                <a:cubicBezTo>
                  <a:pt x="8704" y="2976"/>
                  <a:pt x="8579" y="2675"/>
                  <a:pt x="8328" y="2424"/>
                </a:cubicBezTo>
                <a:cubicBezTo>
                  <a:pt x="8077" y="2173"/>
                  <a:pt x="7776" y="2048"/>
                  <a:pt x="7424" y="2048"/>
                </a:cubicBezTo>
                <a:cubicBezTo>
                  <a:pt x="7264" y="2048"/>
                  <a:pt x="7103" y="2080"/>
                  <a:pt x="6940" y="2144"/>
                </a:cubicBezTo>
                <a:cubicBezTo>
                  <a:pt x="7636" y="3184"/>
                  <a:pt x="7636" y="3184"/>
                  <a:pt x="7636" y="3184"/>
                </a:cubicBezTo>
                <a:cubicBezTo>
                  <a:pt x="7676" y="3245"/>
                  <a:pt x="7689" y="3311"/>
                  <a:pt x="7676" y="3380"/>
                </a:cubicBezTo>
                <a:cubicBezTo>
                  <a:pt x="7663" y="3449"/>
                  <a:pt x="7627" y="3503"/>
                  <a:pt x="7568" y="3540"/>
                </a:cubicBezTo>
                <a:cubicBezTo>
                  <a:pt x="7528" y="3569"/>
                  <a:pt x="7480" y="3584"/>
                  <a:pt x="7424" y="3584"/>
                </a:cubicBezTo>
                <a:cubicBezTo>
                  <a:pt x="7331" y="3584"/>
                  <a:pt x="7260" y="3545"/>
                  <a:pt x="7212" y="3468"/>
                </a:cubicBezTo>
                <a:cubicBezTo>
                  <a:pt x="6516" y="2428"/>
                  <a:pt x="6516" y="2428"/>
                  <a:pt x="6516" y="2428"/>
                </a:cubicBezTo>
                <a:cubicBezTo>
                  <a:pt x="6268" y="2681"/>
                  <a:pt x="6144" y="2981"/>
                  <a:pt x="6144" y="3328"/>
                </a:cubicBezTo>
                <a:cubicBezTo>
                  <a:pt x="6144" y="3680"/>
                  <a:pt x="6269" y="3981"/>
                  <a:pt x="6520" y="4232"/>
                </a:cubicBezTo>
                <a:cubicBezTo>
                  <a:pt x="6771" y="4483"/>
                  <a:pt x="7072" y="4608"/>
                  <a:pt x="7424" y="460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9" name="Freeform 33" title="Ikon bil"/>
          <p:cNvSpPr>
            <a:spLocks noChangeAspect="1" noEditPoints="1"/>
          </p:cNvSpPr>
          <p:nvPr/>
        </p:nvSpPr>
        <p:spPr bwMode="auto">
          <a:xfrm>
            <a:off x="10684540" y="1843572"/>
            <a:ext cx="251241" cy="195755"/>
          </a:xfrm>
          <a:custGeom>
            <a:avLst/>
            <a:gdLst>
              <a:gd name="T0" fmla="*/ 1920 w 8192"/>
              <a:gd name="T1" fmla="*/ 3840 h 6400"/>
              <a:gd name="T2" fmla="*/ 1732 w 8192"/>
              <a:gd name="T3" fmla="*/ 3388 h 6400"/>
              <a:gd name="T4" fmla="*/ 1280 w 8192"/>
              <a:gd name="T5" fmla="*/ 3200 h 6400"/>
              <a:gd name="T6" fmla="*/ 828 w 8192"/>
              <a:gd name="T7" fmla="*/ 3388 h 6400"/>
              <a:gd name="T8" fmla="*/ 640 w 8192"/>
              <a:gd name="T9" fmla="*/ 3840 h 6400"/>
              <a:gd name="T10" fmla="*/ 828 w 8192"/>
              <a:gd name="T11" fmla="*/ 4292 h 6400"/>
              <a:gd name="T12" fmla="*/ 1280 w 8192"/>
              <a:gd name="T13" fmla="*/ 4480 h 6400"/>
              <a:gd name="T14" fmla="*/ 1732 w 8192"/>
              <a:gd name="T15" fmla="*/ 4292 h 6400"/>
              <a:gd name="T16" fmla="*/ 1920 w 8192"/>
              <a:gd name="T17" fmla="*/ 3840 h 6400"/>
              <a:gd name="T18" fmla="*/ 2064 w 8192"/>
              <a:gd name="T19" fmla="*/ 2560 h 6400"/>
              <a:gd name="T20" fmla="*/ 6128 w 8192"/>
              <a:gd name="T21" fmla="*/ 2560 h 6400"/>
              <a:gd name="T22" fmla="*/ 5772 w 8192"/>
              <a:gd name="T23" fmla="*/ 1132 h 6400"/>
              <a:gd name="T24" fmla="*/ 5716 w 8192"/>
              <a:gd name="T25" fmla="*/ 1062 h 6400"/>
              <a:gd name="T26" fmla="*/ 5632 w 8192"/>
              <a:gd name="T27" fmla="*/ 1024 h 6400"/>
              <a:gd name="T28" fmla="*/ 2560 w 8192"/>
              <a:gd name="T29" fmla="*/ 1024 h 6400"/>
              <a:gd name="T30" fmla="*/ 2476 w 8192"/>
              <a:gd name="T31" fmla="*/ 1062 h 6400"/>
              <a:gd name="T32" fmla="*/ 2420 w 8192"/>
              <a:gd name="T33" fmla="*/ 1132 h 6400"/>
              <a:gd name="T34" fmla="*/ 2064 w 8192"/>
              <a:gd name="T35" fmla="*/ 2560 h 6400"/>
              <a:gd name="T36" fmla="*/ 7552 w 8192"/>
              <a:gd name="T37" fmla="*/ 3840 h 6400"/>
              <a:gd name="T38" fmla="*/ 7364 w 8192"/>
              <a:gd name="T39" fmla="*/ 3388 h 6400"/>
              <a:gd name="T40" fmla="*/ 6912 w 8192"/>
              <a:gd name="T41" fmla="*/ 3200 h 6400"/>
              <a:gd name="T42" fmla="*/ 6460 w 8192"/>
              <a:gd name="T43" fmla="*/ 3388 h 6400"/>
              <a:gd name="T44" fmla="*/ 6272 w 8192"/>
              <a:gd name="T45" fmla="*/ 3840 h 6400"/>
              <a:gd name="T46" fmla="*/ 6460 w 8192"/>
              <a:gd name="T47" fmla="*/ 4292 h 6400"/>
              <a:gd name="T48" fmla="*/ 6912 w 8192"/>
              <a:gd name="T49" fmla="*/ 4480 h 6400"/>
              <a:gd name="T50" fmla="*/ 7364 w 8192"/>
              <a:gd name="T51" fmla="*/ 4292 h 6400"/>
              <a:gd name="T52" fmla="*/ 7552 w 8192"/>
              <a:gd name="T53" fmla="*/ 3840 h 6400"/>
              <a:gd name="T54" fmla="*/ 8192 w 8192"/>
              <a:gd name="T55" fmla="*/ 3456 h 6400"/>
              <a:gd name="T56" fmla="*/ 8192 w 8192"/>
              <a:gd name="T57" fmla="*/ 4992 h 6400"/>
              <a:gd name="T58" fmla="*/ 8156 w 8192"/>
              <a:gd name="T59" fmla="*/ 5084 h 6400"/>
              <a:gd name="T60" fmla="*/ 8064 w 8192"/>
              <a:gd name="T61" fmla="*/ 5120 h 6400"/>
              <a:gd name="T62" fmla="*/ 7680 w 8192"/>
              <a:gd name="T63" fmla="*/ 5120 h 6400"/>
              <a:gd name="T64" fmla="*/ 7680 w 8192"/>
              <a:gd name="T65" fmla="*/ 5632 h 6400"/>
              <a:gd name="T66" fmla="*/ 7456 w 8192"/>
              <a:gd name="T67" fmla="*/ 6176 h 6400"/>
              <a:gd name="T68" fmla="*/ 6912 w 8192"/>
              <a:gd name="T69" fmla="*/ 6400 h 6400"/>
              <a:gd name="T70" fmla="*/ 6368 w 8192"/>
              <a:gd name="T71" fmla="*/ 6176 h 6400"/>
              <a:gd name="T72" fmla="*/ 6144 w 8192"/>
              <a:gd name="T73" fmla="*/ 5632 h 6400"/>
              <a:gd name="T74" fmla="*/ 6144 w 8192"/>
              <a:gd name="T75" fmla="*/ 5120 h 6400"/>
              <a:gd name="T76" fmla="*/ 2048 w 8192"/>
              <a:gd name="T77" fmla="*/ 5120 h 6400"/>
              <a:gd name="T78" fmla="*/ 2048 w 8192"/>
              <a:gd name="T79" fmla="*/ 5632 h 6400"/>
              <a:gd name="T80" fmla="*/ 1824 w 8192"/>
              <a:gd name="T81" fmla="*/ 6176 h 6400"/>
              <a:gd name="T82" fmla="*/ 1280 w 8192"/>
              <a:gd name="T83" fmla="*/ 6400 h 6400"/>
              <a:gd name="T84" fmla="*/ 736 w 8192"/>
              <a:gd name="T85" fmla="*/ 6176 h 6400"/>
              <a:gd name="T86" fmla="*/ 512 w 8192"/>
              <a:gd name="T87" fmla="*/ 5632 h 6400"/>
              <a:gd name="T88" fmla="*/ 512 w 8192"/>
              <a:gd name="T89" fmla="*/ 5120 h 6400"/>
              <a:gd name="T90" fmla="*/ 128 w 8192"/>
              <a:gd name="T91" fmla="*/ 5120 h 6400"/>
              <a:gd name="T92" fmla="*/ 36 w 8192"/>
              <a:gd name="T93" fmla="*/ 5084 h 6400"/>
              <a:gd name="T94" fmla="*/ 0 w 8192"/>
              <a:gd name="T95" fmla="*/ 4992 h 6400"/>
              <a:gd name="T96" fmla="*/ 0 w 8192"/>
              <a:gd name="T97" fmla="*/ 3456 h 6400"/>
              <a:gd name="T98" fmla="*/ 262 w 8192"/>
              <a:gd name="T99" fmla="*/ 2822 h 6400"/>
              <a:gd name="T100" fmla="*/ 896 w 8192"/>
              <a:gd name="T101" fmla="*/ 2560 h 6400"/>
              <a:gd name="T102" fmla="*/ 1008 w 8192"/>
              <a:gd name="T103" fmla="*/ 2560 h 6400"/>
              <a:gd name="T104" fmla="*/ 1428 w 8192"/>
              <a:gd name="T105" fmla="*/ 884 h 6400"/>
              <a:gd name="T106" fmla="*/ 1844 w 8192"/>
              <a:gd name="T107" fmla="*/ 254 h 6400"/>
              <a:gd name="T108" fmla="*/ 2560 w 8192"/>
              <a:gd name="T109" fmla="*/ 0 h 6400"/>
              <a:gd name="T110" fmla="*/ 5632 w 8192"/>
              <a:gd name="T111" fmla="*/ 0 h 6400"/>
              <a:gd name="T112" fmla="*/ 6348 w 8192"/>
              <a:gd name="T113" fmla="*/ 254 h 6400"/>
              <a:gd name="T114" fmla="*/ 6764 w 8192"/>
              <a:gd name="T115" fmla="*/ 884 h 6400"/>
              <a:gd name="T116" fmla="*/ 7184 w 8192"/>
              <a:gd name="T117" fmla="*/ 2560 h 6400"/>
              <a:gd name="T118" fmla="*/ 7296 w 8192"/>
              <a:gd name="T119" fmla="*/ 2560 h 6400"/>
              <a:gd name="T120" fmla="*/ 7930 w 8192"/>
              <a:gd name="T121" fmla="*/ 2822 h 6400"/>
              <a:gd name="T122" fmla="*/ 8192 w 8192"/>
              <a:gd name="T123" fmla="*/ 3456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92" h="6400">
                <a:moveTo>
                  <a:pt x="1920" y="3840"/>
                </a:moveTo>
                <a:cubicBezTo>
                  <a:pt x="1920" y="3664"/>
                  <a:pt x="1857" y="3513"/>
                  <a:pt x="1732" y="3388"/>
                </a:cubicBezTo>
                <a:cubicBezTo>
                  <a:pt x="1607" y="3263"/>
                  <a:pt x="1456" y="3200"/>
                  <a:pt x="1280" y="3200"/>
                </a:cubicBezTo>
                <a:cubicBezTo>
                  <a:pt x="1104" y="3200"/>
                  <a:pt x="953" y="3263"/>
                  <a:pt x="828" y="3388"/>
                </a:cubicBezTo>
                <a:cubicBezTo>
                  <a:pt x="703" y="3513"/>
                  <a:pt x="640" y="3664"/>
                  <a:pt x="640" y="3840"/>
                </a:cubicBezTo>
                <a:cubicBezTo>
                  <a:pt x="640" y="4016"/>
                  <a:pt x="703" y="4167"/>
                  <a:pt x="828" y="4292"/>
                </a:cubicBezTo>
                <a:cubicBezTo>
                  <a:pt x="953" y="4417"/>
                  <a:pt x="1104" y="4480"/>
                  <a:pt x="1280" y="4480"/>
                </a:cubicBezTo>
                <a:cubicBezTo>
                  <a:pt x="1456" y="4480"/>
                  <a:pt x="1607" y="4417"/>
                  <a:pt x="1732" y="4292"/>
                </a:cubicBezTo>
                <a:cubicBezTo>
                  <a:pt x="1857" y="4167"/>
                  <a:pt x="1920" y="4016"/>
                  <a:pt x="1920" y="3840"/>
                </a:cubicBezTo>
                <a:close/>
                <a:moveTo>
                  <a:pt x="2064" y="2560"/>
                </a:moveTo>
                <a:cubicBezTo>
                  <a:pt x="6128" y="2560"/>
                  <a:pt x="6128" y="2560"/>
                  <a:pt x="6128" y="2560"/>
                </a:cubicBezTo>
                <a:cubicBezTo>
                  <a:pt x="5772" y="1132"/>
                  <a:pt x="5772" y="1132"/>
                  <a:pt x="5772" y="1132"/>
                </a:cubicBezTo>
                <a:cubicBezTo>
                  <a:pt x="5767" y="1111"/>
                  <a:pt x="5748" y="1087"/>
                  <a:pt x="5716" y="1062"/>
                </a:cubicBezTo>
                <a:cubicBezTo>
                  <a:pt x="5684" y="1037"/>
                  <a:pt x="5656" y="1024"/>
                  <a:pt x="5632" y="1024"/>
                </a:cubicBezTo>
                <a:cubicBezTo>
                  <a:pt x="2560" y="1024"/>
                  <a:pt x="2560" y="1024"/>
                  <a:pt x="2560" y="1024"/>
                </a:cubicBezTo>
                <a:cubicBezTo>
                  <a:pt x="2536" y="1024"/>
                  <a:pt x="2508" y="1037"/>
                  <a:pt x="2476" y="1062"/>
                </a:cubicBezTo>
                <a:cubicBezTo>
                  <a:pt x="2444" y="1087"/>
                  <a:pt x="2425" y="1111"/>
                  <a:pt x="2420" y="1132"/>
                </a:cubicBezTo>
                <a:lnTo>
                  <a:pt x="2064" y="2560"/>
                </a:lnTo>
                <a:close/>
                <a:moveTo>
                  <a:pt x="7552" y="3840"/>
                </a:moveTo>
                <a:cubicBezTo>
                  <a:pt x="7552" y="3664"/>
                  <a:pt x="7489" y="3513"/>
                  <a:pt x="7364" y="3388"/>
                </a:cubicBezTo>
                <a:cubicBezTo>
                  <a:pt x="7239" y="3263"/>
                  <a:pt x="7088" y="3200"/>
                  <a:pt x="6912" y="3200"/>
                </a:cubicBezTo>
                <a:cubicBezTo>
                  <a:pt x="6736" y="3200"/>
                  <a:pt x="6585" y="3263"/>
                  <a:pt x="6460" y="3388"/>
                </a:cubicBezTo>
                <a:cubicBezTo>
                  <a:pt x="6335" y="3513"/>
                  <a:pt x="6272" y="3664"/>
                  <a:pt x="6272" y="3840"/>
                </a:cubicBezTo>
                <a:cubicBezTo>
                  <a:pt x="6272" y="4016"/>
                  <a:pt x="6335" y="4167"/>
                  <a:pt x="6460" y="4292"/>
                </a:cubicBezTo>
                <a:cubicBezTo>
                  <a:pt x="6585" y="4417"/>
                  <a:pt x="6736" y="4480"/>
                  <a:pt x="6912" y="4480"/>
                </a:cubicBezTo>
                <a:cubicBezTo>
                  <a:pt x="7088" y="4480"/>
                  <a:pt x="7239" y="4417"/>
                  <a:pt x="7364" y="4292"/>
                </a:cubicBezTo>
                <a:cubicBezTo>
                  <a:pt x="7489" y="4167"/>
                  <a:pt x="7552" y="4016"/>
                  <a:pt x="7552" y="3840"/>
                </a:cubicBezTo>
                <a:close/>
                <a:moveTo>
                  <a:pt x="8192" y="3456"/>
                </a:moveTo>
                <a:cubicBezTo>
                  <a:pt x="8192" y="4992"/>
                  <a:pt x="8192" y="4992"/>
                  <a:pt x="8192" y="4992"/>
                </a:cubicBezTo>
                <a:cubicBezTo>
                  <a:pt x="8192" y="5029"/>
                  <a:pt x="8180" y="5060"/>
                  <a:pt x="8156" y="5084"/>
                </a:cubicBezTo>
                <a:cubicBezTo>
                  <a:pt x="8132" y="5108"/>
                  <a:pt x="8101" y="5120"/>
                  <a:pt x="8064" y="5120"/>
                </a:cubicBezTo>
                <a:cubicBezTo>
                  <a:pt x="7680" y="5120"/>
                  <a:pt x="7680" y="5120"/>
                  <a:pt x="7680" y="5120"/>
                </a:cubicBezTo>
                <a:cubicBezTo>
                  <a:pt x="7680" y="5632"/>
                  <a:pt x="7680" y="5632"/>
                  <a:pt x="7680" y="5632"/>
                </a:cubicBezTo>
                <a:cubicBezTo>
                  <a:pt x="7680" y="5845"/>
                  <a:pt x="7605" y="6027"/>
                  <a:pt x="7456" y="6176"/>
                </a:cubicBezTo>
                <a:cubicBezTo>
                  <a:pt x="7307" y="6325"/>
                  <a:pt x="7125" y="6400"/>
                  <a:pt x="6912" y="6400"/>
                </a:cubicBezTo>
                <a:cubicBezTo>
                  <a:pt x="6699" y="6400"/>
                  <a:pt x="6517" y="6325"/>
                  <a:pt x="6368" y="6176"/>
                </a:cubicBezTo>
                <a:cubicBezTo>
                  <a:pt x="6219" y="6027"/>
                  <a:pt x="6144" y="5845"/>
                  <a:pt x="6144" y="5632"/>
                </a:cubicBezTo>
                <a:cubicBezTo>
                  <a:pt x="6144" y="5120"/>
                  <a:pt x="6144" y="5120"/>
                  <a:pt x="6144" y="5120"/>
                </a:cubicBezTo>
                <a:cubicBezTo>
                  <a:pt x="2048" y="5120"/>
                  <a:pt x="2048" y="5120"/>
                  <a:pt x="2048" y="5120"/>
                </a:cubicBezTo>
                <a:cubicBezTo>
                  <a:pt x="2048" y="5632"/>
                  <a:pt x="2048" y="5632"/>
                  <a:pt x="2048" y="5632"/>
                </a:cubicBezTo>
                <a:cubicBezTo>
                  <a:pt x="2048" y="5845"/>
                  <a:pt x="1973" y="6027"/>
                  <a:pt x="1824" y="6176"/>
                </a:cubicBezTo>
                <a:cubicBezTo>
                  <a:pt x="1675" y="6325"/>
                  <a:pt x="1493" y="6400"/>
                  <a:pt x="1280" y="6400"/>
                </a:cubicBezTo>
                <a:cubicBezTo>
                  <a:pt x="1067" y="6400"/>
                  <a:pt x="885" y="6325"/>
                  <a:pt x="736" y="6176"/>
                </a:cubicBezTo>
                <a:cubicBezTo>
                  <a:pt x="587" y="6027"/>
                  <a:pt x="512" y="5845"/>
                  <a:pt x="512" y="5632"/>
                </a:cubicBezTo>
                <a:cubicBezTo>
                  <a:pt x="512" y="5120"/>
                  <a:pt x="512" y="5120"/>
                  <a:pt x="512" y="5120"/>
                </a:cubicBezTo>
                <a:cubicBezTo>
                  <a:pt x="128" y="5120"/>
                  <a:pt x="128" y="5120"/>
                  <a:pt x="128" y="5120"/>
                </a:cubicBezTo>
                <a:cubicBezTo>
                  <a:pt x="91" y="5120"/>
                  <a:pt x="60" y="5108"/>
                  <a:pt x="36" y="5084"/>
                </a:cubicBezTo>
                <a:cubicBezTo>
                  <a:pt x="12" y="5060"/>
                  <a:pt x="0" y="5029"/>
                  <a:pt x="0" y="4992"/>
                </a:cubicBezTo>
                <a:cubicBezTo>
                  <a:pt x="0" y="3456"/>
                  <a:pt x="0" y="3456"/>
                  <a:pt x="0" y="3456"/>
                </a:cubicBezTo>
                <a:cubicBezTo>
                  <a:pt x="0" y="3208"/>
                  <a:pt x="87" y="2997"/>
                  <a:pt x="262" y="2822"/>
                </a:cubicBezTo>
                <a:cubicBezTo>
                  <a:pt x="437" y="2647"/>
                  <a:pt x="648" y="2560"/>
                  <a:pt x="896" y="2560"/>
                </a:cubicBezTo>
                <a:cubicBezTo>
                  <a:pt x="1008" y="2560"/>
                  <a:pt x="1008" y="2560"/>
                  <a:pt x="1008" y="2560"/>
                </a:cubicBezTo>
                <a:cubicBezTo>
                  <a:pt x="1428" y="884"/>
                  <a:pt x="1428" y="884"/>
                  <a:pt x="1428" y="884"/>
                </a:cubicBezTo>
                <a:cubicBezTo>
                  <a:pt x="1489" y="633"/>
                  <a:pt x="1628" y="423"/>
                  <a:pt x="1844" y="254"/>
                </a:cubicBezTo>
                <a:cubicBezTo>
                  <a:pt x="2060" y="85"/>
                  <a:pt x="2299" y="0"/>
                  <a:pt x="2560" y="0"/>
                </a:cubicBezTo>
                <a:cubicBezTo>
                  <a:pt x="5632" y="0"/>
                  <a:pt x="5632" y="0"/>
                  <a:pt x="5632" y="0"/>
                </a:cubicBezTo>
                <a:cubicBezTo>
                  <a:pt x="5893" y="0"/>
                  <a:pt x="6132" y="85"/>
                  <a:pt x="6348" y="254"/>
                </a:cubicBezTo>
                <a:cubicBezTo>
                  <a:pt x="6564" y="423"/>
                  <a:pt x="6703" y="633"/>
                  <a:pt x="6764" y="884"/>
                </a:cubicBezTo>
                <a:cubicBezTo>
                  <a:pt x="7184" y="2560"/>
                  <a:pt x="7184" y="2560"/>
                  <a:pt x="7184" y="2560"/>
                </a:cubicBezTo>
                <a:cubicBezTo>
                  <a:pt x="7296" y="2560"/>
                  <a:pt x="7296" y="2560"/>
                  <a:pt x="7296" y="2560"/>
                </a:cubicBezTo>
                <a:cubicBezTo>
                  <a:pt x="7544" y="2560"/>
                  <a:pt x="7755" y="2647"/>
                  <a:pt x="7930" y="2822"/>
                </a:cubicBezTo>
                <a:cubicBezTo>
                  <a:pt x="8105" y="2997"/>
                  <a:pt x="8192" y="3208"/>
                  <a:pt x="8192" y="34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0" name="Freeform 109" title="Ikon taxi"/>
          <p:cNvSpPr>
            <a:spLocks noChangeAspect="1" noEditPoints="1"/>
          </p:cNvSpPr>
          <p:nvPr/>
        </p:nvSpPr>
        <p:spPr bwMode="auto">
          <a:xfrm>
            <a:off x="8369324" y="2154156"/>
            <a:ext cx="251241" cy="218837"/>
          </a:xfrm>
          <a:custGeom>
            <a:avLst/>
            <a:gdLst>
              <a:gd name="T0" fmla="*/ 7930 w 8192"/>
              <a:gd name="T1" fmla="*/ 3846 h 7168"/>
              <a:gd name="T2" fmla="*/ 8192 w 8192"/>
              <a:gd name="T3" fmla="*/ 6016 h 7168"/>
              <a:gd name="T4" fmla="*/ 8064 w 8192"/>
              <a:gd name="T5" fmla="*/ 6144 h 7168"/>
              <a:gd name="T6" fmla="*/ 7680 w 8192"/>
              <a:gd name="T7" fmla="*/ 6400 h 7168"/>
              <a:gd name="T8" fmla="*/ 6912 w 8192"/>
              <a:gd name="T9" fmla="*/ 7168 h 7168"/>
              <a:gd name="T10" fmla="*/ 6144 w 8192"/>
              <a:gd name="T11" fmla="*/ 6400 h 7168"/>
              <a:gd name="T12" fmla="*/ 2048 w 8192"/>
              <a:gd name="T13" fmla="*/ 6144 h 7168"/>
              <a:gd name="T14" fmla="*/ 1824 w 8192"/>
              <a:gd name="T15" fmla="*/ 6944 h 7168"/>
              <a:gd name="T16" fmla="*/ 736 w 8192"/>
              <a:gd name="T17" fmla="*/ 6944 h 7168"/>
              <a:gd name="T18" fmla="*/ 512 w 8192"/>
              <a:gd name="T19" fmla="*/ 6144 h 7168"/>
              <a:gd name="T20" fmla="*/ 36 w 8192"/>
              <a:gd name="T21" fmla="*/ 6108 h 7168"/>
              <a:gd name="T22" fmla="*/ 0 w 8192"/>
              <a:gd name="T23" fmla="*/ 4480 h 7168"/>
              <a:gd name="T24" fmla="*/ 896 w 8192"/>
              <a:gd name="T25" fmla="*/ 3584 h 7168"/>
              <a:gd name="T26" fmla="*/ 1428 w 8192"/>
              <a:gd name="T27" fmla="*/ 1908 h 7168"/>
              <a:gd name="T28" fmla="*/ 2560 w 8192"/>
              <a:gd name="T29" fmla="*/ 1024 h 7168"/>
              <a:gd name="T30" fmla="*/ 3072 w 8192"/>
              <a:gd name="T31" fmla="*/ 128 h 7168"/>
              <a:gd name="T32" fmla="*/ 3200 w 8192"/>
              <a:gd name="T33" fmla="*/ 0 h 7168"/>
              <a:gd name="T34" fmla="*/ 5084 w 8192"/>
              <a:gd name="T35" fmla="*/ 36 h 7168"/>
              <a:gd name="T36" fmla="*/ 5120 w 8192"/>
              <a:gd name="T37" fmla="*/ 1024 h 7168"/>
              <a:gd name="T38" fmla="*/ 6348 w 8192"/>
              <a:gd name="T39" fmla="*/ 1278 h 7168"/>
              <a:gd name="T40" fmla="*/ 7184 w 8192"/>
              <a:gd name="T41" fmla="*/ 3584 h 7168"/>
              <a:gd name="T42" fmla="*/ 1280 w 8192"/>
              <a:gd name="T43" fmla="*/ 5504 h 7168"/>
              <a:gd name="T44" fmla="*/ 1920 w 8192"/>
              <a:gd name="T45" fmla="*/ 4864 h 7168"/>
              <a:gd name="T46" fmla="*/ 1280 w 8192"/>
              <a:gd name="T47" fmla="*/ 4224 h 7168"/>
              <a:gd name="T48" fmla="*/ 640 w 8192"/>
              <a:gd name="T49" fmla="*/ 4864 h 7168"/>
              <a:gd name="T50" fmla="*/ 1280 w 8192"/>
              <a:gd name="T51" fmla="*/ 5504 h 7168"/>
              <a:gd name="T52" fmla="*/ 6128 w 8192"/>
              <a:gd name="T53" fmla="*/ 3584 h 7168"/>
              <a:gd name="T54" fmla="*/ 5716 w 8192"/>
              <a:gd name="T55" fmla="*/ 2086 h 7168"/>
              <a:gd name="T56" fmla="*/ 2560 w 8192"/>
              <a:gd name="T57" fmla="*/ 2048 h 7168"/>
              <a:gd name="T58" fmla="*/ 2420 w 8192"/>
              <a:gd name="T59" fmla="*/ 2156 h 7168"/>
              <a:gd name="T60" fmla="*/ 6912 w 8192"/>
              <a:gd name="T61" fmla="*/ 5504 h 7168"/>
              <a:gd name="T62" fmla="*/ 7552 w 8192"/>
              <a:gd name="T63" fmla="*/ 4864 h 7168"/>
              <a:gd name="T64" fmla="*/ 6912 w 8192"/>
              <a:gd name="T65" fmla="*/ 4224 h 7168"/>
              <a:gd name="T66" fmla="*/ 6272 w 8192"/>
              <a:gd name="T67" fmla="*/ 4864 h 7168"/>
              <a:gd name="T68" fmla="*/ 6912 w 8192"/>
              <a:gd name="T69" fmla="*/ 5504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92" h="7168">
                <a:moveTo>
                  <a:pt x="7296" y="3584"/>
                </a:moveTo>
                <a:cubicBezTo>
                  <a:pt x="7544" y="3584"/>
                  <a:pt x="7755" y="3671"/>
                  <a:pt x="7930" y="3846"/>
                </a:cubicBezTo>
                <a:cubicBezTo>
                  <a:pt x="8105" y="4021"/>
                  <a:pt x="8192" y="4232"/>
                  <a:pt x="8192" y="4480"/>
                </a:cubicBezTo>
                <a:cubicBezTo>
                  <a:pt x="8192" y="6016"/>
                  <a:pt x="8192" y="6016"/>
                  <a:pt x="8192" y="6016"/>
                </a:cubicBezTo>
                <a:cubicBezTo>
                  <a:pt x="8192" y="6053"/>
                  <a:pt x="8180" y="6084"/>
                  <a:pt x="8156" y="6108"/>
                </a:cubicBezTo>
                <a:cubicBezTo>
                  <a:pt x="8132" y="6132"/>
                  <a:pt x="8101" y="6144"/>
                  <a:pt x="8064" y="6144"/>
                </a:cubicBezTo>
                <a:cubicBezTo>
                  <a:pt x="7680" y="6144"/>
                  <a:pt x="7680" y="6144"/>
                  <a:pt x="7680" y="6144"/>
                </a:cubicBezTo>
                <a:cubicBezTo>
                  <a:pt x="7680" y="6400"/>
                  <a:pt x="7680" y="6400"/>
                  <a:pt x="7680" y="6400"/>
                </a:cubicBezTo>
                <a:cubicBezTo>
                  <a:pt x="7680" y="6613"/>
                  <a:pt x="7605" y="6795"/>
                  <a:pt x="7456" y="6944"/>
                </a:cubicBezTo>
                <a:cubicBezTo>
                  <a:pt x="7307" y="7093"/>
                  <a:pt x="7125" y="7168"/>
                  <a:pt x="6912" y="7168"/>
                </a:cubicBezTo>
                <a:cubicBezTo>
                  <a:pt x="6699" y="7168"/>
                  <a:pt x="6517" y="7093"/>
                  <a:pt x="6368" y="6944"/>
                </a:cubicBezTo>
                <a:cubicBezTo>
                  <a:pt x="6219" y="6795"/>
                  <a:pt x="6144" y="6613"/>
                  <a:pt x="6144" y="6400"/>
                </a:cubicBezTo>
                <a:cubicBezTo>
                  <a:pt x="6144" y="6144"/>
                  <a:pt x="6144" y="6144"/>
                  <a:pt x="6144" y="6144"/>
                </a:cubicBezTo>
                <a:cubicBezTo>
                  <a:pt x="2048" y="6144"/>
                  <a:pt x="2048" y="6144"/>
                  <a:pt x="2048" y="6144"/>
                </a:cubicBezTo>
                <a:cubicBezTo>
                  <a:pt x="2048" y="6400"/>
                  <a:pt x="2048" y="6400"/>
                  <a:pt x="2048" y="6400"/>
                </a:cubicBezTo>
                <a:cubicBezTo>
                  <a:pt x="2048" y="6613"/>
                  <a:pt x="1973" y="6795"/>
                  <a:pt x="1824" y="6944"/>
                </a:cubicBezTo>
                <a:cubicBezTo>
                  <a:pt x="1675" y="7093"/>
                  <a:pt x="1493" y="7168"/>
                  <a:pt x="1280" y="7168"/>
                </a:cubicBezTo>
                <a:cubicBezTo>
                  <a:pt x="1067" y="7168"/>
                  <a:pt x="885" y="7093"/>
                  <a:pt x="736" y="6944"/>
                </a:cubicBezTo>
                <a:cubicBezTo>
                  <a:pt x="587" y="6795"/>
                  <a:pt x="512" y="6613"/>
                  <a:pt x="512" y="6400"/>
                </a:cubicBezTo>
                <a:cubicBezTo>
                  <a:pt x="512" y="6144"/>
                  <a:pt x="512" y="6144"/>
                  <a:pt x="512" y="6144"/>
                </a:cubicBezTo>
                <a:cubicBezTo>
                  <a:pt x="128" y="6144"/>
                  <a:pt x="128" y="6144"/>
                  <a:pt x="128" y="6144"/>
                </a:cubicBezTo>
                <a:cubicBezTo>
                  <a:pt x="91" y="6144"/>
                  <a:pt x="60" y="6132"/>
                  <a:pt x="36" y="6108"/>
                </a:cubicBezTo>
                <a:cubicBezTo>
                  <a:pt x="12" y="6084"/>
                  <a:pt x="0" y="6053"/>
                  <a:pt x="0" y="6016"/>
                </a:cubicBezTo>
                <a:cubicBezTo>
                  <a:pt x="0" y="4480"/>
                  <a:pt x="0" y="4480"/>
                  <a:pt x="0" y="4480"/>
                </a:cubicBezTo>
                <a:cubicBezTo>
                  <a:pt x="0" y="4232"/>
                  <a:pt x="87" y="4021"/>
                  <a:pt x="262" y="3846"/>
                </a:cubicBezTo>
                <a:cubicBezTo>
                  <a:pt x="437" y="3671"/>
                  <a:pt x="648" y="3584"/>
                  <a:pt x="896" y="3584"/>
                </a:cubicBezTo>
                <a:cubicBezTo>
                  <a:pt x="1008" y="3584"/>
                  <a:pt x="1008" y="3584"/>
                  <a:pt x="1008" y="3584"/>
                </a:cubicBezTo>
                <a:cubicBezTo>
                  <a:pt x="1428" y="1908"/>
                  <a:pt x="1428" y="1908"/>
                  <a:pt x="1428" y="1908"/>
                </a:cubicBezTo>
                <a:cubicBezTo>
                  <a:pt x="1489" y="1657"/>
                  <a:pt x="1628" y="1447"/>
                  <a:pt x="1844" y="1278"/>
                </a:cubicBezTo>
                <a:cubicBezTo>
                  <a:pt x="2060" y="1109"/>
                  <a:pt x="2299" y="1024"/>
                  <a:pt x="2560" y="1024"/>
                </a:cubicBezTo>
                <a:cubicBezTo>
                  <a:pt x="3072" y="1024"/>
                  <a:pt x="3072" y="1024"/>
                  <a:pt x="3072" y="1024"/>
                </a:cubicBezTo>
                <a:cubicBezTo>
                  <a:pt x="3072" y="128"/>
                  <a:pt x="3072" y="128"/>
                  <a:pt x="3072" y="128"/>
                </a:cubicBezTo>
                <a:cubicBezTo>
                  <a:pt x="3072" y="91"/>
                  <a:pt x="3084" y="60"/>
                  <a:pt x="3108" y="36"/>
                </a:cubicBezTo>
                <a:cubicBezTo>
                  <a:pt x="3132" y="12"/>
                  <a:pt x="3163" y="0"/>
                  <a:pt x="3200" y="0"/>
                </a:cubicBezTo>
                <a:cubicBezTo>
                  <a:pt x="4992" y="0"/>
                  <a:pt x="4992" y="0"/>
                  <a:pt x="4992" y="0"/>
                </a:cubicBezTo>
                <a:cubicBezTo>
                  <a:pt x="5029" y="0"/>
                  <a:pt x="5060" y="12"/>
                  <a:pt x="5084" y="36"/>
                </a:cubicBezTo>
                <a:cubicBezTo>
                  <a:pt x="5108" y="60"/>
                  <a:pt x="5120" y="91"/>
                  <a:pt x="5120" y="128"/>
                </a:cubicBezTo>
                <a:cubicBezTo>
                  <a:pt x="5120" y="1024"/>
                  <a:pt x="5120" y="1024"/>
                  <a:pt x="5120" y="1024"/>
                </a:cubicBezTo>
                <a:cubicBezTo>
                  <a:pt x="5632" y="1024"/>
                  <a:pt x="5632" y="1024"/>
                  <a:pt x="5632" y="1024"/>
                </a:cubicBezTo>
                <a:cubicBezTo>
                  <a:pt x="5893" y="1024"/>
                  <a:pt x="6132" y="1109"/>
                  <a:pt x="6348" y="1278"/>
                </a:cubicBezTo>
                <a:cubicBezTo>
                  <a:pt x="6564" y="1447"/>
                  <a:pt x="6703" y="1657"/>
                  <a:pt x="6764" y="1908"/>
                </a:cubicBezTo>
                <a:cubicBezTo>
                  <a:pt x="7184" y="3584"/>
                  <a:pt x="7184" y="3584"/>
                  <a:pt x="7184" y="3584"/>
                </a:cubicBezTo>
                <a:lnTo>
                  <a:pt x="7296" y="3584"/>
                </a:lnTo>
                <a:close/>
                <a:moveTo>
                  <a:pt x="1280" y="5504"/>
                </a:moveTo>
                <a:cubicBezTo>
                  <a:pt x="1456" y="5504"/>
                  <a:pt x="1607" y="5441"/>
                  <a:pt x="1732" y="5316"/>
                </a:cubicBezTo>
                <a:cubicBezTo>
                  <a:pt x="1857" y="5191"/>
                  <a:pt x="1920" y="5040"/>
                  <a:pt x="1920" y="4864"/>
                </a:cubicBezTo>
                <a:cubicBezTo>
                  <a:pt x="1920" y="4688"/>
                  <a:pt x="1857" y="4537"/>
                  <a:pt x="1732" y="4412"/>
                </a:cubicBezTo>
                <a:cubicBezTo>
                  <a:pt x="1607" y="4287"/>
                  <a:pt x="1456" y="4224"/>
                  <a:pt x="1280" y="4224"/>
                </a:cubicBezTo>
                <a:cubicBezTo>
                  <a:pt x="1104" y="4224"/>
                  <a:pt x="953" y="4287"/>
                  <a:pt x="828" y="4412"/>
                </a:cubicBezTo>
                <a:cubicBezTo>
                  <a:pt x="703" y="4537"/>
                  <a:pt x="640" y="4688"/>
                  <a:pt x="640" y="4864"/>
                </a:cubicBezTo>
                <a:cubicBezTo>
                  <a:pt x="640" y="5040"/>
                  <a:pt x="703" y="5191"/>
                  <a:pt x="828" y="5316"/>
                </a:cubicBezTo>
                <a:cubicBezTo>
                  <a:pt x="953" y="5441"/>
                  <a:pt x="1104" y="5504"/>
                  <a:pt x="1280" y="5504"/>
                </a:cubicBezTo>
                <a:close/>
                <a:moveTo>
                  <a:pt x="2064" y="3584"/>
                </a:moveTo>
                <a:cubicBezTo>
                  <a:pt x="6128" y="3584"/>
                  <a:pt x="6128" y="3584"/>
                  <a:pt x="6128" y="3584"/>
                </a:cubicBezTo>
                <a:cubicBezTo>
                  <a:pt x="5772" y="2156"/>
                  <a:pt x="5772" y="2156"/>
                  <a:pt x="5772" y="2156"/>
                </a:cubicBezTo>
                <a:cubicBezTo>
                  <a:pt x="5767" y="2135"/>
                  <a:pt x="5748" y="2111"/>
                  <a:pt x="5716" y="2086"/>
                </a:cubicBezTo>
                <a:cubicBezTo>
                  <a:pt x="5684" y="2061"/>
                  <a:pt x="5656" y="2048"/>
                  <a:pt x="5632" y="2048"/>
                </a:cubicBezTo>
                <a:cubicBezTo>
                  <a:pt x="2560" y="2048"/>
                  <a:pt x="2560" y="2048"/>
                  <a:pt x="2560" y="2048"/>
                </a:cubicBezTo>
                <a:cubicBezTo>
                  <a:pt x="2536" y="2048"/>
                  <a:pt x="2508" y="2061"/>
                  <a:pt x="2476" y="2086"/>
                </a:cubicBezTo>
                <a:cubicBezTo>
                  <a:pt x="2444" y="2111"/>
                  <a:pt x="2425" y="2135"/>
                  <a:pt x="2420" y="2156"/>
                </a:cubicBezTo>
                <a:lnTo>
                  <a:pt x="2064" y="3584"/>
                </a:lnTo>
                <a:close/>
                <a:moveTo>
                  <a:pt x="6912" y="5504"/>
                </a:moveTo>
                <a:cubicBezTo>
                  <a:pt x="7088" y="5504"/>
                  <a:pt x="7239" y="5441"/>
                  <a:pt x="7364" y="5316"/>
                </a:cubicBezTo>
                <a:cubicBezTo>
                  <a:pt x="7489" y="5191"/>
                  <a:pt x="7552" y="5040"/>
                  <a:pt x="7552" y="4864"/>
                </a:cubicBezTo>
                <a:cubicBezTo>
                  <a:pt x="7552" y="4688"/>
                  <a:pt x="7489" y="4537"/>
                  <a:pt x="7364" y="4412"/>
                </a:cubicBezTo>
                <a:cubicBezTo>
                  <a:pt x="7239" y="4287"/>
                  <a:pt x="7088" y="4224"/>
                  <a:pt x="6912" y="4224"/>
                </a:cubicBezTo>
                <a:cubicBezTo>
                  <a:pt x="6736" y="4224"/>
                  <a:pt x="6585" y="4287"/>
                  <a:pt x="6460" y="4412"/>
                </a:cubicBezTo>
                <a:cubicBezTo>
                  <a:pt x="6335" y="4537"/>
                  <a:pt x="6272" y="4688"/>
                  <a:pt x="6272" y="4864"/>
                </a:cubicBezTo>
                <a:cubicBezTo>
                  <a:pt x="6272" y="5040"/>
                  <a:pt x="6335" y="5191"/>
                  <a:pt x="6460" y="5316"/>
                </a:cubicBezTo>
                <a:cubicBezTo>
                  <a:pt x="6585" y="5441"/>
                  <a:pt x="6736" y="5504"/>
                  <a:pt x="6912" y="550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1" name="Freeform 105" title="Ikon buss"/>
          <p:cNvSpPr>
            <a:spLocks noChangeAspect="1" noEditPoints="1"/>
          </p:cNvSpPr>
          <p:nvPr/>
        </p:nvSpPr>
        <p:spPr bwMode="auto">
          <a:xfrm>
            <a:off x="8733940" y="2131749"/>
            <a:ext cx="217062" cy="251241"/>
          </a:xfrm>
          <a:custGeom>
            <a:avLst/>
            <a:gdLst>
              <a:gd name="T0" fmla="*/ 1386 w 6144"/>
              <a:gd name="T1" fmla="*/ 4502 h 7168"/>
              <a:gd name="T2" fmla="*/ 662 w 6144"/>
              <a:gd name="T3" fmla="*/ 4502 h 7168"/>
              <a:gd name="T4" fmla="*/ 662 w 6144"/>
              <a:gd name="T5" fmla="*/ 5226 h 7168"/>
              <a:gd name="T6" fmla="*/ 1386 w 6144"/>
              <a:gd name="T7" fmla="*/ 5226 h 7168"/>
              <a:gd name="T8" fmla="*/ 5632 w 6144"/>
              <a:gd name="T9" fmla="*/ 4864 h 7168"/>
              <a:gd name="T10" fmla="*/ 5120 w 6144"/>
              <a:gd name="T11" fmla="*/ 4352 h 7168"/>
              <a:gd name="T12" fmla="*/ 4608 w 6144"/>
              <a:gd name="T13" fmla="*/ 4864 h 7168"/>
              <a:gd name="T14" fmla="*/ 5120 w 6144"/>
              <a:gd name="T15" fmla="*/ 5376 h 7168"/>
              <a:gd name="T16" fmla="*/ 5632 w 6144"/>
              <a:gd name="T17" fmla="*/ 4864 h 7168"/>
              <a:gd name="T18" fmla="*/ 5160 w 6144"/>
              <a:gd name="T19" fmla="*/ 1744 h 7168"/>
              <a:gd name="T20" fmla="*/ 4908 w 6144"/>
              <a:gd name="T21" fmla="*/ 1536 h 7168"/>
              <a:gd name="T22" fmla="*/ 1074 w 6144"/>
              <a:gd name="T23" fmla="*/ 1594 h 7168"/>
              <a:gd name="T24" fmla="*/ 696 w 6144"/>
              <a:gd name="T25" fmla="*/ 3280 h 7168"/>
              <a:gd name="T26" fmla="*/ 948 w 6144"/>
              <a:gd name="T27" fmla="*/ 3584 h 7168"/>
              <a:gd name="T28" fmla="*/ 5392 w 6144"/>
              <a:gd name="T29" fmla="*/ 3492 h 7168"/>
              <a:gd name="T30" fmla="*/ 4544 w 6144"/>
              <a:gd name="T31" fmla="*/ 832 h 7168"/>
              <a:gd name="T32" fmla="*/ 4352 w 6144"/>
              <a:gd name="T33" fmla="*/ 640 h 7168"/>
              <a:gd name="T34" fmla="*/ 1656 w 6144"/>
              <a:gd name="T35" fmla="*/ 696 h 7168"/>
              <a:gd name="T36" fmla="*/ 1656 w 6144"/>
              <a:gd name="T37" fmla="*/ 968 h 7168"/>
              <a:gd name="T38" fmla="*/ 4352 w 6144"/>
              <a:gd name="T39" fmla="*/ 1024 h 7168"/>
              <a:gd name="T40" fmla="*/ 4544 w 6144"/>
              <a:gd name="T41" fmla="*/ 832 h 7168"/>
              <a:gd name="T42" fmla="*/ 6144 w 6144"/>
              <a:gd name="T43" fmla="*/ 6144 h 7168"/>
              <a:gd name="T44" fmla="*/ 5632 w 6144"/>
              <a:gd name="T45" fmla="*/ 6656 h 7168"/>
              <a:gd name="T46" fmla="*/ 5120 w 6144"/>
              <a:gd name="T47" fmla="*/ 7168 h 7168"/>
              <a:gd name="T48" fmla="*/ 4608 w 6144"/>
              <a:gd name="T49" fmla="*/ 6656 h 7168"/>
              <a:gd name="T50" fmla="*/ 1536 w 6144"/>
              <a:gd name="T51" fmla="*/ 6144 h 7168"/>
              <a:gd name="T52" fmla="*/ 1386 w 6144"/>
              <a:gd name="T53" fmla="*/ 7018 h 7168"/>
              <a:gd name="T54" fmla="*/ 662 w 6144"/>
              <a:gd name="T55" fmla="*/ 7018 h 7168"/>
              <a:gd name="T56" fmla="*/ 512 w 6144"/>
              <a:gd name="T57" fmla="*/ 6144 h 7168"/>
              <a:gd name="T58" fmla="*/ 0 w 6144"/>
              <a:gd name="T59" fmla="*/ 3732 h 7168"/>
              <a:gd name="T60" fmla="*/ 512 w 6144"/>
              <a:gd name="T61" fmla="*/ 1024 h 7168"/>
              <a:gd name="T62" fmla="*/ 1822 w 6144"/>
              <a:gd name="T63" fmla="*/ 120 h 7168"/>
              <a:gd name="T64" fmla="*/ 4322 w 6144"/>
              <a:gd name="T65" fmla="*/ 120 h 7168"/>
              <a:gd name="T66" fmla="*/ 5632 w 6144"/>
              <a:gd name="T67" fmla="*/ 1024 h 7168"/>
              <a:gd name="T68" fmla="*/ 6144 w 6144"/>
              <a:gd name="T69" fmla="*/ 373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44" h="7168">
                <a:moveTo>
                  <a:pt x="1536" y="4864"/>
                </a:moveTo>
                <a:cubicBezTo>
                  <a:pt x="1536" y="4723"/>
                  <a:pt x="1486" y="4602"/>
                  <a:pt x="1386" y="4502"/>
                </a:cubicBezTo>
                <a:cubicBezTo>
                  <a:pt x="1286" y="4402"/>
                  <a:pt x="1165" y="4352"/>
                  <a:pt x="1024" y="4352"/>
                </a:cubicBezTo>
                <a:cubicBezTo>
                  <a:pt x="883" y="4352"/>
                  <a:pt x="762" y="4402"/>
                  <a:pt x="662" y="4502"/>
                </a:cubicBezTo>
                <a:cubicBezTo>
                  <a:pt x="562" y="4602"/>
                  <a:pt x="512" y="4723"/>
                  <a:pt x="512" y="4864"/>
                </a:cubicBezTo>
                <a:cubicBezTo>
                  <a:pt x="512" y="5005"/>
                  <a:pt x="562" y="5126"/>
                  <a:pt x="662" y="5226"/>
                </a:cubicBezTo>
                <a:cubicBezTo>
                  <a:pt x="762" y="5326"/>
                  <a:pt x="883" y="5376"/>
                  <a:pt x="1024" y="5376"/>
                </a:cubicBezTo>
                <a:cubicBezTo>
                  <a:pt x="1165" y="5376"/>
                  <a:pt x="1286" y="5326"/>
                  <a:pt x="1386" y="5226"/>
                </a:cubicBezTo>
                <a:cubicBezTo>
                  <a:pt x="1486" y="5126"/>
                  <a:pt x="1536" y="5005"/>
                  <a:pt x="1536" y="4864"/>
                </a:cubicBezTo>
                <a:close/>
                <a:moveTo>
                  <a:pt x="5632" y="4864"/>
                </a:moveTo>
                <a:cubicBezTo>
                  <a:pt x="5632" y="4723"/>
                  <a:pt x="5582" y="4602"/>
                  <a:pt x="5482" y="4502"/>
                </a:cubicBezTo>
                <a:cubicBezTo>
                  <a:pt x="5382" y="4402"/>
                  <a:pt x="5261" y="4352"/>
                  <a:pt x="5120" y="4352"/>
                </a:cubicBezTo>
                <a:cubicBezTo>
                  <a:pt x="4979" y="4352"/>
                  <a:pt x="4858" y="4402"/>
                  <a:pt x="4758" y="4502"/>
                </a:cubicBezTo>
                <a:cubicBezTo>
                  <a:pt x="4658" y="4602"/>
                  <a:pt x="4608" y="4723"/>
                  <a:pt x="4608" y="4864"/>
                </a:cubicBezTo>
                <a:cubicBezTo>
                  <a:pt x="4608" y="5005"/>
                  <a:pt x="4658" y="5126"/>
                  <a:pt x="4758" y="5226"/>
                </a:cubicBezTo>
                <a:cubicBezTo>
                  <a:pt x="4858" y="5326"/>
                  <a:pt x="4979" y="5376"/>
                  <a:pt x="5120" y="5376"/>
                </a:cubicBezTo>
                <a:cubicBezTo>
                  <a:pt x="5261" y="5376"/>
                  <a:pt x="5382" y="5326"/>
                  <a:pt x="5482" y="5226"/>
                </a:cubicBezTo>
                <a:cubicBezTo>
                  <a:pt x="5582" y="5126"/>
                  <a:pt x="5632" y="5005"/>
                  <a:pt x="5632" y="4864"/>
                </a:cubicBezTo>
                <a:close/>
                <a:moveTo>
                  <a:pt x="5448" y="3280"/>
                </a:moveTo>
                <a:cubicBezTo>
                  <a:pt x="5160" y="1744"/>
                  <a:pt x="5160" y="1744"/>
                  <a:pt x="5160" y="1744"/>
                </a:cubicBezTo>
                <a:cubicBezTo>
                  <a:pt x="5147" y="1683"/>
                  <a:pt x="5117" y="1633"/>
                  <a:pt x="5070" y="1594"/>
                </a:cubicBezTo>
                <a:cubicBezTo>
                  <a:pt x="5023" y="1555"/>
                  <a:pt x="4969" y="1536"/>
                  <a:pt x="4908" y="1536"/>
                </a:cubicBezTo>
                <a:cubicBezTo>
                  <a:pt x="1236" y="1536"/>
                  <a:pt x="1236" y="1536"/>
                  <a:pt x="1236" y="1536"/>
                </a:cubicBezTo>
                <a:cubicBezTo>
                  <a:pt x="1175" y="1536"/>
                  <a:pt x="1121" y="1555"/>
                  <a:pt x="1074" y="1594"/>
                </a:cubicBezTo>
                <a:cubicBezTo>
                  <a:pt x="1027" y="1633"/>
                  <a:pt x="997" y="1683"/>
                  <a:pt x="984" y="1744"/>
                </a:cubicBezTo>
                <a:cubicBezTo>
                  <a:pt x="696" y="3280"/>
                  <a:pt x="696" y="3280"/>
                  <a:pt x="696" y="3280"/>
                </a:cubicBezTo>
                <a:cubicBezTo>
                  <a:pt x="683" y="3360"/>
                  <a:pt x="701" y="3431"/>
                  <a:pt x="752" y="3492"/>
                </a:cubicBezTo>
                <a:cubicBezTo>
                  <a:pt x="803" y="3553"/>
                  <a:pt x="868" y="3584"/>
                  <a:pt x="948" y="3584"/>
                </a:cubicBezTo>
                <a:cubicBezTo>
                  <a:pt x="5196" y="3584"/>
                  <a:pt x="5196" y="3584"/>
                  <a:pt x="5196" y="3584"/>
                </a:cubicBezTo>
                <a:cubicBezTo>
                  <a:pt x="5276" y="3584"/>
                  <a:pt x="5341" y="3553"/>
                  <a:pt x="5392" y="3492"/>
                </a:cubicBezTo>
                <a:cubicBezTo>
                  <a:pt x="5443" y="3431"/>
                  <a:pt x="5461" y="3360"/>
                  <a:pt x="5448" y="3280"/>
                </a:cubicBezTo>
                <a:close/>
                <a:moveTo>
                  <a:pt x="4544" y="832"/>
                </a:moveTo>
                <a:cubicBezTo>
                  <a:pt x="4544" y="779"/>
                  <a:pt x="4525" y="733"/>
                  <a:pt x="4488" y="696"/>
                </a:cubicBezTo>
                <a:cubicBezTo>
                  <a:pt x="4451" y="659"/>
                  <a:pt x="4405" y="640"/>
                  <a:pt x="4352" y="640"/>
                </a:cubicBezTo>
                <a:cubicBezTo>
                  <a:pt x="1792" y="640"/>
                  <a:pt x="1792" y="640"/>
                  <a:pt x="1792" y="640"/>
                </a:cubicBezTo>
                <a:cubicBezTo>
                  <a:pt x="1739" y="640"/>
                  <a:pt x="1693" y="659"/>
                  <a:pt x="1656" y="696"/>
                </a:cubicBezTo>
                <a:cubicBezTo>
                  <a:pt x="1619" y="733"/>
                  <a:pt x="1600" y="779"/>
                  <a:pt x="1600" y="832"/>
                </a:cubicBezTo>
                <a:cubicBezTo>
                  <a:pt x="1600" y="885"/>
                  <a:pt x="1619" y="931"/>
                  <a:pt x="1656" y="968"/>
                </a:cubicBezTo>
                <a:cubicBezTo>
                  <a:pt x="1693" y="1005"/>
                  <a:pt x="1739" y="1024"/>
                  <a:pt x="1792" y="1024"/>
                </a:cubicBezTo>
                <a:cubicBezTo>
                  <a:pt x="4352" y="1024"/>
                  <a:pt x="4352" y="1024"/>
                  <a:pt x="4352" y="1024"/>
                </a:cubicBezTo>
                <a:cubicBezTo>
                  <a:pt x="4405" y="1024"/>
                  <a:pt x="4451" y="1005"/>
                  <a:pt x="4488" y="968"/>
                </a:cubicBezTo>
                <a:cubicBezTo>
                  <a:pt x="4525" y="931"/>
                  <a:pt x="4544" y="885"/>
                  <a:pt x="4544" y="832"/>
                </a:cubicBezTo>
                <a:close/>
                <a:moveTo>
                  <a:pt x="6144" y="3732"/>
                </a:moveTo>
                <a:cubicBezTo>
                  <a:pt x="6144" y="6144"/>
                  <a:pt x="6144" y="6144"/>
                  <a:pt x="6144" y="6144"/>
                </a:cubicBezTo>
                <a:cubicBezTo>
                  <a:pt x="5632" y="6144"/>
                  <a:pt x="5632" y="6144"/>
                  <a:pt x="5632" y="6144"/>
                </a:cubicBezTo>
                <a:cubicBezTo>
                  <a:pt x="5632" y="6656"/>
                  <a:pt x="5632" y="6656"/>
                  <a:pt x="5632" y="6656"/>
                </a:cubicBezTo>
                <a:cubicBezTo>
                  <a:pt x="5632" y="6797"/>
                  <a:pt x="5582" y="6918"/>
                  <a:pt x="5482" y="7018"/>
                </a:cubicBezTo>
                <a:cubicBezTo>
                  <a:pt x="5382" y="7118"/>
                  <a:pt x="5261" y="7168"/>
                  <a:pt x="5120" y="7168"/>
                </a:cubicBezTo>
                <a:cubicBezTo>
                  <a:pt x="4979" y="7168"/>
                  <a:pt x="4858" y="7118"/>
                  <a:pt x="4758" y="7018"/>
                </a:cubicBezTo>
                <a:cubicBezTo>
                  <a:pt x="4658" y="6918"/>
                  <a:pt x="4608" y="6797"/>
                  <a:pt x="4608" y="6656"/>
                </a:cubicBezTo>
                <a:cubicBezTo>
                  <a:pt x="4608" y="6144"/>
                  <a:pt x="4608" y="6144"/>
                  <a:pt x="4608" y="6144"/>
                </a:cubicBezTo>
                <a:cubicBezTo>
                  <a:pt x="1536" y="6144"/>
                  <a:pt x="1536" y="6144"/>
                  <a:pt x="1536" y="6144"/>
                </a:cubicBezTo>
                <a:cubicBezTo>
                  <a:pt x="1536" y="6656"/>
                  <a:pt x="1536" y="6656"/>
                  <a:pt x="1536" y="6656"/>
                </a:cubicBezTo>
                <a:cubicBezTo>
                  <a:pt x="1536" y="6797"/>
                  <a:pt x="1486" y="6918"/>
                  <a:pt x="1386" y="7018"/>
                </a:cubicBezTo>
                <a:cubicBezTo>
                  <a:pt x="1286" y="7118"/>
                  <a:pt x="1165" y="7168"/>
                  <a:pt x="1024" y="7168"/>
                </a:cubicBezTo>
                <a:cubicBezTo>
                  <a:pt x="883" y="7168"/>
                  <a:pt x="762" y="7118"/>
                  <a:pt x="662" y="7018"/>
                </a:cubicBezTo>
                <a:cubicBezTo>
                  <a:pt x="562" y="6918"/>
                  <a:pt x="512" y="6797"/>
                  <a:pt x="512" y="6656"/>
                </a:cubicBezTo>
                <a:cubicBezTo>
                  <a:pt x="512" y="6144"/>
                  <a:pt x="512" y="6144"/>
                  <a:pt x="512" y="6144"/>
                </a:cubicBezTo>
                <a:cubicBezTo>
                  <a:pt x="0" y="6144"/>
                  <a:pt x="0" y="6144"/>
                  <a:pt x="0" y="6144"/>
                </a:cubicBezTo>
                <a:cubicBezTo>
                  <a:pt x="0" y="3732"/>
                  <a:pt x="0" y="3732"/>
                  <a:pt x="0" y="3732"/>
                </a:cubicBezTo>
                <a:cubicBezTo>
                  <a:pt x="0" y="3433"/>
                  <a:pt x="33" y="3136"/>
                  <a:pt x="100" y="2840"/>
                </a:cubicBezTo>
                <a:cubicBezTo>
                  <a:pt x="512" y="1024"/>
                  <a:pt x="512" y="1024"/>
                  <a:pt x="512" y="1024"/>
                </a:cubicBezTo>
                <a:cubicBezTo>
                  <a:pt x="536" y="816"/>
                  <a:pt x="666" y="633"/>
                  <a:pt x="902" y="476"/>
                </a:cubicBezTo>
                <a:cubicBezTo>
                  <a:pt x="1138" y="319"/>
                  <a:pt x="1445" y="200"/>
                  <a:pt x="1822" y="120"/>
                </a:cubicBezTo>
                <a:cubicBezTo>
                  <a:pt x="2199" y="40"/>
                  <a:pt x="2616" y="0"/>
                  <a:pt x="3072" y="0"/>
                </a:cubicBezTo>
                <a:cubicBezTo>
                  <a:pt x="3528" y="0"/>
                  <a:pt x="3945" y="40"/>
                  <a:pt x="4322" y="120"/>
                </a:cubicBezTo>
                <a:cubicBezTo>
                  <a:pt x="4699" y="200"/>
                  <a:pt x="5006" y="319"/>
                  <a:pt x="5242" y="476"/>
                </a:cubicBezTo>
                <a:cubicBezTo>
                  <a:pt x="5478" y="633"/>
                  <a:pt x="5608" y="816"/>
                  <a:pt x="5632" y="1024"/>
                </a:cubicBezTo>
                <a:cubicBezTo>
                  <a:pt x="6052" y="2840"/>
                  <a:pt x="6052" y="2840"/>
                  <a:pt x="6052" y="2840"/>
                </a:cubicBezTo>
                <a:cubicBezTo>
                  <a:pt x="6113" y="3112"/>
                  <a:pt x="6144" y="3409"/>
                  <a:pt x="6144" y="373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2" name="Freeform 609" title="Ikon pendeltåg"/>
          <p:cNvSpPr>
            <a:spLocks noChangeAspect="1" noEditPoints="1"/>
          </p:cNvSpPr>
          <p:nvPr/>
        </p:nvSpPr>
        <p:spPr bwMode="auto">
          <a:xfrm>
            <a:off x="9026724" y="2156572"/>
            <a:ext cx="214842" cy="251241"/>
          </a:xfrm>
          <a:custGeom>
            <a:avLst/>
            <a:gdLst>
              <a:gd name="T0" fmla="*/ 4352 w 6144"/>
              <a:gd name="T1" fmla="*/ 0 h 7168"/>
              <a:gd name="T2" fmla="*/ 5618 w 6144"/>
              <a:gd name="T3" fmla="*/ 374 h 7168"/>
              <a:gd name="T4" fmla="*/ 6144 w 6144"/>
              <a:gd name="T5" fmla="*/ 1280 h 7168"/>
              <a:gd name="T6" fmla="*/ 6144 w 6144"/>
              <a:gd name="T7" fmla="*/ 4864 h 7168"/>
              <a:gd name="T8" fmla="*/ 5642 w 6144"/>
              <a:gd name="T9" fmla="*/ 5752 h 7168"/>
              <a:gd name="T10" fmla="*/ 4420 w 6144"/>
              <a:gd name="T11" fmla="*/ 6140 h 7168"/>
              <a:gd name="T12" fmla="*/ 5272 w 6144"/>
              <a:gd name="T13" fmla="*/ 6948 h 7168"/>
              <a:gd name="T14" fmla="*/ 5304 w 6144"/>
              <a:gd name="T15" fmla="*/ 7088 h 7168"/>
              <a:gd name="T16" fmla="*/ 5184 w 6144"/>
              <a:gd name="T17" fmla="*/ 7168 h 7168"/>
              <a:gd name="T18" fmla="*/ 960 w 6144"/>
              <a:gd name="T19" fmla="*/ 7168 h 7168"/>
              <a:gd name="T20" fmla="*/ 840 w 6144"/>
              <a:gd name="T21" fmla="*/ 7088 h 7168"/>
              <a:gd name="T22" fmla="*/ 872 w 6144"/>
              <a:gd name="T23" fmla="*/ 6948 h 7168"/>
              <a:gd name="T24" fmla="*/ 1724 w 6144"/>
              <a:gd name="T25" fmla="*/ 6140 h 7168"/>
              <a:gd name="T26" fmla="*/ 502 w 6144"/>
              <a:gd name="T27" fmla="*/ 5752 h 7168"/>
              <a:gd name="T28" fmla="*/ 0 w 6144"/>
              <a:gd name="T29" fmla="*/ 4864 h 7168"/>
              <a:gd name="T30" fmla="*/ 0 w 6144"/>
              <a:gd name="T31" fmla="*/ 1280 h 7168"/>
              <a:gd name="T32" fmla="*/ 526 w 6144"/>
              <a:gd name="T33" fmla="*/ 374 h 7168"/>
              <a:gd name="T34" fmla="*/ 1792 w 6144"/>
              <a:gd name="T35" fmla="*/ 0 h 7168"/>
              <a:gd name="T36" fmla="*/ 4352 w 6144"/>
              <a:gd name="T37" fmla="*/ 0 h 7168"/>
              <a:gd name="T38" fmla="*/ 1152 w 6144"/>
              <a:gd name="T39" fmla="*/ 5248 h 7168"/>
              <a:gd name="T40" fmla="*/ 1604 w 6144"/>
              <a:gd name="T41" fmla="*/ 5060 h 7168"/>
              <a:gd name="T42" fmla="*/ 1792 w 6144"/>
              <a:gd name="T43" fmla="*/ 4608 h 7168"/>
              <a:gd name="T44" fmla="*/ 1604 w 6144"/>
              <a:gd name="T45" fmla="*/ 4156 h 7168"/>
              <a:gd name="T46" fmla="*/ 1152 w 6144"/>
              <a:gd name="T47" fmla="*/ 3968 h 7168"/>
              <a:gd name="T48" fmla="*/ 700 w 6144"/>
              <a:gd name="T49" fmla="*/ 4156 h 7168"/>
              <a:gd name="T50" fmla="*/ 512 w 6144"/>
              <a:gd name="T51" fmla="*/ 4608 h 7168"/>
              <a:gd name="T52" fmla="*/ 700 w 6144"/>
              <a:gd name="T53" fmla="*/ 5060 h 7168"/>
              <a:gd name="T54" fmla="*/ 1152 w 6144"/>
              <a:gd name="T55" fmla="*/ 5248 h 7168"/>
              <a:gd name="T56" fmla="*/ 2816 w 6144"/>
              <a:gd name="T57" fmla="*/ 3072 h 7168"/>
              <a:gd name="T58" fmla="*/ 2816 w 6144"/>
              <a:gd name="T59" fmla="*/ 1024 h 7168"/>
              <a:gd name="T60" fmla="*/ 640 w 6144"/>
              <a:gd name="T61" fmla="*/ 1024 h 7168"/>
              <a:gd name="T62" fmla="*/ 640 w 6144"/>
              <a:gd name="T63" fmla="*/ 3072 h 7168"/>
              <a:gd name="T64" fmla="*/ 2816 w 6144"/>
              <a:gd name="T65" fmla="*/ 3072 h 7168"/>
              <a:gd name="T66" fmla="*/ 4992 w 6144"/>
              <a:gd name="T67" fmla="*/ 5248 h 7168"/>
              <a:gd name="T68" fmla="*/ 5444 w 6144"/>
              <a:gd name="T69" fmla="*/ 5060 h 7168"/>
              <a:gd name="T70" fmla="*/ 5632 w 6144"/>
              <a:gd name="T71" fmla="*/ 4608 h 7168"/>
              <a:gd name="T72" fmla="*/ 5444 w 6144"/>
              <a:gd name="T73" fmla="*/ 4156 h 7168"/>
              <a:gd name="T74" fmla="*/ 4992 w 6144"/>
              <a:gd name="T75" fmla="*/ 3968 h 7168"/>
              <a:gd name="T76" fmla="*/ 4540 w 6144"/>
              <a:gd name="T77" fmla="*/ 4156 h 7168"/>
              <a:gd name="T78" fmla="*/ 4352 w 6144"/>
              <a:gd name="T79" fmla="*/ 4608 h 7168"/>
              <a:gd name="T80" fmla="*/ 4540 w 6144"/>
              <a:gd name="T81" fmla="*/ 5060 h 7168"/>
              <a:gd name="T82" fmla="*/ 4992 w 6144"/>
              <a:gd name="T83" fmla="*/ 5248 h 7168"/>
              <a:gd name="T84" fmla="*/ 5632 w 6144"/>
              <a:gd name="T85" fmla="*/ 3072 h 7168"/>
              <a:gd name="T86" fmla="*/ 5632 w 6144"/>
              <a:gd name="T87" fmla="*/ 1024 h 7168"/>
              <a:gd name="T88" fmla="*/ 3328 w 6144"/>
              <a:gd name="T89" fmla="*/ 1024 h 7168"/>
              <a:gd name="T90" fmla="*/ 3328 w 6144"/>
              <a:gd name="T91" fmla="*/ 3072 h 7168"/>
              <a:gd name="T92" fmla="*/ 5632 w 6144"/>
              <a:gd name="T93" fmla="*/ 307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44" h="7168">
                <a:moveTo>
                  <a:pt x="4352" y="0"/>
                </a:moveTo>
                <a:cubicBezTo>
                  <a:pt x="4845" y="0"/>
                  <a:pt x="5267" y="125"/>
                  <a:pt x="5618" y="374"/>
                </a:cubicBezTo>
                <a:cubicBezTo>
                  <a:pt x="5969" y="623"/>
                  <a:pt x="6144" y="925"/>
                  <a:pt x="6144" y="1280"/>
                </a:cubicBezTo>
                <a:cubicBezTo>
                  <a:pt x="6144" y="4864"/>
                  <a:pt x="6144" y="4864"/>
                  <a:pt x="6144" y="4864"/>
                </a:cubicBezTo>
                <a:cubicBezTo>
                  <a:pt x="6144" y="5211"/>
                  <a:pt x="5977" y="5507"/>
                  <a:pt x="5642" y="5752"/>
                </a:cubicBezTo>
                <a:cubicBezTo>
                  <a:pt x="5307" y="5997"/>
                  <a:pt x="4900" y="6127"/>
                  <a:pt x="4420" y="6140"/>
                </a:cubicBezTo>
                <a:cubicBezTo>
                  <a:pt x="5272" y="6948"/>
                  <a:pt x="5272" y="6948"/>
                  <a:pt x="5272" y="6948"/>
                </a:cubicBezTo>
                <a:cubicBezTo>
                  <a:pt x="5315" y="6988"/>
                  <a:pt x="5325" y="7035"/>
                  <a:pt x="5304" y="7088"/>
                </a:cubicBezTo>
                <a:cubicBezTo>
                  <a:pt x="5283" y="7141"/>
                  <a:pt x="5243" y="7168"/>
                  <a:pt x="5184" y="7168"/>
                </a:cubicBezTo>
                <a:cubicBezTo>
                  <a:pt x="960" y="7168"/>
                  <a:pt x="960" y="7168"/>
                  <a:pt x="960" y="7168"/>
                </a:cubicBezTo>
                <a:cubicBezTo>
                  <a:pt x="901" y="7168"/>
                  <a:pt x="861" y="7141"/>
                  <a:pt x="840" y="7088"/>
                </a:cubicBezTo>
                <a:cubicBezTo>
                  <a:pt x="819" y="7035"/>
                  <a:pt x="829" y="6988"/>
                  <a:pt x="872" y="6948"/>
                </a:cubicBezTo>
                <a:cubicBezTo>
                  <a:pt x="1724" y="6140"/>
                  <a:pt x="1724" y="6140"/>
                  <a:pt x="1724" y="6140"/>
                </a:cubicBezTo>
                <a:cubicBezTo>
                  <a:pt x="1244" y="6127"/>
                  <a:pt x="837" y="5997"/>
                  <a:pt x="502" y="5752"/>
                </a:cubicBezTo>
                <a:cubicBezTo>
                  <a:pt x="167" y="5507"/>
                  <a:pt x="0" y="5211"/>
                  <a:pt x="0" y="4864"/>
                </a:cubicBezTo>
                <a:cubicBezTo>
                  <a:pt x="0" y="1280"/>
                  <a:pt x="0" y="1280"/>
                  <a:pt x="0" y="1280"/>
                </a:cubicBezTo>
                <a:cubicBezTo>
                  <a:pt x="0" y="925"/>
                  <a:pt x="175" y="623"/>
                  <a:pt x="526" y="374"/>
                </a:cubicBezTo>
                <a:cubicBezTo>
                  <a:pt x="877" y="125"/>
                  <a:pt x="1299" y="0"/>
                  <a:pt x="1792" y="0"/>
                </a:cubicBezTo>
                <a:lnTo>
                  <a:pt x="4352" y="0"/>
                </a:lnTo>
                <a:close/>
                <a:moveTo>
                  <a:pt x="1152" y="5248"/>
                </a:moveTo>
                <a:cubicBezTo>
                  <a:pt x="1328" y="5248"/>
                  <a:pt x="1479" y="5185"/>
                  <a:pt x="1604" y="5060"/>
                </a:cubicBezTo>
                <a:cubicBezTo>
                  <a:pt x="1729" y="4935"/>
                  <a:pt x="1792" y="4784"/>
                  <a:pt x="1792" y="4608"/>
                </a:cubicBezTo>
                <a:cubicBezTo>
                  <a:pt x="1792" y="4432"/>
                  <a:pt x="1729" y="4281"/>
                  <a:pt x="1604" y="4156"/>
                </a:cubicBezTo>
                <a:cubicBezTo>
                  <a:pt x="1479" y="4031"/>
                  <a:pt x="1328" y="3968"/>
                  <a:pt x="1152" y="3968"/>
                </a:cubicBezTo>
                <a:cubicBezTo>
                  <a:pt x="976" y="3968"/>
                  <a:pt x="825" y="4031"/>
                  <a:pt x="700" y="4156"/>
                </a:cubicBezTo>
                <a:cubicBezTo>
                  <a:pt x="575" y="4281"/>
                  <a:pt x="512" y="4432"/>
                  <a:pt x="512" y="4608"/>
                </a:cubicBezTo>
                <a:cubicBezTo>
                  <a:pt x="512" y="4784"/>
                  <a:pt x="575" y="4935"/>
                  <a:pt x="700" y="5060"/>
                </a:cubicBezTo>
                <a:cubicBezTo>
                  <a:pt x="825" y="5185"/>
                  <a:pt x="976" y="5248"/>
                  <a:pt x="1152" y="5248"/>
                </a:cubicBezTo>
                <a:close/>
                <a:moveTo>
                  <a:pt x="2816" y="3072"/>
                </a:moveTo>
                <a:cubicBezTo>
                  <a:pt x="2816" y="1024"/>
                  <a:pt x="2816" y="1024"/>
                  <a:pt x="2816" y="1024"/>
                </a:cubicBezTo>
                <a:cubicBezTo>
                  <a:pt x="640" y="1024"/>
                  <a:pt x="640" y="1024"/>
                  <a:pt x="640" y="1024"/>
                </a:cubicBezTo>
                <a:cubicBezTo>
                  <a:pt x="640" y="3072"/>
                  <a:pt x="640" y="3072"/>
                  <a:pt x="640" y="3072"/>
                </a:cubicBezTo>
                <a:lnTo>
                  <a:pt x="2816" y="3072"/>
                </a:lnTo>
                <a:close/>
                <a:moveTo>
                  <a:pt x="4992" y="5248"/>
                </a:moveTo>
                <a:cubicBezTo>
                  <a:pt x="5168" y="5248"/>
                  <a:pt x="5319" y="5185"/>
                  <a:pt x="5444" y="5060"/>
                </a:cubicBezTo>
                <a:cubicBezTo>
                  <a:pt x="5569" y="4935"/>
                  <a:pt x="5632" y="4784"/>
                  <a:pt x="5632" y="4608"/>
                </a:cubicBezTo>
                <a:cubicBezTo>
                  <a:pt x="5632" y="4432"/>
                  <a:pt x="5569" y="4281"/>
                  <a:pt x="5444" y="4156"/>
                </a:cubicBezTo>
                <a:cubicBezTo>
                  <a:pt x="5319" y="4031"/>
                  <a:pt x="5168" y="3968"/>
                  <a:pt x="4992" y="3968"/>
                </a:cubicBezTo>
                <a:cubicBezTo>
                  <a:pt x="4816" y="3968"/>
                  <a:pt x="4665" y="4031"/>
                  <a:pt x="4540" y="4156"/>
                </a:cubicBezTo>
                <a:cubicBezTo>
                  <a:pt x="4415" y="4281"/>
                  <a:pt x="4352" y="4432"/>
                  <a:pt x="4352" y="4608"/>
                </a:cubicBezTo>
                <a:cubicBezTo>
                  <a:pt x="4352" y="4784"/>
                  <a:pt x="4415" y="4935"/>
                  <a:pt x="4540" y="5060"/>
                </a:cubicBezTo>
                <a:cubicBezTo>
                  <a:pt x="4665" y="5185"/>
                  <a:pt x="4816" y="5248"/>
                  <a:pt x="4992" y="5248"/>
                </a:cubicBezTo>
                <a:close/>
                <a:moveTo>
                  <a:pt x="5632" y="3072"/>
                </a:moveTo>
                <a:cubicBezTo>
                  <a:pt x="5632" y="1024"/>
                  <a:pt x="5632" y="1024"/>
                  <a:pt x="5632" y="1024"/>
                </a:cubicBezTo>
                <a:cubicBezTo>
                  <a:pt x="3328" y="1024"/>
                  <a:pt x="3328" y="1024"/>
                  <a:pt x="3328" y="1024"/>
                </a:cubicBezTo>
                <a:cubicBezTo>
                  <a:pt x="3328" y="3072"/>
                  <a:pt x="3328" y="3072"/>
                  <a:pt x="3328" y="3072"/>
                </a:cubicBezTo>
                <a:lnTo>
                  <a:pt x="5632" y="3072"/>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3" name="Freeform 657" title="Ikon tåg"/>
          <p:cNvSpPr>
            <a:spLocks noChangeAspect="1" noEditPoints="1"/>
          </p:cNvSpPr>
          <p:nvPr/>
        </p:nvSpPr>
        <p:spPr bwMode="auto">
          <a:xfrm>
            <a:off x="9304210" y="2144161"/>
            <a:ext cx="218394" cy="251241"/>
          </a:xfrm>
          <a:custGeom>
            <a:avLst/>
            <a:gdLst>
              <a:gd name="T0" fmla="*/ 4352 w 6144"/>
              <a:gd name="T1" fmla="*/ 0 h 7168"/>
              <a:gd name="T2" fmla="*/ 5618 w 6144"/>
              <a:gd name="T3" fmla="*/ 374 h 7168"/>
              <a:gd name="T4" fmla="*/ 6144 w 6144"/>
              <a:gd name="T5" fmla="*/ 1280 h 7168"/>
              <a:gd name="T6" fmla="*/ 6144 w 6144"/>
              <a:gd name="T7" fmla="*/ 4864 h 7168"/>
              <a:gd name="T8" fmla="*/ 5642 w 6144"/>
              <a:gd name="T9" fmla="*/ 5752 h 7168"/>
              <a:gd name="T10" fmla="*/ 4420 w 6144"/>
              <a:gd name="T11" fmla="*/ 6140 h 7168"/>
              <a:gd name="T12" fmla="*/ 5272 w 6144"/>
              <a:gd name="T13" fmla="*/ 6948 h 7168"/>
              <a:gd name="T14" fmla="*/ 5304 w 6144"/>
              <a:gd name="T15" fmla="*/ 7088 h 7168"/>
              <a:gd name="T16" fmla="*/ 5184 w 6144"/>
              <a:gd name="T17" fmla="*/ 7168 h 7168"/>
              <a:gd name="T18" fmla="*/ 960 w 6144"/>
              <a:gd name="T19" fmla="*/ 7168 h 7168"/>
              <a:gd name="T20" fmla="*/ 840 w 6144"/>
              <a:gd name="T21" fmla="*/ 7088 h 7168"/>
              <a:gd name="T22" fmla="*/ 872 w 6144"/>
              <a:gd name="T23" fmla="*/ 6948 h 7168"/>
              <a:gd name="T24" fmla="*/ 1724 w 6144"/>
              <a:gd name="T25" fmla="*/ 6140 h 7168"/>
              <a:gd name="T26" fmla="*/ 502 w 6144"/>
              <a:gd name="T27" fmla="*/ 5752 h 7168"/>
              <a:gd name="T28" fmla="*/ 0 w 6144"/>
              <a:gd name="T29" fmla="*/ 4864 h 7168"/>
              <a:gd name="T30" fmla="*/ 0 w 6144"/>
              <a:gd name="T31" fmla="*/ 1280 h 7168"/>
              <a:gd name="T32" fmla="*/ 526 w 6144"/>
              <a:gd name="T33" fmla="*/ 374 h 7168"/>
              <a:gd name="T34" fmla="*/ 1792 w 6144"/>
              <a:gd name="T35" fmla="*/ 0 h 7168"/>
              <a:gd name="T36" fmla="*/ 4352 w 6144"/>
              <a:gd name="T37" fmla="*/ 0 h 7168"/>
              <a:gd name="T38" fmla="*/ 3072 w 6144"/>
              <a:gd name="T39" fmla="*/ 5376 h 7168"/>
              <a:gd name="T40" fmla="*/ 3616 w 6144"/>
              <a:gd name="T41" fmla="*/ 5152 h 7168"/>
              <a:gd name="T42" fmla="*/ 3840 w 6144"/>
              <a:gd name="T43" fmla="*/ 4608 h 7168"/>
              <a:gd name="T44" fmla="*/ 3616 w 6144"/>
              <a:gd name="T45" fmla="*/ 4064 h 7168"/>
              <a:gd name="T46" fmla="*/ 3072 w 6144"/>
              <a:gd name="T47" fmla="*/ 3840 h 7168"/>
              <a:gd name="T48" fmla="*/ 2528 w 6144"/>
              <a:gd name="T49" fmla="*/ 4064 h 7168"/>
              <a:gd name="T50" fmla="*/ 2304 w 6144"/>
              <a:gd name="T51" fmla="*/ 4608 h 7168"/>
              <a:gd name="T52" fmla="*/ 2528 w 6144"/>
              <a:gd name="T53" fmla="*/ 5152 h 7168"/>
              <a:gd name="T54" fmla="*/ 3072 w 6144"/>
              <a:gd name="T55" fmla="*/ 5376 h 7168"/>
              <a:gd name="T56" fmla="*/ 5376 w 6144"/>
              <a:gd name="T57" fmla="*/ 3072 h 7168"/>
              <a:gd name="T58" fmla="*/ 5376 w 6144"/>
              <a:gd name="T59" fmla="*/ 1024 h 7168"/>
              <a:gd name="T60" fmla="*/ 768 w 6144"/>
              <a:gd name="T61" fmla="*/ 1024 h 7168"/>
              <a:gd name="T62" fmla="*/ 768 w 6144"/>
              <a:gd name="T63" fmla="*/ 3072 h 7168"/>
              <a:gd name="T64" fmla="*/ 5376 w 6144"/>
              <a:gd name="T65" fmla="*/ 307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4" h="7168">
                <a:moveTo>
                  <a:pt x="4352" y="0"/>
                </a:moveTo>
                <a:cubicBezTo>
                  <a:pt x="4845" y="0"/>
                  <a:pt x="5267" y="125"/>
                  <a:pt x="5618" y="374"/>
                </a:cubicBezTo>
                <a:cubicBezTo>
                  <a:pt x="5969" y="623"/>
                  <a:pt x="6144" y="925"/>
                  <a:pt x="6144" y="1280"/>
                </a:cubicBezTo>
                <a:cubicBezTo>
                  <a:pt x="6144" y="4864"/>
                  <a:pt x="6144" y="4864"/>
                  <a:pt x="6144" y="4864"/>
                </a:cubicBezTo>
                <a:cubicBezTo>
                  <a:pt x="6144" y="5211"/>
                  <a:pt x="5977" y="5507"/>
                  <a:pt x="5642" y="5752"/>
                </a:cubicBezTo>
                <a:cubicBezTo>
                  <a:pt x="5307" y="5997"/>
                  <a:pt x="4900" y="6127"/>
                  <a:pt x="4420" y="6140"/>
                </a:cubicBezTo>
                <a:cubicBezTo>
                  <a:pt x="5272" y="6948"/>
                  <a:pt x="5272" y="6948"/>
                  <a:pt x="5272" y="6948"/>
                </a:cubicBezTo>
                <a:cubicBezTo>
                  <a:pt x="5315" y="6988"/>
                  <a:pt x="5325" y="7035"/>
                  <a:pt x="5304" y="7088"/>
                </a:cubicBezTo>
                <a:cubicBezTo>
                  <a:pt x="5283" y="7141"/>
                  <a:pt x="5243" y="7168"/>
                  <a:pt x="5184" y="7168"/>
                </a:cubicBezTo>
                <a:cubicBezTo>
                  <a:pt x="960" y="7168"/>
                  <a:pt x="960" y="7168"/>
                  <a:pt x="960" y="7168"/>
                </a:cubicBezTo>
                <a:cubicBezTo>
                  <a:pt x="901" y="7168"/>
                  <a:pt x="861" y="7141"/>
                  <a:pt x="840" y="7088"/>
                </a:cubicBezTo>
                <a:cubicBezTo>
                  <a:pt x="819" y="7035"/>
                  <a:pt x="829" y="6988"/>
                  <a:pt x="872" y="6948"/>
                </a:cubicBezTo>
                <a:cubicBezTo>
                  <a:pt x="1724" y="6140"/>
                  <a:pt x="1724" y="6140"/>
                  <a:pt x="1724" y="6140"/>
                </a:cubicBezTo>
                <a:cubicBezTo>
                  <a:pt x="1244" y="6127"/>
                  <a:pt x="837" y="5997"/>
                  <a:pt x="502" y="5752"/>
                </a:cubicBezTo>
                <a:cubicBezTo>
                  <a:pt x="167" y="5507"/>
                  <a:pt x="0" y="5211"/>
                  <a:pt x="0" y="4864"/>
                </a:cubicBezTo>
                <a:cubicBezTo>
                  <a:pt x="0" y="1280"/>
                  <a:pt x="0" y="1280"/>
                  <a:pt x="0" y="1280"/>
                </a:cubicBezTo>
                <a:cubicBezTo>
                  <a:pt x="0" y="925"/>
                  <a:pt x="175" y="623"/>
                  <a:pt x="526" y="374"/>
                </a:cubicBezTo>
                <a:cubicBezTo>
                  <a:pt x="877" y="125"/>
                  <a:pt x="1299" y="0"/>
                  <a:pt x="1792" y="0"/>
                </a:cubicBezTo>
                <a:lnTo>
                  <a:pt x="4352" y="0"/>
                </a:lnTo>
                <a:close/>
                <a:moveTo>
                  <a:pt x="3072" y="5376"/>
                </a:moveTo>
                <a:cubicBezTo>
                  <a:pt x="3285" y="5376"/>
                  <a:pt x="3467" y="5301"/>
                  <a:pt x="3616" y="5152"/>
                </a:cubicBezTo>
                <a:cubicBezTo>
                  <a:pt x="3765" y="5003"/>
                  <a:pt x="3840" y="4821"/>
                  <a:pt x="3840" y="4608"/>
                </a:cubicBezTo>
                <a:cubicBezTo>
                  <a:pt x="3840" y="4395"/>
                  <a:pt x="3765" y="4213"/>
                  <a:pt x="3616" y="4064"/>
                </a:cubicBezTo>
                <a:cubicBezTo>
                  <a:pt x="3467" y="3915"/>
                  <a:pt x="3285" y="3840"/>
                  <a:pt x="3072" y="3840"/>
                </a:cubicBezTo>
                <a:cubicBezTo>
                  <a:pt x="2859" y="3840"/>
                  <a:pt x="2677" y="3915"/>
                  <a:pt x="2528" y="4064"/>
                </a:cubicBezTo>
                <a:cubicBezTo>
                  <a:pt x="2379" y="4213"/>
                  <a:pt x="2304" y="4395"/>
                  <a:pt x="2304" y="4608"/>
                </a:cubicBezTo>
                <a:cubicBezTo>
                  <a:pt x="2304" y="4821"/>
                  <a:pt x="2379" y="5003"/>
                  <a:pt x="2528" y="5152"/>
                </a:cubicBezTo>
                <a:cubicBezTo>
                  <a:pt x="2677" y="5301"/>
                  <a:pt x="2859" y="5376"/>
                  <a:pt x="3072" y="5376"/>
                </a:cubicBezTo>
                <a:close/>
                <a:moveTo>
                  <a:pt x="5376" y="3072"/>
                </a:moveTo>
                <a:cubicBezTo>
                  <a:pt x="5376" y="1024"/>
                  <a:pt x="5376" y="1024"/>
                  <a:pt x="5376" y="1024"/>
                </a:cubicBezTo>
                <a:cubicBezTo>
                  <a:pt x="768" y="1024"/>
                  <a:pt x="768" y="1024"/>
                  <a:pt x="768" y="1024"/>
                </a:cubicBezTo>
                <a:cubicBezTo>
                  <a:pt x="768" y="3072"/>
                  <a:pt x="768" y="3072"/>
                  <a:pt x="768" y="3072"/>
                </a:cubicBezTo>
                <a:lnTo>
                  <a:pt x="5376" y="3072"/>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4" name="Freeform 673" title="Ikon lastbil"/>
          <p:cNvSpPr>
            <a:spLocks noChangeAspect="1" noEditPoints="1"/>
          </p:cNvSpPr>
          <p:nvPr/>
        </p:nvSpPr>
        <p:spPr bwMode="auto">
          <a:xfrm>
            <a:off x="9591873" y="2161259"/>
            <a:ext cx="251241" cy="204633"/>
          </a:xfrm>
          <a:custGeom>
            <a:avLst/>
            <a:gdLst>
              <a:gd name="T0" fmla="*/ 2152 w 6912"/>
              <a:gd name="T1" fmla="*/ 4248 h 5632"/>
              <a:gd name="T2" fmla="*/ 1432 w 6912"/>
              <a:gd name="T3" fmla="*/ 4248 h 5632"/>
              <a:gd name="T4" fmla="*/ 1432 w 6912"/>
              <a:gd name="T5" fmla="*/ 4968 h 5632"/>
              <a:gd name="T6" fmla="*/ 2152 w 6912"/>
              <a:gd name="T7" fmla="*/ 4968 h 5632"/>
              <a:gd name="T8" fmla="*/ 768 w 6912"/>
              <a:gd name="T9" fmla="*/ 2560 h 5632"/>
              <a:gd name="T10" fmla="*/ 2304 w 6912"/>
              <a:gd name="T11" fmla="*/ 1536 h 5632"/>
              <a:gd name="T12" fmla="*/ 1584 w 6912"/>
              <a:gd name="T13" fmla="*/ 1572 h 5632"/>
              <a:gd name="T14" fmla="*/ 768 w 6912"/>
              <a:gd name="T15" fmla="*/ 2440 h 5632"/>
              <a:gd name="T16" fmla="*/ 5888 w 6912"/>
              <a:gd name="T17" fmla="*/ 4608 h 5632"/>
              <a:gd name="T18" fmla="*/ 5376 w 6912"/>
              <a:gd name="T19" fmla="*/ 4096 h 5632"/>
              <a:gd name="T20" fmla="*/ 4864 w 6912"/>
              <a:gd name="T21" fmla="*/ 4608 h 5632"/>
              <a:gd name="T22" fmla="*/ 5376 w 6912"/>
              <a:gd name="T23" fmla="*/ 5120 h 5632"/>
              <a:gd name="T24" fmla="*/ 5888 w 6912"/>
              <a:gd name="T25" fmla="*/ 4608 h 5632"/>
              <a:gd name="T26" fmla="*/ 6912 w 6912"/>
              <a:gd name="T27" fmla="*/ 4352 h 5632"/>
              <a:gd name="T28" fmla="*/ 6842 w 6912"/>
              <a:gd name="T29" fmla="*/ 4532 h 5632"/>
              <a:gd name="T30" fmla="*/ 6682 w 6912"/>
              <a:gd name="T31" fmla="*/ 4602 h 5632"/>
              <a:gd name="T32" fmla="*/ 6490 w 6912"/>
              <a:gd name="T33" fmla="*/ 4610 h 5632"/>
              <a:gd name="T34" fmla="*/ 6100 w 6912"/>
              <a:gd name="T35" fmla="*/ 5332 h 5632"/>
              <a:gd name="T36" fmla="*/ 4652 w 6912"/>
              <a:gd name="T37" fmla="*/ 5332 h 5632"/>
              <a:gd name="T38" fmla="*/ 2816 w 6912"/>
              <a:gd name="T39" fmla="*/ 4608 h 5632"/>
              <a:gd name="T40" fmla="*/ 1792 w 6912"/>
              <a:gd name="T41" fmla="*/ 5632 h 5632"/>
              <a:gd name="T42" fmla="*/ 768 w 6912"/>
              <a:gd name="T43" fmla="*/ 4608 h 5632"/>
              <a:gd name="T44" fmla="*/ 422 w 6912"/>
              <a:gd name="T45" fmla="*/ 4610 h 5632"/>
              <a:gd name="T46" fmla="*/ 230 w 6912"/>
              <a:gd name="T47" fmla="*/ 4602 h 5632"/>
              <a:gd name="T48" fmla="*/ 70 w 6912"/>
              <a:gd name="T49" fmla="*/ 4532 h 5632"/>
              <a:gd name="T50" fmla="*/ 0 w 6912"/>
              <a:gd name="T51" fmla="*/ 4352 h 5632"/>
              <a:gd name="T52" fmla="*/ 256 w 6912"/>
              <a:gd name="T53" fmla="*/ 4096 h 5632"/>
              <a:gd name="T54" fmla="*/ 254 w 6912"/>
              <a:gd name="T55" fmla="*/ 2676 h 5632"/>
              <a:gd name="T56" fmla="*/ 264 w 6912"/>
              <a:gd name="T57" fmla="*/ 2386 h 5632"/>
              <a:gd name="T58" fmla="*/ 346 w 6912"/>
              <a:gd name="T59" fmla="*/ 2116 h 5632"/>
              <a:gd name="T60" fmla="*/ 1228 w 6912"/>
              <a:gd name="T61" fmla="*/ 1204 h 5632"/>
              <a:gd name="T62" fmla="*/ 1664 w 6912"/>
              <a:gd name="T63" fmla="*/ 1024 h 5632"/>
              <a:gd name="T64" fmla="*/ 2304 w 6912"/>
              <a:gd name="T65" fmla="*/ 256 h 5632"/>
              <a:gd name="T66" fmla="*/ 2560 w 6912"/>
              <a:gd name="T67" fmla="*/ 0 h 5632"/>
              <a:gd name="T68" fmla="*/ 6836 w 6912"/>
              <a:gd name="T69" fmla="*/ 76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12" h="5632">
                <a:moveTo>
                  <a:pt x="2304" y="4608"/>
                </a:moveTo>
                <a:cubicBezTo>
                  <a:pt x="2304" y="4469"/>
                  <a:pt x="2253" y="4349"/>
                  <a:pt x="2152" y="4248"/>
                </a:cubicBezTo>
                <a:cubicBezTo>
                  <a:pt x="2051" y="4147"/>
                  <a:pt x="1931" y="4096"/>
                  <a:pt x="1792" y="4096"/>
                </a:cubicBezTo>
                <a:cubicBezTo>
                  <a:pt x="1653" y="4096"/>
                  <a:pt x="1533" y="4147"/>
                  <a:pt x="1432" y="4248"/>
                </a:cubicBezTo>
                <a:cubicBezTo>
                  <a:pt x="1331" y="4349"/>
                  <a:pt x="1280" y="4469"/>
                  <a:pt x="1280" y="4608"/>
                </a:cubicBezTo>
                <a:cubicBezTo>
                  <a:pt x="1280" y="4747"/>
                  <a:pt x="1331" y="4867"/>
                  <a:pt x="1432" y="4968"/>
                </a:cubicBezTo>
                <a:cubicBezTo>
                  <a:pt x="1533" y="5069"/>
                  <a:pt x="1653" y="5120"/>
                  <a:pt x="1792" y="5120"/>
                </a:cubicBezTo>
                <a:cubicBezTo>
                  <a:pt x="1931" y="5120"/>
                  <a:pt x="2051" y="5069"/>
                  <a:pt x="2152" y="4968"/>
                </a:cubicBezTo>
                <a:cubicBezTo>
                  <a:pt x="2253" y="4867"/>
                  <a:pt x="2304" y="4747"/>
                  <a:pt x="2304" y="4608"/>
                </a:cubicBezTo>
                <a:close/>
                <a:moveTo>
                  <a:pt x="768" y="2560"/>
                </a:moveTo>
                <a:cubicBezTo>
                  <a:pt x="2304" y="2560"/>
                  <a:pt x="2304" y="2560"/>
                  <a:pt x="2304" y="2560"/>
                </a:cubicBezTo>
                <a:cubicBezTo>
                  <a:pt x="2304" y="1536"/>
                  <a:pt x="2304" y="1536"/>
                  <a:pt x="2304" y="1536"/>
                </a:cubicBezTo>
                <a:cubicBezTo>
                  <a:pt x="1672" y="1536"/>
                  <a:pt x="1672" y="1536"/>
                  <a:pt x="1672" y="1536"/>
                </a:cubicBezTo>
                <a:cubicBezTo>
                  <a:pt x="1637" y="1536"/>
                  <a:pt x="1608" y="1548"/>
                  <a:pt x="1584" y="1572"/>
                </a:cubicBezTo>
                <a:cubicBezTo>
                  <a:pt x="804" y="2352"/>
                  <a:pt x="804" y="2352"/>
                  <a:pt x="804" y="2352"/>
                </a:cubicBezTo>
                <a:cubicBezTo>
                  <a:pt x="780" y="2376"/>
                  <a:pt x="768" y="2405"/>
                  <a:pt x="768" y="2440"/>
                </a:cubicBezTo>
                <a:lnTo>
                  <a:pt x="768" y="2560"/>
                </a:lnTo>
                <a:close/>
                <a:moveTo>
                  <a:pt x="5888" y="4608"/>
                </a:moveTo>
                <a:cubicBezTo>
                  <a:pt x="5888" y="4469"/>
                  <a:pt x="5837" y="4349"/>
                  <a:pt x="5736" y="4248"/>
                </a:cubicBezTo>
                <a:cubicBezTo>
                  <a:pt x="5635" y="4147"/>
                  <a:pt x="5515" y="4096"/>
                  <a:pt x="5376" y="4096"/>
                </a:cubicBezTo>
                <a:cubicBezTo>
                  <a:pt x="5237" y="4096"/>
                  <a:pt x="5117" y="4147"/>
                  <a:pt x="5016" y="4248"/>
                </a:cubicBezTo>
                <a:cubicBezTo>
                  <a:pt x="4915" y="4349"/>
                  <a:pt x="4864" y="4469"/>
                  <a:pt x="4864" y="4608"/>
                </a:cubicBezTo>
                <a:cubicBezTo>
                  <a:pt x="4864" y="4747"/>
                  <a:pt x="4915" y="4867"/>
                  <a:pt x="5016" y="4968"/>
                </a:cubicBezTo>
                <a:cubicBezTo>
                  <a:pt x="5117" y="5069"/>
                  <a:pt x="5237" y="5120"/>
                  <a:pt x="5376" y="5120"/>
                </a:cubicBezTo>
                <a:cubicBezTo>
                  <a:pt x="5515" y="5120"/>
                  <a:pt x="5635" y="5069"/>
                  <a:pt x="5736" y="4968"/>
                </a:cubicBezTo>
                <a:cubicBezTo>
                  <a:pt x="5837" y="4867"/>
                  <a:pt x="5888" y="4747"/>
                  <a:pt x="5888" y="4608"/>
                </a:cubicBezTo>
                <a:close/>
                <a:moveTo>
                  <a:pt x="6912" y="256"/>
                </a:moveTo>
                <a:cubicBezTo>
                  <a:pt x="6912" y="4352"/>
                  <a:pt x="6912" y="4352"/>
                  <a:pt x="6912" y="4352"/>
                </a:cubicBezTo>
                <a:cubicBezTo>
                  <a:pt x="6912" y="4392"/>
                  <a:pt x="6907" y="4427"/>
                  <a:pt x="6896" y="4458"/>
                </a:cubicBezTo>
                <a:cubicBezTo>
                  <a:pt x="6885" y="4489"/>
                  <a:pt x="6867" y="4513"/>
                  <a:pt x="6842" y="4532"/>
                </a:cubicBezTo>
                <a:cubicBezTo>
                  <a:pt x="6817" y="4551"/>
                  <a:pt x="6795" y="4566"/>
                  <a:pt x="6776" y="4578"/>
                </a:cubicBezTo>
                <a:cubicBezTo>
                  <a:pt x="6757" y="4590"/>
                  <a:pt x="6726" y="4598"/>
                  <a:pt x="6682" y="4602"/>
                </a:cubicBezTo>
                <a:cubicBezTo>
                  <a:pt x="6638" y="4606"/>
                  <a:pt x="6608" y="4609"/>
                  <a:pt x="6592" y="4610"/>
                </a:cubicBezTo>
                <a:cubicBezTo>
                  <a:pt x="6576" y="4611"/>
                  <a:pt x="6542" y="4611"/>
                  <a:pt x="6490" y="4610"/>
                </a:cubicBezTo>
                <a:cubicBezTo>
                  <a:pt x="6438" y="4609"/>
                  <a:pt x="6408" y="4608"/>
                  <a:pt x="6400" y="4608"/>
                </a:cubicBezTo>
                <a:cubicBezTo>
                  <a:pt x="6400" y="4891"/>
                  <a:pt x="6300" y="5132"/>
                  <a:pt x="6100" y="5332"/>
                </a:cubicBezTo>
                <a:cubicBezTo>
                  <a:pt x="5900" y="5532"/>
                  <a:pt x="5659" y="5632"/>
                  <a:pt x="5376" y="5632"/>
                </a:cubicBezTo>
                <a:cubicBezTo>
                  <a:pt x="5093" y="5632"/>
                  <a:pt x="4852" y="5532"/>
                  <a:pt x="4652" y="5332"/>
                </a:cubicBezTo>
                <a:cubicBezTo>
                  <a:pt x="4452" y="5132"/>
                  <a:pt x="4352" y="4891"/>
                  <a:pt x="4352" y="4608"/>
                </a:cubicBezTo>
                <a:cubicBezTo>
                  <a:pt x="2816" y="4608"/>
                  <a:pt x="2816" y="4608"/>
                  <a:pt x="2816" y="4608"/>
                </a:cubicBezTo>
                <a:cubicBezTo>
                  <a:pt x="2816" y="4891"/>
                  <a:pt x="2716" y="5132"/>
                  <a:pt x="2516" y="5332"/>
                </a:cubicBezTo>
                <a:cubicBezTo>
                  <a:pt x="2316" y="5532"/>
                  <a:pt x="2075" y="5632"/>
                  <a:pt x="1792" y="5632"/>
                </a:cubicBezTo>
                <a:cubicBezTo>
                  <a:pt x="1509" y="5632"/>
                  <a:pt x="1268" y="5532"/>
                  <a:pt x="1068" y="5332"/>
                </a:cubicBezTo>
                <a:cubicBezTo>
                  <a:pt x="868" y="5132"/>
                  <a:pt x="768" y="4891"/>
                  <a:pt x="768" y="4608"/>
                </a:cubicBezTo>
                <a:cubicBezTo>
                  <a:pt x="512" y="4608"/>
                  <a:pt x="512" y="4608"/>
                  <a:pt x="512" y="4608"/>
                </a:cubicBezTo>
                <a:cubicBezTo>
                  <a:pt x="504" y="4608"/>
                  <a:pt x="474" y="4609"/>
                  <a:pt x="422" y="4610"/>
                </a:cubicBezTo>
                <a:cubicBezTo>
                  <a:pt x="370" y="4611"/>
                  <a:pt x="336" y="4611"/>
                  <a:pt x="320" y="4610"/>
                </a:cubicBezTo>
                <a:cubicBezTo>
                  <a:pt x="304" y="4609"/>
                  <a:pt x="274" y="4606"/>
                  <a:pt x="230" y="4602"/>
                </a:cubicBezTo>
                <a:cubicBezTo>
                  <a:pt x="186" y="4598"/>
                  <a:pt x="155" y="4590"/>
                  <a:pt x="136" y="4578"/>
                </a:cubicBezTo>
                <a:cubicBezTo>
                  <a:pt x="117" y="4566"/>
                  <a:pt x="95" y="4551"/>
                  <a:pt x="70" y="4532"/>
                </a:cubicBezTo>
                <a:cubicBezTo>
                  <a:pt x="45" y="4513"/>
                  <a:pt x="27" y="4489"/>
                  <a:pt x="16" y="4458"/>
                </a:cubicBezTo>
                <a:cubicBezTo>
                  <a:pt x="5" y="4427"/>
                  <a:pt x="0" y="4392"/>
                  <a:pt x="0" y="4352"/>
                </a:cubicBezTo>
                <a:cubicBezTo>
                  <a:pt x="0" y="4283"/>
                  <a:pt x="25" y="4223"/>
                  <a:pt x="76" y="4172"/>
                </a:cubicBezTo>
                <a:cubicBezTo>
                  <a:pt x="127" y="4121"/>
                  <a:pt x="187" y="4096"/>
                  <a:pt x="256" y="4096"/>
                </a:cubicBezTo>
                <a:cubicBezTo>
                  <a:pt x="256" y="2816"/>
                  <a:pt x="256" y="2816"/>
                  <a:pt x="256" y="2816"/>
                </a:cubicBezTo>
                <a:cubicBezTo>
                  <a:pt x="256" y="2795"/>
                  <a:pt x="255" y="2748"/>
                  <a:pt x="254" y="2676"/>
                </a:cubicBezTo>
                <a:cubicBezTo>
                  <a:pt x="253" y="2604"/>
                  <a:pt x="253" y="2553"/>
                  <a:pt x="254" y="2524"/>
                </a:cubicBezTo>
                <a:cubicBezTo>
                  <a:pt x="255" y="2495"/>
                  <a:pt x="259" y="2449"/>
                  <a:pt x="264" y="2386"/>
                </a:cubicBezTo>
                <a:cubicBezTo>
                  <a:pt x="269" y="2323"/>
                  <a:pt x="278" y="2274"/>
                  <a:pt x="290" y="2238"/>
                </a:cubicBezTo>
                <a:cubicBezTo>
                  <a:pt x="302" y="2202"/>
                  <a:pt x="321" y="2161"/>
                  <a:pt x="346" y="2116"/>
                </a:cubicBezTo>
                <a:cubicBezTo>
                  <a:pt x="371" y="2071"/>
                  <a:pt x="401" y="2031"/>
                  <a:pt x="436" y="1996"/>
                </a:cubicBezTo>
                <a:cubicBezTo>
                  <a:pt x="1228" y="1204"/>
                  <a:pt x="1228" y="1204"/>
                  <a:pt x="1228" y="1204"/>
                </a:cubicBezTo>
                <a:cubicBezTo>
                  <a:pt x="1279" y="1153"/>
                  <a:pt x="1346" y="1111"/>
                  <a:pt x="1430" y="1076"/>
                </a:cubicBezTo>
                <a:cubicBezTo>
                  <a:pt x="1514" y="1041"/>
                  <a:pt x="1592" y="1024"/>
                  <a:pt x="1664" y="1024"/>
                </a:cubicBezTo>
                <a:cubicBezTo>
                  <a:pt x="2304" y="1024"/>
                  <a:pt x="2304" y="1024"/>
                  <a:pt x="2304" y="1024"/>
                </a:cubicBezTo>
                <a:cubicBezTo>
                  <a:pt x="2304" y="256"/>
                  <a:pt x="2304" y="256"/>
                  <a:pt x="2304" y="256"/>
                </a:cubicBezTo>
                <a:cubicBezTo>
                  <a:pt x="2304" y="187"/>
                  <a:pt x="2329" y="127"/>
                  <a:pt x="2380" y="76"/>
                </a:cubicBezTo>
                <a:cubicBezTo>
                  <a:pt x="2431" y="25"/>
                  <a:pt x="2491" y="0"/>
                  <a:pt x="2560" y="0"/>
                </a:cubicBezTo>
                <a:cubicBezTo>
                  <a:pt x="6656" y="0"/>
                  <a:pt x="6656" y="0"/>
                  <a:pt x="6656" y="0"/>
                </a:cubicBezTo>
                <a:cubicBezTo>
                  <a:pt x="6725" y="0"/>
                  <a:pt x="6785" y="25"/>
                  <a:pt x="6836" y="76"/>
                </a:cubicBezTo>
                <a:cubicBezTo>
                  <a:pt x="6887" y="127"/>
                  <a:pt x="6912" y="187"/>
                  <a:pt x="6912" y="2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5" name="Freeform 533" title="Ikon fartyg"/>
          <p:cNvSpPr>
            <a:spLocks noChangeAspect="1" noEditPoints="1"/>
          </p:cNvSpPr>
          <p:nvPr/>
        </p:nvSpPr>
        <p:spPr bwMode="auto">
          <a:xfrm>
            <a:off x="9914097" y="2105142"/>
            <a:ext cx="301845" cy="267221"/>
          </a:xfrm>
          <a:custGeom>
            <a:avLst/>
            <a:gdLst>
              <a:gd name="T0" fmla="*/ 7528 w 8040"/>
              <a:gd name="T1" fmla="*/ 6220 h 7168"/>
              <a:gd name="T2" fmla="*/ 7348 w 8040"/>
              <a:gd name="T3" fmla="*/ 6760 h 7168"/>
              <a:gd name="T4" fmla="*/ 6656 w 8040"/>
              <a:gd name="T5" fmla="*/ 7092 h 7168"/>
              <a:gd name="T6" fmla="*/ 5812 w 8040"/>
              <a:gd name="T7" fmla="*/ 7168 h 7168"/>
              <a:gd name="T8" fmla="*/ 4968 w 8040"/>
              <a:gd name="T9" fmla="*/ 7092 h 7168"/>
              <a:gd name="T10" fmla="*/ 4276 w 8040"/>
              <a:gd name="T11" fmla="*/ 6760 h 7168"/>
              <a:gd name="T12" fmla="*/ 3584 w 8040"/>
              <a:gd name="T13" fmla="*/ 7092 h 7168"/>
              <a:gd name="T14" fmla="*/ 2740 w 8040"/>
              <a:gd name="T15" fmla="*/ 7168 h 7168"/>
              <a:gd name="T16" fmla="*/ 1896 w 8040"/>
              <a:gd name="T17" fmla="*/ 7092 h 7168"/>
              <a:gd name="T18" fmla="*/ 1204 w 8040"/>
              <a:gd name="T19" fmla="*/ 6760 h 7168"/>
              <a:gd name="T20" fmla="*/ 512 w 8040"/>
              <a:gd name="T21" fmla="*/ 7092 h 7168"/>
              <a:gd name="T22" fmla="*/ 692 w 8040"/>
              <a:gd name="T23" fmla="*/ 6552 h 7168"/>
              <a:gd name="T24" fmla="*/ 1384 w 8040"/>
              <a:gd name="T25" fmla="*/ 6220 h 7168"/>
              <a:gd name="T26" fmla="*/ 2228 w 8040"/>
              <a:gd name="T27" fmla="*/ 6144 h 7168"/>
              <a:gd name="T28" fmla="*/ 3072 w 8040"/>
              <a:gd name="T29" fmla="*/ 6220 h 7168"/>
              <a:gd name="T30" fmla="*/ 3764 w 8040"/>
              <a:gd name="T31" fmla="*/ 6552 h 7168"/>
              <a:gd name="T32" fmla="*/ 4456 w 8040"/>
              <a:gd name="T33" fmla="*/ 6220 h 7168"/>
              <a:gd name="T34" fmla="*/ 5300 w 8040"/>
              <a:gd name="T35" fmla="*/ 6144 h 7168"/>
              <a:gd name="T36" fmla="*/ 6144 w 8040"/>
              <a:gd name="T37" fmla="*/ 6220 h 7168"/>
              <a:gd name="T38" fmla="*/ 6836 w 8040"/>
              <a:gd name="T39" fmla="*/ 6552 h 7168"/>
              <a:gd name="T40" fmla="*/ 692 w 8040"/>
              <a:gd name="T41" fmla="*/ 6144 h 7168"/>
              <a:gd name="T42" fmla="*/ 360 w 8040"/>
              <a:gd name="T43" fmla="*/ 5196 h 7168"/>
              <a:gd name="T44" fmla="*/ 1204 w 8040"/>
              <a:gd name="T45" fmla="*/ 5120 h 7168"/>
              <a:gd name="T46" fmla="*/ 1972 w 8040"/>
              <a:gd name="T47" fmla="*/ 5268 h 7168"/>
              <a:gd name="T48" fmla="*/ 1104 w 8040"/>
              <a:gd name="T49" fmla="*/ 2614 h 7168"/>
              <a:gd name="T50" fmla="*/ 1972 w 8040"/>
              <a:gd name="T51" fmla="*/ 1024 h 7168"/>
              <a:gd name="T52" fmla="*/ 3508 w 8040"/>
              <a:gd name="T53" fmla="*/ 512 h 7168"/>
              <a:gd name="T54" fmla="*/ 4532 w 8040"/>
              <a:gd name="T55" fmla="*/ 512 h 7168"/>
              <a:gd name="T56" fmla="*/ 6068 w 8040"/>
              <a:gd name="T57" fmla="*/ 1024 h 7168"/>
              <a:gd name="T58" fmla="*/ 6936 w 8040"/>
              <a:gd name="T59" fmla="*/ 2614 h 7168"/>
              <a:gd name="T60" fmla="*/ 6068 w 8040"/>
              <a:gd name="T61" fmla="*/ 5268 h 7168"/>
              <a:gd name="T62" fmla="*/ 6504 w 8040"/>
              <a:gd name="T63" fmla="*/ 5196 h 7168"/>
              <a:gd name="T64" fmla="*/ 7348 w 8040"/>
              <a:gd name="T65" fmla="*/ 5120 h 7168"/>
              <a:gd name="T66" fmla="*/ 7680 w 8040"/>
              <a:gd name="T67" fmla="*/ 6068 h 7168"/>
              <a:gd name="T68" fmla="*/ 6836 w 8040"/>
              <a:gd name="T69" fmla="*/ 6144 h 7168"/>
              <a:gd name="T70" fmla="*/ 5992 w 8040"/>
              <a:gd name="T71" fmla="*/ 6068 h 7168"/>
              <a:gd name="T72" fmla="*/ 5300 w 8040"/>
              <a:gd name="T73" fmla="*/ 5736 h 7168"/>
              <a:gd name="T74" fmla="*/ 4608 w 8040"/>
              <a:gd name="T75" fmla="*/ 6068 h 7168"/>
              <a:gd name="T76" fmla="*/ 3764 w 8040"/>
              <a:gd name="T77" fmla="*/ 6144 h 7168"/>
              <a:gd name="T78" fmla="*/ 2920 w 8040"/>
              <a:gd name="T79" fmla="*/ 6068 h 7168"/>
              <a:gd name="T80" fmla="*/ 2228 w 8040"/>
              <a:gd name="T81" fmla="*/ 5736 h 7168"/>
              <a:gd name="T82" fmla="*/ 1536 w 8040"/>
              <a:gd name="T83" fmla="*/ 6068 h 7168"/>
              <a:gd name="T84" fmla="*/ 2484 w 8040"/>
              <a:gd name="T85" fmla="*/ 1536 h 7168"/>
              <a:gd name="T86" fmla="*/ 5556 w 8040"/>
              <a:gd name="T87" fmla="*/ 2048 h 7168"/>
              <a:gd name="T88" fmla="*/ 5044 w 8040"/>
              <a:gd name="T89" fmla="*/ 1024 h 7168"/>
              <a:gd name="T90" fmla="*/ 2484 w 8040"/>
              <a:gd name="T91" fmla="*/ 1536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40" h="7168">
                <a:moveTo>
                  <a:pt x="7168" y="6220"/>
                </a:moveTo>
                <a:cubicBezTo>
                  <a:pt x="7219" y="6169"/>
                  <a:pt x="7279" y="6144"/>
                  <a:pt x="7348" y="6144"/>
                </a:cubicBezTo>
                <a:cubicBezTo>
                  <a:pt x="7417" y="6144"/>
                  <a:pt x="7477" y="6169"/>
                  <a:pt x="7528" y="6220"/>
                </a:cubicBezTo>
                <a:cubicBezTo>
                  <a:pt x="8040" y="6732"/>
                  <a:pt x="8040" y="6732"/>
                  <a:pt x="8040" y="6732"/>
                </a:cubicBezTo>
                <a:cubicBezTo>
                  <a:pt x="7680" y="7092"/>
                  <a:pt x="7680" y="7092"/>
                  <a:pt x="7680" y="7092"/>
                </a:cubicBezTo>
                <a:cubicBezTo>
                  <a:pt x="7348" y="6760"/>
                  <a:pt x="7348" y="6760"/>
                  <a:pt x="7348" y="6760"/>
                </a:cubicBezTo>
                <a:cubicBezTo>
                  <a:pt x="7016" y="7092"/>
                  <a:pt x="7016" y="7092"/>
                  <a:pt x="7016" y="7092"/>
                </a:cubicBezTo>
                <a:cubicBezTo>
                  <a:pt x="6968" y="7143"/>
                  <a:pt x="6908" y="7168"/>
                  <a:pt x="6836" y="7168"/>
                </a:cubicBezTo>
                <a:cubicBezTo>
                  <a:pt x="6764" y="7168"/>
                  <a:pt x="6704" y="7143"/>
                  <a:pt x="6656" y="7092"/>
                </a:cubicBezTo>
                <a:cubicBezTo>
                  <a:pt x="6324" y="6760"/>
                  <a:pt x="6324" y="6760"/>
                  <a:pt x="6324" y="6760"/>
                </a:cubicBezTo>
                <a:cubicBezTo>
                  <a:pt x="5992" y="7092"/>
                  <a:pt x="5992" y="7092"/>
                  <a:pt x="5992" y="7092"/>
                </a:cubicBezTo>
                <a:cubicBezTo>
                  <a:pt x="5941" y="7143"/>
                  <a:pt x="5881" y="7168"/>
                  <a:pt x="5812" y="7168"/>
                </a:cubicBezTo>
                <a:cubicBezTo>
                  <a:pt x="5743" y="7168"/>
                  <a:pt x="5683" y="7143"/>
                  <a:pt x="5632" y="7092"/>
                </a:cubicBezTo>
                <a:cubicBezTo>
                  <a:pt x="5300" y="6760"/>
                  <a:pt x="5300" y="6760"/>
                  <a:pt x="5300" y="6760"/>
                </a:cubicBezTo>
                <a:cubicBezTo>
                  <a:pt x="4968" y="7092"/>
                  <a:pt x="4968" y="7092"/>
                  <a:pt x="4968" y="7092"/>
                </a:cubicBezTo>
                <a:cubicBezTo>
                  <a:pt x="4917" y="7143"/>
                  <a:pt x="4857" y="7168"/>
                  <a:pt x="4788" y="7168"/>
                </a:cubicBezTo>
                <a:cubicBezTo>
                  <a:pt x="4719" y="7168"/>
                  <a:pt x="4659" y="7143"/>
                  <a:pt x="4608" y="7092"/>
                </a:cubicBezTo>
                <a:cubicBezTo>
                  <a:pt x="4276" y="6760"/>
                  <a:pt x="4276" y="6760"/>
                  <a:pt x="4276" y="6760"/>
                </a:cubicBezTo>
                <a:cubicBezTo>
                  <a:pt x="3944" y="7092"/>
                  <a:pt x="3944" y="7092"/>
                  <a:pt x="3944" y="7092"/>
                </a:cubicBezTo>
                <a:cubicBezTo>
                  <a:pt x="3893" y="7143"/>
                  <a:pt x="3833" y="7168"/>
                  <a:pt x="3764" y="7168"/>
                </a:cubicBezTo>
                <a:cubicBezTo>
                  <a:pt x="3695" y="7168"/>
                  <a:pt x="3635" y="7143"/>
                  <a:pt x="3584" y="7092"/>
                </a:cubicBezTo>
                <a:cubicBezTo>
                  <a:pt x="3252" y="6760"/>
                  <a:pt x="3252" y="6760"/>
                  <a:pt x="3252" y="6760"/>
                </a:cubicBezTo>
                <a:cubicBezTo>
                  <a:pt x="2920" y="7092"/>
                  <a:pt x="2920" y="7092"/>
                  <a:pt x="2920" y="7092"/>
                </a:cubicBezTo>
                <a:cubicBezTo>
                  <a:pt x="2869" y="7143"/>
                  <a:pt x="2809" y="7168"/>
                  <a:pt x="2740" y="7168"/>
                </a:cubicBezTo>
                <a:cubicBezTo>
                  <a:pt x="2671" y="7168"/>
                  <a:pt x="2611" y="7143"/>
                  <a:pt x="2560" y="7092"/>
                </a:cubicBezTo>
                <a:cubicBezTo>
                  <a:pt x="2228" y="6760"/>
                  <a:pt x="2228" y="6760"/>
                  <a:pt x="2228" y="6760"/>
                </a:cubicBezTo>
                <a:cubicBezTo>
                  <a:pt x="1896" y="7092"/>
                  <a:pt x="1896" y="7092"/>
                  <a:pt x="1896" y="7092"/>
                </a:cubicBezTo>
                <a:cubicBezTo>
                  <a:pt x="1845" y="7143"/>
                  <a:pt x="1785" y="7168"/>
                  <a:pt x="1716" y="7168"/>
                </a:cubicBezTo>
                <a:cubicBezTo>
                  <a:pt x="1647" y="7168"/>
                  <a:pt x="1587" y="7143"/>
                  <a:pt x="1536" y="7092"/>
                </a:cubicBezTo>
                <a:cubicBezTo>
                  <a:pt x="1204" y="6760"/>
                  <a:pt x="1204" y="6760"/>
                  <a:pt x="1204" y="6760"/>
                </a:cubicBezTo>
                <a:cubicBezTo>
                  <a:pt x="872" y="7092"/>
                  <a:pt x="872" y="7092"/>
                  <a:pt x="872" y="7092"/>
                </a:cubicBezTo>
                <a:cubicBezTo>
                  <a:pt x="821" y="7143"/>
                  <a:pt x="761" y="7168"/>
                  <a:pt x="692" y="7168"/>
                </a:cubicBezTo>
                <a:cubicBezTo>
                  <a:pt x="623" y="7168"/>
                  <a:pt x="563" y="7143"/>
                  <a:pt x="512" y="7092"/>
                </a:cubicBezTo>
                <a:cubicBezTo>
                  <a:pt x="0" y="6580"/>
                  <a:pt x="0" y="6580"/>
                  <a:pt x="0" y="6580"/>
                </a:cubicBezTo>
                <a:cubicBezTo>
                  <a:pt x="360" y="6220"/>
                  <a:pt x="360" y="6220"/>
                  <a:pt x="360" y="6220"/>
                </a:cubicBezTo>
                <a:cubicBezTo>
                  <a:pt x="692" y="6552"/>
                  <a:pt x="692" y="6552"/>
                  <a:pt x="692" y="6552"/>
                </a:cubicBezTo>
                <a:cubicBezTo>
                  <a:pt x="1024" y="6220"/>
                  <a:pt x="1024" y="6220"/>
                  <a:pt x="1024" y="6220"/>
                </a:cubicBezTo>
                <a:cubicBezTo>
                  <a:pt x="1075" y="6169"/>
                  <a:pt x="1135" y="6144"/>
                  <a:pt x="1204" y="6144"/>
                </a:cubicBezTo>
                <a:cubicBezTo>
                  <a:pt x="1273" y="6144"/>
                  <a:pt x="1333" y="6169"/>
                  <a:pt x="1384" y="6220"/>
                </a:cubicBezTo>
                <a:cubicBezTo>
                  <a:pt x="1716" y="6552"/>
                  <a:pt x="1716" y="6552"/>
                  <a:pt x="1716" y="6552"/>
                </a:cubicBezTo>
                <a:cubicBezTo>
                  <a:pt x="2048" y="6220"/>
                  <a:pt x="2048" y="6220"/>
                  <a:pt x="2048" y="6220"/>
                </a:cubicBezTo>
                <a:cubicBezTo>
                  <a:pt x="2099" y="6169"/>
                  <a:pt x="2159" y="6144"/>
                  <a:pt x="2228" y="6144"/>
                </a:cubicBezTo>
                <a:cubicBezTo>
                  <a:pt x="2297" y="6144"/>
                  <a:pt x="2357" y="6169"/>
                  <a:pt x="2408" y="6220"/>
                </a:cubicBezTo>
                <a:cubicBezTo>
                  <a:pt x="2740" y="6552"/>
                  <a:pt x="2740" y="6552"/>
                  <a:pt x="2740" y="6552"/>
                </a:cubicBezTo>
                <a:cubicBezTo>
                  <a:pt x="3072" y="6220"/>
                  <a:pt x="3072" y="6220"/>
                  <a:pt x="3072" y="6220"/>
                </a:cubicBezTo>
                <a:cubicBezTo>
                  <a:pt x="3123" y="6169"/>
                  <a:pt x="3183" y="6144"/>
                  <a:pt x="3252" y="6144"/>
                </a:cubicBezTo>
                <a:cubicBezTo>
                  <a:pt x="3321" y="6144"/>
                  <a:pt x="3381" y="6169"/>
                  <a:pt x="3432" y="6220"/>
                </a:cubicBezTo>
                <a:cubicBezTo>
                  <a:pt x="3764" y="6552"/>
                  <a:pt x="3764" y="6552"/>
                  <a:pt x="3764" y="6552"/>
                </a:cubicBezTo>
                <a:cubicBezTo>
                  <a:pt x="4096" y="6220"/>
                  <a:pt x="4096" y="6220"/>
                  <a:pt x="4096" y="6220"/>
                </a:cubicBezTo>
                <a:cubicBezTo>
                  <a:pt x="4147" y="6169"/>
                  <a:pt x="4207" y="6144"/>
                  <a:pt x="4276" y="6144"/>
                </a:cubicBezTo>
                <a:cubicBezTo>
                  <a:pt x="4345" y="6144"/>
                  <a:pt x="4405" y="6169"/>
                  <a:pt x="4456" y="6220"/>
                </a:cubicBezTo>
                <a:cubicBezTo>
                  <a:pt x="4788" y="6552"/>
                  <a:pt x="4788" y="6552"/>
                  <a:pt x="4788" y="6552"/>
                </a:cubicBezTo>
                <a:cubicBezTo>
                  <a:pt x="5120" y="6220"/>
                  <a:pt x="5120" y="6220"/>
                  <a:pt x="5120" y="6220"/>
                </a:cubicBezTo>
                <a:cubicBezTo>
                  <a:pt x="5171" y="6169"/>
                  <a:pt x="5231" y="6144"/>
                  <a:pt x="5300" y="6144"/>
                </a:cubicBezTo>
                <a:cubicBezTo>
                  <a:pt x="5369" y="6144"/>
                  <a:pt x="5429" y="6169"/>
                  <a:pt x="5480" y="6220"/>
                </a:cubicBezTo>
                <a:cubicBezTo>
                  <a:pt x="5812" y="6552"/>
                  <a:pt x="5812" y="6552"/>
                  <a:pt x="5812" y="6552"/>
                </a:cubicBezTo>
                <a:cubicBezTo>
                  <a:pt x="6144" y="6220"/>
                  <a:pt x="6144" y="6220"/>
                  <a:pt x="6144" y="6220"/>
                </a:cubicBezTo>
                <a:cubicBezTo>
                  <a:pt x="6195" y="6169"/>
                  <a:pt x="6255" y="6144"/>
                  <a:pt x="6324" y="6144"/>
                </a:cubicBezTo>
                <a:cubicBezTo>
                  <a:pt x="6393" y="6144"/>
                  <a:pt x="6453" y="6169"/>
                  <a:pt x="6504" y="6220"/>
                </a:cubicBezTo>
                <a:cubicBezTo>
                  <a:pt x="6836" y="6552"/>
                  <a:pt x="6836" y="6552"/>
                  <a:pt x="6836" y="6552"/>
                </a:cubicBezTo>
                <a:lnTo>
                  <a:pt x="7168" y="6220"/>
                </a:lnTo>
                <a:close/>
                <a:moveTo>
                  <a:pt x="872" y="6068"/>
                </a:moveTo>
                <a:cubicBezTo>
                  <a:pt x="821" y="6119"/>
                  <a:pt x="761" y="6144"/>
                  <a:pt x="692" y="6144"/>
                </a:cubicBezTo>
                <a:cubicBezTo>
                  <a:pt x="623" y="6144"/>
                  <a:pt x="563" y="6119"/>
                  <a:pt x="512" y="6068"/>
                </a:cubicBezTo>
                <a:cubicBezTo>
                  <a:pt x="0" y="5556"/>
                  <a:pt x="0" y="5556"/>
                  <a:pt x="0" y="5556"/>
                </a:cubicBezTo>
                <a:cubicBezTo>
                  <a:pt x="360" y="5196"/>
                  <a:pt x="360" y="5196"/>
                  <a:pt x="360" y="5196"/>
                </a:cubicBezTo>
                <a:cubicBezTo>
                  <a:pt x="692" y="5524"/>
                  <a:pt x="692" y="5524"/>
                  <a:pt x="692" y="5524"/>
                </a:cubicBezTo>
                <a:cubicBezTo>
                  <a:pt x="1024" y="5196"/>
                  <a:pt x="1024" y="5196"/>
                  <a:pt x="1024" y="5196"/>
                </a:cubicBezTo>
                <a:cubicBezTo>
                  <a:pt x="1075" y="5145"/>
                  <a:pt x="1135" y="5120"/>
                  <a:pt x="1204" y="5120"/>
                </a:cubicBezTo>
                <a:cubicBezTo>
                  <a:pt x="1273" y="5120"/>
                  <a:pt x="1333" y="5145"/>
                  <a:pt x="1384" y="5196"/>
                </a:cubicBezTo>
                <a:cubicBezTo>
                  <a:pt x="1716" y="5524"/>
                  <a:pt x="1716" y="5524"/>
                  <a:pt x="1716" y="5524"/>
                </a:cubicBezTo>
                <a:cubicBezTo>
                  <a:pt x="1972" y="5268"/>
                  <a:pt x="1972" y="5268"/>
                  <a:pt x="1972" y="5268"/>
                </a:cubicBezTo>
                <a:cubicBezTo>
                  <a:pt x="1972" y="4096"/>
                  <a:pt x="1972" y="4096"/>
                  <a:pt x="1972" y="4096"/>
                </a:cubicBezTo>
                <a:cubicBezTo>
                  <a:pt x="1132" y="2840"/>
                  <a:pt x="1132" y="2840"/>
                  <a:pt x="1132" y="2840"/>
                </a:cubicBezTo>
                <a:cubicBezTo>
                  <a:pt x="1087" y="2771"/>
                  <a:pt x="1077" y="2695"/>
                  <a:pt x="1104" y="2614"/>
                </a:cubicBezTo>
                <a:cubicBezTo>
                  <a:pt x="1131" y="2533"/>
                  <a:pt x="1184" y="2479"/>
                  <a:pt x="1264" y="2452"/>
                </a:cubicBezTo>
                <a:cubicBezTo>
                  <a:pt x="1972" y="2220"/>
                  <a:pt x="1972" y="2220"/>
                  <a:pt x="1972" y="2220"/>
                </a:cubicBezTo>
                <a:cubicBezTo>
                  <a:pt x="1972" y="1024"/>
                  <a:pt x="1972" y="1024"/>
                  <a:pt x="1972" y="1024"/>
                </a:cubicBezTo>
                <a:cubicBezTo>
                  <a:pt x="2484" y="1024"/>
                  <a:pt x="2484" y="1024"/>
                  <a:pt x="2484" y="1024"/>
                </a:cubicBezTo>
                <a:cubicBezTo>
                  <a:pt x="2484" y="512"/>
                  <a:pt x="2484" y="512"/>
                  <a:pt x="2484" y="512"/>
                </a:cubicBezTo>
                <a:cubicBezTo>
                  <a:pt x="3508" y="512"/>
                  <a:pt x="3508" y="512"/>
                  <a:pt x="3508" y="512"/>
                </a:cubicBezTo>
                <a:cubicBezTo>
                  <a:pt x="3508" y="0"/>
                  <a:pt x="3508" y="0"/>
                  <a:pt x="3508" y="0"/>
                </a:cubicBezTo>
                <a:cubicBezTo>
                  <a:pt x="4532" y="0"/>
                  <a:pt x="4532" y="0"/>
                  <a:pt x="4532" y="0"/>
                </a:cubicBezTo>
                <a:cubicBezTo>
                  <a:pt x="4532" y="512"/>
                  <a:pt x="4532" y="512"/>
                  <a:pt x="4532" y="512"/>
                </a:cubicBezTo>
                <a:cubicBezTo>
                  <a:pt x="5556" y="512"/>
                  <a:pt x="5556" y="512"/>
                  <a:pt x="5556" y="512"/>
                </a:cubicBezTo>
                <a:cubicBezTo>
                  <a:pt x="5556" y="1024"/>
                  <a:pt x="5556" y="1024"/>
                  <a:pt x="5556" y="1024"/>
                </a:cubicBezTo>
                <a:cubicBezTo>
                  <a:pt x="6068" y="1024"/>
                  <a:pt x="6068" y="1024"/>
                  <a:pt x="6068" y="1024"/>
                </a:cubicBezTo>
                <a:cubicBezTo>
                  <a:pt x="6068" y="2220"/>
                  <a:pt x="6068" y="2220"/>
                  <a:pt x="6068" y="2220"/>
                </a:cubicBezTo>
                <a:cubicBezTo>
                  <a:pt x="6776" y="2452"/>
                  <a:pt x="6776" y="2452"/>
                  <a:pt x="6776" y="2452"/>
                </a:cubicBezTo>
                <a:cubicBezTo>
                  <a:pt x="6856" y="2479"/>
                  <a:pt x="6909" y="2533"/>
                  <a:pt x="6936" y="2614"/>
                </a:cubicBezTo>
                <a:cubicBezTo>
                  <a:pt x="6963" y="2695"/>
                  <a:pt x="6953" y="2771"/>
                  <a:pt x="6908" y="2840"/>
                </a:cubicBezTo>
                <a:cubicBezTo>
                  <a:pt x="6068" y="4096"/>
                  <a:pt x="6068" y="4096"/>
                  <a:pt x="6068" y="4096"/>
                </a:cubicBezTo>
                <a:cubicBezTo>
                  <a:pt x="6068" y="5268"/>
                  <a:pt x="6068" y="5268"/>
                  <a:pt x="6068" y="5268"/>
                </a:cubicBezTo>
                <a:cubicBezTo>
                  <a:pt x="6144" y="5196"/>
                  <a:pt x="6144" y="5196"/>
                  <a:pt x="6144" y="5196"/>
                </a:cubicBezTo>
                <a:cubicBezTo>
                  <a:pt x="6195" y="5145"/>
                  <a:pt x="6255" y="5120"/>
                  <a:pt x="6324" y="5120"/>
                </a:cubicBezTo>
                <a:cubicBezTo>
                  <a:pt x="6393" y="5120"/>
                  <a:pt x="6453" y="5145"/>
                  <a:pt x="6504" y="5196"/>
                </a:cubicBezTo>
                <a:cubicBezTo>
                  <a:pt x="6836" y="5524"/>
                  <a:pt x="6836" y="5524"/>
                  <a:pt x="6836" y="5524"/>
                </a:cubicBezTo>
                <a:cubicBezTo>
                  <a:pt x="7168" y="5196"/>
                  <a:pt x="7168" y="5196"/>
                  <a:pt x="7168" y="5196"/>
                </a:cubicBezTo>
                <a:cubicBezTo>
                  <a:pt x="7219" y="5145"/>
                  <a:pt x="7279" y="5120"/>
                  <a:pt x="7348" y="5120"/>
                </a:cubicBezTo>
                <a:cubicBezTo>
                  <a:pt x="7417" y="5120"/>
                  <a:pt x="7477" y="5145"/>
                  <a:pt x="7528" y="5196"/>
                </a:cubicBezTo>
                <a:cubicBezTo>
                  <a:pt x="8040" y="5708"/>
                  <a:pt x="8040" y="5708"/>
                  <a:pt x="8040" y="5708"/>
                </a:cubicBezTo>
                <a:cubicBezTo>
                  <a:pt x="7680" y="6068"/>
                  <a:pt x="7680" y="6068"/>
                  <a:pt x="7680" y="6068"/>
                </a:cubicBezTo>
                <a:cubicBezTo>
                  <a:pt x="7348" y="5736"/>
                  <a:pt x="7348" y="5736"/>
                  <a:pt x="7348" y="5736"/>
                </a:cubicBezTo>
                <a:cubicBezTo>
                  <a:pt x="7016" y="6068"/>
                  <a:pt x="7016" y="6068"/>
                  <a:pt x="7016" y="6068"/>
                </a:cubicBezTo>
                <a:cubicBezTo>
                  <a:pt x="6968" y="6119"/>
                  <a:pt x="6908" y="6144"/>
                  <a:pt x="6836" y="6144"/>
                </a:cubicBezTo>
                <a:cubicBezTo>
                  <a:pt x="6764" y="6144"/>
                  <a:pt x="6704" y="6119"/>
                  <a:pt x="6656" y="6068"/>
                </a:cubicBezTo>
                <a:cubicBezTo>
                  <a:pt x="6324" y="5736"/>
                  <a:pt x="6324" y="5736"/>
                  <a:pt x="6324" y="5736"/>
                </a:cubicBezTo>
                <a:cubicBezTo>
                  <a:pt x="5992" y="6068"/>
                  <a:pt x="5992" y="6068"/>
                  <a:pt x="5992" y="6068"/>
                </a:cubicBezTo>
                <a:cubicBezTo>
                  <a:pt x="5941" y="6119"/>
                  <a:pt x="5881" y="6144"/>
                  <a:pt x="5812" y="6144"/>
                </a:cubicBezTo>
                <a:cubicBezTo>
                  <a:pt x="5743" y="6144"/>
                  <a:pt x="5683" y="6119"/>
                  <a:pt x="5632" y="6068"/>
                </a:cubicBezTo>
                <a:cubicBezTo>
                  <a:pt x="5300" y="5736"/>
                  <a:pt x="5300" y="5736"/>
                  <a:pt x="5300" y="5736"/>
                </a:cubicBezTo>
                <a:cubicBezTo>
                  <a:pt x="4968" y="6068"/>
                  <a:pt x="4968" y="6068"/>
                  <a:pt x="4968" y="6068"/>
                </a:cubicBezTo>
                <a:cubicBezTo>
                  <a:pt x="4917" y="6119"/>
                  <a:pt x="4857" y="6144"/>
                  <a:pt x="4788" y="6144"/>
                </a:cubicBezTo>
                <a:cubicBezTo>
                  <a:pt x="4719" y="6144"/>
                  <a:pt x="4659" y="6119"/>
                  <a:pt x="4608" y="6068"/>
                </a:cubicBezTo>
                <a:cubicBezTo>
                  <a:pt x="4276" y="5736"/>
                  <a:pt x="4276" y="5736"/>
                  <a:pt x="4276" y="5736"/>
                </a:cubicBezTo>
                <a:cubicBezTo>
                  <a:pt x="3944" y="6068"/>
                  <a:pt x="3944" y="6068"/>
                  <a:pt x="3944" y="6068"/>
                </a:cubicBezTo>
                <a:cubicBezTo>
                  <a:pt x="3893" y="6119"/>
                  <a:pt x="3833" y="6144"/>
                  <a:pt x="3764" y="6144"/>
                </a:cubicBezTo>
                <a:cubicBezTo>
                  <a:pt x="3695" y="6144"/>
                  <a:pt x="3635" y="6119"/>
                  <a:pt x="3584" y="6068"/>
                </a:cubicBezTo>
                <a:cubicBezTo>
                  <a:pt x="3252" y="5736"/>
                  <a:pt x="3252" y="5736"/>
                  <a:pt x="3252" y="5736"/>
                </a:cubicBezTo>
                <a:cubicBezTo>
                  <a:pt x="2920" y="6068"/>
                  <a:pt x="2920" y="6068"/>
                  <a:pt x="2920" y="6068"/>
                </a:cubicBezTo>
                <a:cubicBezTo>
                  <a:pt x="2869" y="6119"/>
                  <a:pt x="2809" y="6144"/>
                  <a:pt x="2740" y="6144"/>
                </a:cubicBezTo>
                <a:cubicBezTo>
                  <a:pt x="2671" y="6144"/>
                  <a:pt x="2611" y="6119"/>
                  <a:pt x="2560" y="6068"/>
                </a:cubicBezTo>
                <a:cubicBezTo>
                  <a:pt x="2228" y="5736"/>
                  <a:pt x="2228" y="5736"/>
                  <a:pt x="2228" y="5736"/>
                </a:cubicBezTo>
                <a:cubicBezTo>
                  <a:pt x="1896" y="6068"/>
                  <a:pt x="1896" y="6068"/>
                  <a:pt x="1896" y="6068"/>
                </a:cubicBezTo>
                <a:cubicBezTo>
                  <a:pt x="1845" y="6119"/>
                  <a:pt x="1785" y="6144"/>
                  <a:pt x="1716" y="6144"/>
                </a:cubicBezTo>
                <a:cubicBezTo>
                  <a:pt x="1647" y="6144"/>
                  <a:pt x="1587" y="6119"/>
                  <a:pt x="1536" y="6068"/>
                </a:cubicBezTo>
                <a:cubicBezTo>
                  <a:pt x="1204" y="5736"/>
                  <a:pt x="1204" y="5736"/>
                  <a:pt x="1204" y="5736"/>
                </a:cubicBezTo>
                <a:lnTo>
                  <a:pt x="872" y="6068"/>
                </a:lnTo>
                <a:close/>
                <a:moveTo>
                  <a:pt x="2484" y="1536"/>
                </a:moveTo>
                <a:cubicBezTo>
                  <a:pt x="2484" y="2048"/>
                  <a:pt x="2484" y="2048"/>
                  <a:pt x="2484" y="2048"/>
                </a:cubicBezTo>
                <a:cubicBezTo>
                  <a:pt x="4020" y="1536"/>
                  <a:pt x="4020" y="1536"/>
                  <a:pt x="4020" y="1536"/>
                </a:cubicBezTo>
                <a:cubicBezTo>
                  <a:pt x="5556" y="2048"/>
                  <a:pt x="5556" y="2048"/>
                  <a:pt x="5556" y="2048"/>
                </a:cubicBezTo>
                <a:cubicBezTo>
                  <a:pt x="5556" y="1536"/>
                  <a:pt x="5556" y="1536"/>
                  <a:pt x="5556" y="1536"/>
                </a:cubicBezTo>
                <a:cubicBezTo>
                  <a:pt x="5044" y="1536"/>
                  <a:pt x="5044" y="1536"/>
                  <a:pt x="5044" y="1536"/>
                </a:cubicBezTo>
                <a:cubicBezTo>
                  <a:pt x="5044" y="1024"/>
                  <a:pt x="5044" y="1024"/>
                  <a:pt x="5044" y="1024"/>
                </a:cubicBezTo>
                <a:cubicBezTo>
                  <a:pt x="2996" y="1024"/>
                  <a:pt x="2996" y="1024"/>
                  <a:pt x="2996" y="1024"/>
                </a:cubicBezTo>
                <a:cubicBezTo>
                  <a:pt x="2996" y="1536"/>
                  <a:pt x="2996" y="1536"/>
                  <a:pt x="2996" y="1536"/>
                </a:cubicBezTo>
                <a:lnTo>
                  <a:pt x="2484" y="1536"/>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6" name="Freeform 477" title="Ikon flygplan"/>
          <p:cNvSpPr>
            <a:spLocks noChangeAspect="1"/>
          </p:cNvSpPr>
          <p:nvPr/>
        </p:nvSpPr>
        <p:spPr bwMode="auto">
          <a:xfrm>
            <a:off x="10293131" y="2119338"/>
            <a:ext cx="251241" cy="251241"/>
          </a:xfrm>
          <a:custGeom>
            <a:avLst/>
            <a:gdLst>
              <a:gd name="T0" fmla="*/ 5507 w 5640"/>
              <a:gd name="T1" fmla="*/ 133 h 5637"/>
              <a:gd name="T2" fmla="*/ 5555 w 5640"/>
              <a:gd name="T3" fmla="*/ 725 h 5637"/>
              <a:gd name="T4" fmla="*/ 5123 w 5640"/>
              <a:gd name="T5" fmla="*/ 1413 h 5637"/>
              <a:gd name="T6" fmla="*/ 4479 w 5640"/>
              <a:gd name="T7" fmla="*/ 2057 h 5637"/>
              <a:gd name="T8" fmla="*/ 5119 w 5640"/>
              <a:gd name="T9" fmla="*/ 4841 h 5637"/>
              <a:gd name="T10" fmla="*/ 5071 w 5640"/>
              <a:gd name="T11" fmla="*/ 4973 h 5637"/>
              <a:gd name="T12" fmla="*/ 4559 w 5640"/>
              <a:gd name="T13" fmla="*/ 5357 h 5637"/>
              <a:gd name="T14" fmla="*/ 4483 w 5640"/>
              <a:gd name="T15" fmla="*/ 5381 h 5637"/>
              <a:gd name="T16" fmla="*/ 4455 w 5640"/>
              <a:gd name="T17" fmla="*/ 5377 h 5637"/>
              <a:gd name="T18" fmla="*/ 4371 w 5640"/>
              <a:gd name="T19" fmla="*/ 5313 h 5637"/>
              <a:gd name="T20" fmla="*/ 3255 w 5640"/>
              <a:gd name="T21" fmla="*/ 3281 h 5637"/>
              <a:gd name="T22" fmla="*/ 2219 w 5640"/>
              <a:gd name="T23" fmla="*/ 4317 h 5637"/>
              <a:gd name="T24" fmla="*/ 2431 w 5640"/>
              <a:gd name="T25" fmla="*/ 5093 h 5637"/>
              <a:gd name="T26" fmla="*/ 2399 w 5640"/>
              <a:gd name="T27" fmla="*/ 5217 h 5637"/>
              <a:gd name="T28" fmla="*/ 2015 w 5640"/>
              <a:gd name="T29" fmla="*/ 5601 h 5637"/>
              <a:gd name="T30" fmla="*/ 1923 w 5640"/>
              <a:gd name="T31" fmla="*/ 5637 h 5637"/>
              <a:gd name="T32" fmla="*/ 1915 w 5640"/>
              <a:gd name="T33" fmla="*/ 5637 h 5637"/>
              <a:gd name="T34" fmla="*/ 1819 w 5640"/>
              <a:gd name="T35" fmla="*/ 5585 h 5637"/>
              <a:gd name="T36" fmla="*/ 1063 w 5640"/>
              <a:gd name="T37" fmla="*/ 4577 h 5637"/>
              <a:gd name="T38" fmla="*/ 55 w 5640"/>
              <a:gd name="T39" fmla="*/ 3821 h 5637"/>
              <a:gd name="T40" fmla="*/ 3 w 5640"/>
              <a:gd name="T41" fmla="*/ 3729 h 5637"/>
              <a:gd name="T42" fmla="*/ 39 w 5640"/>
              <a:gd name="T43" fmla="*/ 3629 h 5637"/>
              <a:gd name="T44" fmla="*/ 423 w 5640"/>
              <a:gd name="T45" fmla="*/ 3241 h 5637"/>
              <a:gd name="T46" fmla="*/ 515 w 5640"/>
              <a:gd name="T47" fmla="*/ 3205 h 5637"/>
              <a:gd name="T48" fmla="*/ 547 w 5640"/>
              <a:gd name="T49" fmla="*/ 3209 h 5637"/>
              <a:gd name="T50" fmla="*/ 1323 w 5640"/>
              <a:gd name="T51" fmla="*/ 3421 h 5637"/>
              <a:gd name="T52" fmla="*/ 2359 w 5640"/>
              <a:gd name="T53" fmla="*/ 2385 h 5637"/>
              <a:gd name="T54" fmla="*/ 327 w 5640"/>
              <a:gd name="T55" fmla="*/ 1269 h 5637"/>
              <a:gd name="T56" fmla="*/ 259 w 5640"/>
              <a:gd name="T57" fmla="*/ 1173 h 5637"/>
              <a:gd name="T58" fmla="*/ 295 w 5640"/>
              <a:gd name="T59" fmla="*/ 1065 h 5637"/>
              <a:gd name="T60" fmla="*/ 807 w 5640"/>
              <a:gd name="T61" fmla="*/ 553 h 5637"/>
              <a:gd name="T62" fmla="*/ 927 w 5640"/>
              <a:gd name="T63" fmla="*/ 521 h 5637"/>
              <a:gd name="T64" fmla="*/ 3587 w 5640"/>
              <a:gd name="T65" fmla="*/ 1157 h 5637"/>
              <a:gd name="T66" fmla="*/ 4227 w 5640"/>
              <a:gd name="T67" fmla="*/ 517 h 5637"/>
              <a:gd name="T68" fmla="*/ 4915 w 5640"/>
              <a:gd name="T69" fmla="*/ 85 h 5637"/>
              <a:gd name="T70" fmla="*/ 5507 w 5640"/>
              <a:gd name="T71" fmla="*/ 133 h 5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40" h="5637">
                <a:moveTo>
                  <a:pt x="5507" y="133"/>
                </a:moveTo>
                <a:cubicBezTo>
                  <a:pt x="5624" y="272"/>
                  <a:pt x="5640" y="469"/>
                  <a:pt x="5555" y="725"/>
                </a:cubicBezTo>
                <a:cubicBezTo>
                  <a:pt x="5470" y="981"/>
                  <a:pt x="5326" y="1210"/>
                  <a:pt x="5123" y="1413"/>
                </a:cubicBezTo>
                <a:cubicBezTo>
                  <a:pt x="4479" y="2057"/>
                  <a:pt x="4479" y="2057"/>
                  <a:pt x="4479" y="2057"/>
                </a:cubicBezTo>
                <a:cubicBezTo>
                  <a:pt x="5119" y="4841"/>
                  <a:pt x="5119" y="4841"/>
                  <a:pt x="5119" y="4841"/>
                </a:cubicBezTo>
                <a:cubicBezTo>
                  <a:pt x="5132" y="4892"/>
                  <a:pt x="5116" y="4936"/>
                  <a:pt x="5071" y="4973"/>
                </a:cubicBezTo>
                <a:cubicBezTo>
                  <a:pt x="4559" y="5357"/>
                  <a:pt x="4559" y="5357"/>
                  <a:pt x="4559" y="5357"/>
                </a:cubicBezTo>
                <a:cubicBezTo>
                  <a:pt x="4540" y="5373"/>
                  <a:pt x="4515" y="5381"/>
                  <a:pt x="4483" y="5381"/>
                </a:cubicBezTo>
                <a:cubicBezTo>
                  <a:pt x="4472" y="5381"/>
                  <a:pt x="4463" y="5380"/>
                  <a:pt x="4455" y="5377"/>
                </a:cubicBezTo>
                <a:cubicBezTo>
                  <a:pt x="4415" y="5369"/>
                  <a:pt x="4387" y="5348"/>
                  <a:pt x="4371" y="5313"/>
                </a:cubicBezTo>
                <a:cubicBezTo>
                  <a:pt x="3255" y="3281"/>
                  <a:pt x="3255" y="3281"/>
                  <a:pt x="3255" y="3281"/>
                </a:cubicBezTo>
                <a:cubicBezTo>
                  <a:pt x="2219" y="4317"/>
                  <a:pt x="2219" y="4317"/>
                  <a:pt x="2219" y="4317"/>
                </a:cubicBezTo>
                <a:cubicBezTo>
                  <a:pt x="2431" y="5093"/>
                  <a:pt x="2431" y="5093"/>
                  <a:pt x="2431" y="5093"/>
                </a:cubicBezTo>
                <a:cubicBezTo>
                  <a:pt x="2444" y="5138"/>
                  <a:pt x="2434" y="5180"/>
                  <a:pt x="2399" y="5217"/>
                </a:cubicBezTo>
                <a:cubicBezTo>
                  <a:pt x="2015" y="5601"/>
                  <a:pt x="2015" y="5601"/>
                  <a:pt x="2015" y="5601"/>
                </a:cubicBezTo>
                <a:cubicBezTo>
                  <a:pt x="1991" y="5625"/>
                  <a:pt x="1960" y="5637"/>
                  <a:pt x="1923" y="5637"/>
                </a:cubicBezTo>
                <a:cubicBezTo>
                  <a:pt x="1915" y="5637"/>
                  <a:pt x="1915" y="5637"/>
                  <a:pt x="1915" y="5637"/>
                </a:cubicBezTo>
                <a:cubicBezTo>
                  <a:pt x="1875" y="5632"/>
                  <a:pt x="1843" y="5614"/>
                  <a:pt x="1819" y="5585"/>
                </a:cubicBezTo>
                <a:cubicBezTo>
                  <a:pt x="1063" y="4577"/>
                  <a:pt x="1063" y="4577"/>
                  <a:pt x="1063" y="4577"/>
                </a:cubicBezTo>
                <a:cubicBezTo>
                  <a:pt x="55" y="3821"/>
                  <a:pt x="55" y="3821"/>
                  <a:pt x="55" y="3821"/>
                </a:cubicBezTo>
                <a:cubicBezTo>
                  <a:pt x="26" y="3802"/>
                  <a:pt x="8" y="3772"/>
                  <a:pt x="3" y="3729"/>
                </a:cubicBezTo>
                <a:cubicBezTo>
                  <a:pt x="0" y="3694"/>
                  <a:pt x="12" y="3661"/>
                  <a:pt x="39" y="3629"/>
                </a:cubicBezTo>
                <a:cubicBezTo>
                  <a:pt x="423" y="3241"/>
                  <a:pt x="423" y="3241"/>
                  <a:pt x="423" y="3241"/>
                </a:cubicBezTo>
                <a:cubicBezTo>
                  <a:pt x="447" y="3217"/>
                  <a:pt x="478" y="3205"/>
                  <a:pt x="515" y="3205"/>
                </a:cubicBezTo>
                <a:cubicBezTo>
                  <a:pt x="531" y="3205"/>
                  <a:pt x="542" y="3206"/>
                  <a:pt x="547" y="3209"/>
                </a:cubicBezTo>
                <a:cubicBezTo>
                  <a:pt x="1323" y="3421"/>
                  <a:pt x="1323" y="3421"/>
                  <a:pt x="1323" y="3421"/>
                </a:cubicBezTo>
                <a:cubicBezTo>
                  <a:pt x="2359" y="2385"/>
                  <a:pt x="2359" y="2385"/>
                  <a:pt x="2359" y="2385"/>
                </a:cubicBezTo>
                <a:cubicBezTo>
                  <a:pt x="327" y="1269"/>
                  <a:pt x="327" y="1269"/>
                  <a:pt x="327" y="1269"/>
                </a:cubicBezTo>
                <a:cubicBezTo>
                  <a:pt x="290" y="1248"/>
                  <a:pt x="267" y="1216"/>
                  <a:pt x="259" y="1173"/>
                </a:cubicBezTo>
                <a:cubicBezTo>
                  <a:pt x="254" y="1130"/>
                  <a:pt x="266" y="1094"/>
                  <a:pt x="295" y="1065"/>
                </a:cubicBezTo>
                <a:cubicBezTo>
                  <a:pt x="807" y="553"/>
                  <a:pt x="807" y="553"/>
                  <a:pt x="807" y="553"/>
                </a:cubicBezTo>
                <a:cubicBezTo>
                  <a:pt x="844" y="518"/>
                  <a:pt x="884" y="508"/>
                  <a:pt x="927" y="521"/>
                </a:cubicBezTo>
                <a:cubicBezTo>
                  <a:pt x="3587" y="1157"/>
                  <a:pt x="3587" y="1157"/>
                  <a:pt x="3587" y="1157"/>
                </a:cubicBezTo>
                <a:cubicBezTo>
                  <a:pt x="4227" y="517"/>
                  <a:pt x="4227" y="517"/>
                  <a:pt x="4227" y="517"/>
                </a:cubicBezTo>
                <a:cubicBezTo>
                  <a:pt x="4430" y="314"/>
                  <a:pt x="4659" y="170"/>
                  <a:pt x="4915" y="85"/>
                </a:cubicBezTo>
                <a:cubicBezTo>
                  <a:pt x="5171" y="0"/>
                  <a:pt x="5368" y="16"/>
                  <a:pt x="5507" y="133"/>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7" name="Freeform 497" title="Ikon QR"/>
          <p:cNvSpPr>
            <a:spLocks noChangeAspect="1" noEditPoints="1"/>
          </p:cNvSpPr>
          <p:nvPr/>
        </p:nvSpPr>
        <p:spPr bwMode="auto">
          <a:xfrm>
            <a:off x="10622040" y="2119337"/>
            <a:ext cx="251241" cy="251241"/>
          </a:xfrm>
          <a:custGeom>
            <a:avLst/>
            <a:gdLst>
              <a:gd name="T0" fmla="*/ 2475 w 9074"/>
              <a:gd name="T1" fmla="*/ 7424 h 9073"/>
              <a:gd name="T2" fmla="*/ 1650 w 9074"/>
              <a:gd name="T3" fmla="*/ 6599 h 9073"/>
              <a:gd name="T4" fmla="*/ 2475 w 9074"/>
              <a:gd name="T5" fmla="*/ 1649 h 9073"/>
              <a:gd name="T6" fmla="*/ 1650 w 9074"/>
              <a:gd name="T7" fmla="*/ 2474 h 9073"/>
              <a:gd name="T8" fmla="*/ 2475 w 9074"/>
              <a:gd name="T9" fmla="*/ 1649 h 9073"/>
              <a:gd name="T10" fmla="*/ 7424 w 9074"/>
              <a:gd name="T11" fmla="*/ 2474 h 9073"/>
              <a:gd name="T12" fmla="*/ 6599 w 9074"/>
              <a:gd name="T13" fmla="*/ 1649 h 9073"/>
              <a:gd name="T14" fmla="*/ 825 w 9074"/>
              <a:gd name="T15" fmla="*/ 8242 h 9073"/>
              <a:gd name="T16" fmla="*/ 3300 w 9074"/>
              <a:gd name="T17" fmla="*/ 5774 h 9073"/>
              <a:gd name="T18" fmla="*/ 825 w 9074"/>
              <a:gd name="T19" fmla="*/ 8242 h 9073"/>
              <a:gd name="T20" fmla="*/ 3300 w 9074"/>
              <a:gd name="T21" fmla="*/ 3299 h 9073"/>
              <a:gd name="T22" fmla="*/ 825 w 9074"/>
              <a:gd name="T23" fmla="*/ 825 h 9073"/>
              <a:gd name="T24" fmla="*/ 5774 w 9074"/>
              <a:gd name="T25" fmla="*/ 3299 h 9073"/>
              <a:gd name="T26" fmla="*/ 8249 w 9074"/>
              <a:gd name="T27" fmla="*/ 825 h 9073"/>
              <a:gd name="T28" fmla="*/ 5774 w 9074"/>
              <a:gd name="T29" fmla="*/ 3299 h 9073"/>
              <a:gd name="T30" fmla="*/ 4124 w 9074"/>
              <a:gd name="T31" fmla="*/ 9073 h 9073"/>
              <a:gd name="T32" fmla="*/ 0 w 9074"/>
              <a:gd name="T33" fmla="*/ 4949 h 9073"/>
              <a:gd name="T34" fmla="*/ 7424 w 9074"/>
              <a:gd name="T35" fmla="*/ 8249 h 9073"/>
              <a:gd name="T36" fmla="*/ 6599 w 9074"/>
              <a:gd name="T37" fmla="*/ 9073 h 9073"/>
              <a:gd name="T38" fmla="*/ 7424 w 9074"/>
              <a:gd name="T39" fmla="*/ 8249 h 9073"/>
              <a:gd name="T40" fmla="*/ 9074 w 9074"/>
              <a:gd name="T41" fmla="*/ 9073 h 9073"/>
              <a:gd name="T42" fmla="*/ 8249 w 9074"/>
              <a:gd name="T43" fmla="*/ 8249 h 9073"/>
              <a:gd name="T44" fmla="*/ 9074 w 9074"/>
              <a:gd name="T45" fmla="*/ 4949 h 9073"/>
              <a:gd name="T46" fmla="*/ 6599 w 9074"/>
              <a:gd name="T47" fmla="*/ 7424 h 9073"/>
              <a:gd name="T48" fmla="*/ 5774 w 9074"/>
              <a:gd name="T49" fmla="*/ 6599 h 9073"/>
              <a:gd name="T50" fmla="*/ 4949 w 9074"/>
              <a:gd name="T51" fmla="*/ 9073 h 9073"/>
              <a:gd name="T52" fmla="*/ 7424 w 9074"/>
              <a:gd name="T53" fmla="*/ 4949 h 9073"/>
              <a:gd name="T54" fmla="*/ 8249 w 9074"/>
              <a:gd name="T55" fmla="*/ 5774 h 9073"/>
              <a:gd name="T56" fmla="*/ 9074 w 9074"/>
              <a:gd name="T57" fmla="*/ 4949 h 9073"/>
              <a:gd name="T58" fmla="*/ 4124 w 9074"/>
              <a:gd name="T59" fmla="*/ 4124 h 9073"/>
              <a:gd name="T60" fmla="*/ 0 w 9074"/>
              <a:gd name="T61" fmla="*/ 0 h 9073"/>
              <a:gd name="T62" fmla="*/ 9074 w 9074"/>
              <a:gd name="T63" fmla="*/ 0 h 9073"/>
              <a:gd name="T64" fmla="*/ 4949 w 9074"/>
              <a:gd name="T65" fmla="*/ 4124 h 9073"/>
              <a:gd name="T66" fmla="*/ 9074 w 9074"/>
              <a:gd name="T67" fmla="*/ 0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74" h="9073">
                <a:moveTo>
                  <a:pt x="2475" y="6599"/>
                </a:moveTo>
                <a:lnTo>
                  <a:pt x="2475" y="7424"/>
                </a:lnTo>
                <a:lnTo>
                  <a:pt x="1650" y="7424"/>
                </a:lnTo>
                <a:lnTo>
                  <a:pt x="1650" y="6599"/>
                </a:lnTo>
                <a:lnTo>
                  <a:pt x="2475" y="6599"/>
                </a:lnTo>
                <a:close/>
                <a:moveTo>
                  <a:pt x="2475" y="1649"/>
                </a:moveTo>
                <a:lnTo>
                  <a:pt x="2475" y="2474"/>
                </a:lnTo>
                <a:lnTo>
                  <a:pt x="1650" y="2474"/>
                </a:lnTo>
                <a:lnTo>
                  <a:pt x="1650" y="1649"/>
                </a:lnTo>
                <a:lnTo>
                  <a:pt x="2475" y="1649"/>
                </a:lnTo>
                <a:close/>
                <a:moveTo>
                  <a:pt x="7424" y="1649"/>
                </a:moveTo>
                <a:lnTo>
                  <a:pt x="7424" y="2474"/>
                </a:lnTo>
                <a:lnTo>
                  <a:pt x="6599" y="2474"/>
                </a:lnTo>
                <a:lnTo>
                  <a:pt x="6599" y="1649"/>
                </a:lnTo>
                <a:lnTo>
                  <a:pt x="7424" y="1649"/>
                </a:lnTo>
                <a:close/>
                <a:moveTo>
                  <a:pt x="825" y="8242"/>
                </a:moveTo>
                <a:lnTo>
                  <a:pt x="3300" y="8242"/>
                </a:lnTo>
                <a:lnTo>
                  <a:pt x="3300" y="5774"/>
                </a:lnTo>
                <a:lnTo>
                  <a:pt x="825" y="5774"/>
                </a:lnTo>
                <a:lnTo>
                  <a:pt x="825" y="8242"/>
                </a:lnTo>
                <a:close/>
                <a:moveTo>
                  <a:pt x="825" y="3299"/>
                </a:moveTo>
                <a:lnTo>
                  <a:pt x="3300" y="3299"/>
                </a:lnTo>
                <a:lnTo>
                  <a:pt x="3300" y="825"/>
                </a:lnTo>
                <a:lnTo>
                  <a:pt x="825" y="825"/>
                </a:lnTo>
                <a:lnTo>
                  <a:pt x="825" y="3299"/>
                </a:lnTo>
                <a:close/>
                <a:moveTo>
                  <a:pt x="5774" y="3299"/>
                </a:moveTo>
                <a:lnTo>
                  <a:pt x="8249" y="3299"/>
                </a:lnTo>
                <a:lnTo>
                  <a:pt x="8249" y="825"/>
                </a:lnTo>
                <a:lnTo>
                  <a:pt x="5774" y="825"/>
                </a:lnTo>
                <a:lnTo>
                  <a:pt x="5774" y="3299"/>
                </a:lnTo>
                <a:close/>
                <a:moveTo>
                  <a:pt x="4124" y="4949"/>
                </a:moveTo>
                <a:lnTo>
                  <a:pt x="4124" y="9073"/>
                </a:lnTo>
                <a:lnTo>
                  <a:pt x="0" y="9073"/>
                </a:lnTo>
                <a:lnTo>
                  <a:pt x="0" y="4949"/>
                </a:lnTo>
                <a:lnTo>
                  <a:pt x="4124" y="4949"/>
                </a:lnTo>
                <a:close/>
                <a:moveTo>
                  <a:pt x="7424" y="8249"/>
                </a:moveTo>
                <a:lnTo>
                  <a:pt x="7424" y="9073"/>
                </a:lnTo>
                <a:lnTo>
                  <a:pt x="6599" y="9073"/>
                </a:lnTo>
                <a:lnTo>
                  <a:pt x="6599" y="8249"/>
                </a:lnTo>
                <a:lnTo>
                  <a:pt x="7424" y="8249"/>
                </a:lnTo>
                <a:close/>
                <a:moveTo>
                  <a:pt x="9074" y="8249"/>
                </a:moveTo>
                <a:lnTo>
                  <a:pt x="9074" y="9073"/>
                </a:lnTo>
                <a:lnTo>
                  <a:pt x="8249" y="9073"/>
                </a:lnTo>
                <a:lnTo>
                  <a:pt x="8249" y="8249"/>
                </a:lnTo>
                <a:lnTo>
                  <a:pt x="9074" y="8249"/>
                </a:lnTo>
                <a:close/>
                <a:moveTo>
                  <a:pt x="9074" y="4949"/>
                </a:moveTo>
                <a:lnTo>
                  <a:pt x="9074" y="7424"/>
                </a:lnTo>
                <a:lnTo>
                  <a:pt x="6599" y="7424"/>
                </a:lnTo>
                <a:lnTo>
                  <a:pt x="6599" y="6599"/>
                </a:lnTo>
                <a:lnTo>
                  <a:pt x="5774" y="6599"/>
                </a:lnTo>
                <a:lnTo>
                  <a:pt x="5774" y="9073"/>
                </a:lnTo>
                <a:lnTo>
                  <a:pt x="4949" y="9073"/>
                </a:lnTo>
                <a:lnTo>
                  <a:pt x="4949" y="4949"/>
                </a:lnTo>
                <a:lnTo>
                  <a:pt x="7424" y="4949"/>
                </a:lnTo>
                <a:lnTo>
                  <a:pt x="7424" y="5774"/>
                </a:lnTo>
                <a:lnTo>
                  <a:pt x="8249" y="5774"/>
                </a:lnTo>
                <a:lnTo>
                  <a:pt x="8249" y="4949"/>
                </a:lnTo>
                <a:lnTo>
                  <a:pt x="9074" y="4949"/>
                </a:lnTo>
                <a:close/>
                <a:moveTo>
                  <a:pt x="4124" y="0"/>
                </a:moveTo>
                <a:lnTo>
                  <a:pt x="4124" y="4124"/>
                </a:lnTo>
                <a:lnTo>
                  <a:pt x="0" y="4124"/>
                </a:lnTo>
                <a:lnTo>
                  <a:pt x="0" y="0"/>
                </a:lnTo>
                <a:lnTo>
                  <a:pt x="4124" y="0"/>
                </a:lnTo>
                <a:close/>
                <a:moveTo>
                  <a:pt x="9074" y="0"/>
                </a:moveTo>
                <a:lnTo>
                  <a:pt x="9074" y="4124"/>
                </a:lnTo>
                <a:lnTo>
                  <a:pt x="4949" y="4124"/>
                </a:lnTo>
                <a:lnTo>
                  <a:pt x="4949" y="0"/>
                </a:lnTo>
                <a:lnTo>
                  <a:pt x="9074" y="0"/>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8" name="Freeform 41" title="Ikon streckkod"/>
          <p:cNvSpPr>
            <a:spLocks noChangeAspect="1" noEditPoints="1"/>
          </p:cNvSpPr>
          <p:nvPr/>
        </p:nvSpPr>
        <p:spPr bwMode="auto">
          <a:xfrm>
            <a:off x="8376879" y="2467360"/>
            <a:ext cx="223720" cy="175780"/>
          </a:xfrm>
          <a:custGeom>
            <a:avLst/>
            <a:gdLst>
              <a:gd name="T0" fmla="*/ 0 w 9073"/>
              <a:gd name="T1" fmla="*/ 7132 h 7132"/>
              <a:gd name="T2" fmla="*/ 319 w 9073"/>
              <a:gd name="T3" fmla="*/ 0 h 7132"/>
              <a:gd name="T4" fmla="*/ 638 w 9073"/>
              <a:gd name="T5" fmla="*/ 7127 h 7132"/>
              <a:gd name="T6" fmla="*/ 476 w 9073"/>
              <a:gd name="T7" fmla="*/ 0 h 7132"/>
              <a:gd name="T8" fmla="*/ 638 w 9073"/>
              <a:gd name="T9" fmla="*/ 7127 h 7132"/>
              <a:gd name="T10" fmla="*/ 957 w 9073"/>
              <a:gd name="T11" fmla="*/ 7127 h 7132"/>
              <a:gd name="T12" fmla="*/ 1114 w 9073"/>
              <a:gd name="T13" fmla="*/ 0 h 7132"/>
              <a:gd name="T14" fmla="*/ 1909 w 9073"/>
              <a:gd name="T15" fmla="*/ 7127 h 7132"/>
              <a:gd name="T16" fmla="*/ 1752 w 9073"/>
              <a:gd name="T17" fmla="*/ 0 h 7132"/>
              <a:gd name="T18" fmla="*/ 1909 w 9073"/>
              <a:gd name="T19" fmla="*/ 7127 h 7132"/>
              <a:gd name="T20" fmla="*/ 2390 w 9073"/>
              <a:gd name="T21" fmla="*/ 7127 h 7132"/>
              <a:gd name="T22" fmla="*/ 2704 w 9073"/>
              <a:gd name="T23" fmla="*/ 0 h 7132"/>
              <a:gd name="T24" fmla="*/ 3342 w 9073"/>
              <a:gd name="T25" fmla="*/ 7127 h 7132"/>
              <a:gd name="T26" fmla="*/ 3185 w 9073"/>
              <a:gd name="T27" fmla="*/ 0 h 7132"/>
              <a:gd name="T28" fmla="*/ 3342 w 9073"/>
              <a:gd name="T29" fmla="*/ 7127 h 7132"/>
              <a:gd name="T30" fmla="*/ 3504 w 9073"/>
              <a:gd name="T31" fmla="*/ 7127 h 7132"/>
              <a:gd name="T32" fmla="*/ 3661 w 9073"/>
              <a:gd name="T33" fmla="*/ 0 h 7132"/>
              <a:gd name="T34" fmla="*/ 3980 w 9073"/>
              <a:gd name="T35" fmla="*/ 7127 h 7132"/>
              <a:gd name="T36" fmla="*/ 3823 w 9073"/>
              <a:gd name="T37" fmla="*/ 0 h 7132"/>
              <a:gd name="T38" fmla="*/ 3980 w 9073"/>
              <a:gd name="T39" fmla="*/ 7127 h 7132"/>
              <a:gd name="T40" fmla="*/ 4456 w 9073"/>
              <a:gd name="T41" fmla="*/ 7127 h 7132"/>
              <a:gd name="T42" fmla="*/ 4775 w 9073"/>
              <a:gd name="T43" fmla="*/ 0 h 7132"/>
              <a:gd name="T44" fmla="*/ 5570 w 9073"/>
              <a:gd name="T45" fmla="*/ 7127 h 7132"/>
              <a:gd name="T46" fmla="*/ 5251 w 9073"/>
              <a:gd name="T47" fmla="*/ 0 h 7132"/>
              <a:gd name="T48" fmla="*/ 5570 w 9073"/>
              <a:gd name="T49" fmla="*/ 7127 h 7132"/>
              <a:gd name="T50" fmla="*/ 5889 w 9073"/>
              <a:gd name="T51" fmla="*/ 7127 h 7132"/>
              <a:gd name="T52" fmla="*/ 6208 w 9073"/>
              <a:gd name="T53" fmla="*/ 0 h 7132"/>
              <a:gd name="T54" fmla="*/ 6845 w 9073"/>
              <a:gd name="T55" fmla="*/ 7127 h 7132"/>
              <a:gd name="T56" fmla="*/ 6526 w 9073"/>
              <a:gd name="T57" fmla="*/ 0 h 7132"/>
              <a:gd name="T58" fmla="*/ 6845 w 9073"/>
              <a:gd name="T59" fmla="*/ 7127 h 7132"/>
              <a:gd name="T60" fmla="*/ 7002 w 9073"/>
              <a:gd name="T61" fmla="*/ 7127 h 7132"/>
              <a:gd name="T62" fmla="*/ 7321 w 9073"/>
              <a:gd name="T63" fmla="*/ 0 h 7132"/>
              <a:gd name="T64" fmla="*/ 8278 w 9073"/>
              <a:gd name="T65" fmla="*/ 7127 h 7132"/>
              <a:gd name="T66" fmla="*/ 7802 w 9073"/>
              <a:gd name="T67" fmla="*/ 0 h 7132"/>
              <a:gd name="T68" fmla="*/ 8278 w 9073"/>
              <a:gd name="T69" fmla="*/ 7127 h 7132"/>
              <a:gd name="T70" fmla="*/ 8435 w 9073"/>
              <a:gd name="T71" fmla="*/ 7127 h 7132"/>
              <a:gd name="T72" fmla="*/ 8597 w 9073"/>
              <a:gd name="T73" fmla="*/ 0 h 7132"/>
              <a:gd name="T74" fmla="*/ 9073 w 9073"/>
              <a:gd name="T75" fmla="*/ 7132 h 7132"/>
              <a:gd name="T76" fmla="*/ 8754 w 9073"/>
              <a:gd name="T77" fmla="*/ 0 h 7132"/>
              <a:gd name="T78" fmla="*/ 9073 w 9073"/>
              <a:gd name="T79" fmla="*/ 7132 h 7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73" h="7132">
                <a:moveTo>
                  <a:pt x="319" y="7132"/>
                </a:moveTo>
                <a:lnTo>
                  <a:pt x="0" y="7132"/>
                </a:lnTo>
                <a:lnTo>
                  <a:pt x="0" y="0"/>
                </a:lnTo>
                <a:lnTo>
                  <a:pt x="319" y="0"/>
                </a:lnTo>
                <a:lnTo>
                  <a:pt x="319" y="7132"/>
                </a:lnTo>
                <a:close/>
                <a:moveTo>
                  <a:pt x="638" y="7127"/>
                </a:moveTo>
                <a:lnTo>
                  <a:pt x="476" y="7127"/>
                </a:lnTo>
                <a:lnTo>
                  <a:pt x="476" y="0"/>
                </a:lnTo>
                <a:lnTo>
                  <a:pt x="638" y="0"/>
                </a:lnTo>
                <a:lnTo>
                  <a:pt x="638" y="7127"/>
                </a:lnTo>
                <a:close/>
                <a:moveTo>
                  <a:pt x="1114" y="7127"/>
                </a:moveTo>
                <a:lnTo>
                  <a:pt x="957" y="7127"/>
                </a:lnTo>
                <a:lnTo>
                  <a:pt x="957" y="0"/>
                </a:lnTo>
                <a:lnTo>
                  <a:pt x="1114" y="0"/>
                </a:lnTo>
                <a:lnTo>
                  <a:pt x="1114" y="7127"/>
                </a:lnTo>
                <a:close/>
                <a:moveTo>
                  <a:pt x="1909" y="7127"/>
                </a:moveTo>
                <a:lnTo>
                  <a:pt x="1752" y="7127"/>
                </a:lnTo>
                <a:lnTo>
                  <a:pt x="1752" y="0"/>
                </a:lnTo>
                <a:lnTo>
                  <a:pt x="1909" y="0"/>
                </a:lnTo>
                <a:lnTo>
                  <a:pt x="1909" y="7127"/>
                </a:lnTo>
                <a:close/>
                <a:moveTo>
                  <a:pt x="2704" y="7127"/>
                </a:moveTo>
                <a:lnTo>
                  <a:pt x="2390" y="7127"/>
                </a:lnTo>
                <a:lnTo>
                  <a:pt x="2390" y="0"/>
                </a:lnTo>
                <a:lnTo>
                  <a:pt x="2704" y="0"/>
                </a:lnTo>
                <a:lnTo>
                  <a:pt x="2704" y="7127"/>
                </a:lnTo>
                <a:close/>
                <a:moveTo>
                  <a:pt x="3342" y="7127"/>
                </a:moveTo>
                <a:lnTo>
                  <a:pt x="3185" y="7127"/>
                </a:lnTo>
                <a:lnTo>
                  <a:pt x="3185" y="0"/>
                </a:lnTo>
                <a:lnTo>
                  <a:pt x="3342" y="0"/>
                </a:lnTo>
                <a:lnTo>
                  <a:pt x="3342" y="7127"/>
                </a:lnTo>
                <a:close/>
                <a:moveTo>
                  <a:pt x="3661" y="7127"/>
                </a:moveTo>
                <a:lnTo>
                  <a:pt x="3504" y="7127"/>
                </a:lnTo>
                <a:lnTo>
                  <a:pt x="3504" y="0"/>
                </a:lnTo>
                <a:lnTo>
                  <a:pt x="3661" y="0"/>
                </a:lnTo>
                <a:lnTo>
                  <a:pt x="3661" y="7127"/>
                </a:lnTo>
                <a:close/>
                <a:moveTo>
                  <a:pt x="3980" y="7127"/>
                </a:moveTo>
                <a:lnTo>
                  <a:pt x="3823" y="7127"/>
                </a:lnTo>
                <a:lnTo>
                  <a:pt x="3823" y="0"/>
                </a:lnTo>
                <a:lnTo>
                  <a:pt x="3980" y="0"/>
                </a:lnTo>
                <a:lnTo>
                  <a:pt x="3980" y="7127"/>
                </a:lnTo>
                <a:close/>
                <a:moveTo>
                  <a:pt x="4775" y="7127"/>
                </a:moveTo>
                <a:lnTo>
                  <a:pt x="4456" y="7127"/>
                </a:lnTo>
                <a:lnTo>
                  <a:pt x="4456" y="0"/>
                </a:lnTo>
                <a:lnTo>
                  <a:pt x="4775" y="0"/>
                </a:lnTo>
                <a:lnTo>
                  <a:pt x="4775" y="7127"/>
                </a:lnTo>
                <a:close/>
                <a:moveTo>
                  <a:pt x="5570" y="7127"/>
                </a:moveTo>
                <a:lnTo>
                  <a:pt x="5251" y="7127"/>
                </a:lnTo>
                <a:lnTo>
                  <a:pt x="5251" y="0"/>
                </a:lnTo>
                <a:lnTo>
                  <a:pt x="5570" y="0"/>
                </a:lnTo>
                <a:lnTo>
                  <a:pt x="5570" y="7127"/>
                </a:lnTo>
                <a:close/>
                <a:moveTo>
                  <a:pt x="6208" y="7127"/>
                </a:moveTo>
                <a:lnTo>
                  <a:pt x="5889" y="7127"/>
                </a:lnTo>
                <a:lnTo>
                  <a:pt x="5889" y="0"/>
                </a:lnTo>
                <a:lnTo>
                  <a:pt x="6208" y="0"/>
                </a:lnTo>
                <a:lnTo>
                  <a:pt x="6208" y="7127"/>
                </a:lnTo>
                <a:close/>
                <a:moveTo>
                  <a:pt x="6845" y="7127"/>
                </a:moveTo>
                <a:lnTo>
                  <a:pt x="6526" y="7127"/>
                </a:lnTo>
                <a:lnTo>
                  <a:pt x="6526" y="0"/>
                </a:lnTo>
                <a:lnTo>
                  <a:pt x="6845" y="0"/>
                </a:lnTo>
                <a:lnTo>
                  <a:pt x="6845" y="7127"/>
                </a:lnTo>
                <a:close/>
                <a:moveTo>
                  <a:pt x="7321" y="7127"/>
                </a:moveTo>
                <a:lnTo>
                  <a:pt x="7002" y="7127"/>
                </a:lnTo>
                <a:lnTo>
                  <a:pt x="7002" y="0"/>
                </a:lnTo>
                <a:lnTo>
                  <a:pt x="7321" y="0"/>
                </a:lnTo>
                <a:lnTo>
                  <a:pt x="7321" y="7127"/>
                </a:lnTo>
                <a:close/>
                <a:moveTo>
                  <a:pt x="8278" y="7127"/>
                </a:moveTo>
                <a:lnTo>
                  <a:pt x="7802" y="7127"/>
                </a:lnTo>
                <a:lnTo>
                  <a:pt x="7802" y="0"/>
                </a:lnTo>
                <a:lnTo>
                  <a:pt x="8278" y="0"/>
                </a:lnTo>
                <a:lnTo>
                  <a:pt x="8278" y="7127"/>
                </a:lnTo>
                <a:close/>
                <a:moveTo>
                  <a:pt x="8597" y="7127"/>
                </a:moveTo>
                <a:lnTo>
                  <a:pt x="8435" y="7127"/>
                </a:lnTo>
                <a:lnTo>
                  <a:pt x="8435" y="0"/>
                </a:lnTo>
                <a:lnTo>
                  <a:pt x="8597" y="0"/>
                </a:lnTo>
                <a:lnTo>
                  <a:pt x="8597" y="7127"/>
                </a:lnTo>
                <a:close/>
                <a:moveTo>
                  <a:pt x="9073" y="7132"/>
                </a:moveTo>
                <a:lnTo>
                  <a:pt x="8754" y="7132"/>
                </a:lnTo>
                <a:lnTo>
                  <a:pt x="8754" y="0"/>
                </a:lnTo>
                <a:lnTo>
                  <a:pt x="9073" y="0"/>
                </a:lnTo>
                <a:lnTo>
                  <a:pt x="9073" y="7132"/>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9" name="Freeform 77" title="Ikon bluetooth"/>
          <p:cNvSpPr>
            <a:spLocks noChangeAspect="1" noEditPoints="1"/>
          </p:cNvSpPr>
          <p:nvPr/>
        </p:nvSpPr>
        <p:spPr bwMode="auto">
          <a:xfrm>
            <a:off x="8706035" y="2411012"/>
            <a:ext cx="185990" cy="251241"/>
          </a:xfrm>
          <a:custGeom>
            <a:avLst/>
            <a:gdLst>
              <a:gd name="T0" fmla="*/ 2936 w 5288"/>
              <a:gd name="T1" fmla="*/ 4212 h 7168"/>
              <a:gd name="T2" fmla="*/ 3528 w 5288"/>
              <a:gd name="T3" fmla="*/ 4804 h 7168"/>
              <a:gd name="T4" fmla="*/ 2932 w 5288"/>
              <a:gd name="T5" fmla="*/ 5400 h 7168"/>
              <a:gd name="T6" fmla="*/ 2936 w 5288"/>
              <a:gd name="T7" fmla="*/ 4212 h 7168"/>
              <a:gd name="T8" fmla="*/ 2932 w 5288"/>
              <a:gd name="T9" fmla="*/ 1768 h 7168"/>
              <a:gd name="T10" fmla="*/ 3528 w 5288"/>
              <a:gd name="T11" fmla="*/ 2364 h 7168"/>
              <a:gd name="T12" fmla="*/ 2936 w 5288"/>
              <a:gd name="T13" fmla="*/ 2956 h 7168"/>
              <a:gd name="T14" fmla="*/ 2932 w 5288"/>
              <a:gd name="T15" fmla="*/ 1768 h 7168"/>
              <a:gd name="T16" fmla="*/ 2412 w 5288"/>
              <a:gd name="T17" fmla="*/ 6664 h 7168"/>
              <a:gd name="T18" fmla="*/ 4268 w 5288"/>
              <a:gd name="T19" fmla="*/ 4808 h 7168"/>
              <a:gd name="T20" fmla="*/ 3044 w 5288"/>
              <a:gd name="T21" fmla="*/ 3584 h 7168"/>
              <a:gd name="T22" fmla="*/ 4268 w 5288"/>
              <a:gd name="T23" fmla="*/ 2360 h 7168"/>
              <a:gd name="T24" fmla="*/ 2412 w 5288"/>
              <a:gd name="T25" fmla="*/ 504 h 7168"/>
              <a:gd name="T26" fmla="*/ 2412 w 5288"/>
              <a:gd name="T27" fmla="*/ 2948 h 7168"/>
              <a:gd name="T28" fmla="*/ 1392 w 5288"/>
              <a:gd name="T29" fmla="*/ 1928 h 7168"/>
              <a:gd name="T30" fmla="*/ 1020 w 5288"/>
              <a:gd name="T31" fmla="*/ 2300 h 7168"/>
              <a:gd name="T32" fmla="*/ 2300 w 5288"/>
              <a:gd name="T33" fmla="*/ 3584 h 7168"/>
              <a:gd name="T34" fmla="*/ 1020 w 5288"/>
              <a:gd name="T35" fmla="*/ 4868 h 7168"/>
              <a:gd name="T36" fmla="*/ 1392 w 5288"/>
              <a:gd name="T37" fmla="*/ 5240 h 7168"/>
              <a:gd name="T38" fmla="*/ 2412 w 5288"/>
              <a:gd name="T39" fmla="*/ 4220 h 7168"/>
              <a:gd name="T40" fmla="*/ 2412 w 5288"/>
              <a:gd name="T41" fmla="*/ 6664 h 7168"/>
              <a:gd name="T42" fmla="*/ 5288 w 5288"/>
              <a:gd name="T43" fmla="*/ 3584 h 7168"/>
              <a:gd name="T44" fmla="*/ 5160 w 5288"/>
              <a:gd name="T45" fmla="*/ 5046 h 7168"/>
              <a:gd name="T46" fmla="*/ 4810 w 5288"/>
              <a:gd name="T47" fmla="*/ 6074 h 7168"/>
              <a:gd name="T48" fmla="*/ 4248 w 5288"/>
              <a:gd name="T49" fmla="*/ 6724 h 7168"/>
              <a:gd name="T50" fmla="*/ 3522 w 5288"/>
              <a:gd name="T51" fmla="*/ 7070 h 7168"/>
              <a:gd name="T52" fmla="*/ 2644 w 5288"/>
              <a:gd name="T53" fmla="*/ 7168 h 7168"/>
              <a:gd name="T54" fmla="*/ 1766 w 5288"/>
              <a:gd name="T55" fmla="*/ 7070 h 7168"/>
              <a:gd name="T56" fmla="*/ 1040 w 5288"/>
              <a:gd name="T57" fmla="*/ 6724 h 7168"/>
              <a:gd name="T58" fmla="*/ 478 w 5288"/>
              <a:gd name="T59" fmla="*/ 6074 h 7168"/>
              <a:gd name="T60" fmla="*/ 128 w 5288"/>
              <a:gd name="T61" fmla="*/ 5046 h 7168"/>
              <a:gd name="T62" fmla="*/ 0 w 5288"/>
              <a:gd name="T63" fmla="*/ 3584 h 7168"/>
              <a:gd name="T64" fmla="*/ 128 w 5288"/>
              <a:gd name="T65" fmla="*/ 2122 h 7168"/>
              <a:gd name="T66" fmla="*/ 478 w 5288"/>
              <a:gd name="T67" fmla="*/ 1094 h 7168"/>
              <a:gd name="T68" fmla="*/ 1040 w 5288"/>
              <a:gd name="T69" fmla="*/ 444 h 7168"/>
              <a:gd name="T70" fmla="*/ 1766 w 5288"/>
              <a:gd name="T71" fmla="*/ 98 h 7168"/>
              <a:gd name="T72" fmla="*/ 2644 w 5288"/>
              <a:gd name="T73" fmla="*/ 0 h 7168"/>
              <a:gd name="T74" fmla="*/ 3522 w 5288"/>
              <a:gd name="T75" fmla="*/ 98 h 7168"/>
              <a:gd name="T76" fmla="*/ 4248 w 5288"/>
              <a:gd name="T77" fmla="*/ 444 h 7168"/>
              <a:gd name="T78" fmla="*/ 4810 w 5288"/>
              <a:gd name="T79" fmla="*/ 1094 h 7168"/>
              <a:gd name="T80" fmla="*/ 5160 w 5288"/>
              <a:gd name="T81" fmla="*/ 2122 h 7168"/>
              <a:gd name="T82" fmla="*/ 5288 w 5288"/>
              <a:gd name="T83" fmla="*/ 3584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8" h="7168">
                <a:moveTo>
                  <a:pt x="2936" y="4212"/>
                </a:moveTo>
                <a:cubicBezTo>
                  <a:pt x="3528" y="4804"/>
                  <a:pt x="3528" y="4804"/>
                  <a:pt x="3528" y="4804"/>
                </a:cubicBezTo>
                <a:cubicBezTo>
                  <a:pt x="2932" y="5400"/>
                  <a:pt x="2932" y="5400"/>
                  <a:pt x="2932" y="5400"/>
                </a:cubicBezTo>
                <a:lnTo>
                  <a:pt x="2936" y="4212"/>
                </a:lnTo>
                <a:close/>
                <a:moveTo>
                  <a:pt x="2932" y="1768"/>
                </a:moveTo>
                <a:cubicBezTo>
                  <a:pt x="3528" y="2364"/>
                  <a:pt x="3528" y="2364"/>
                  <a:pt x="3528" y="2364"/>
                </a:cubicBezTo>
                <a:cubicBezTo>
                  <a:pt x="2936" y="2956"/>
                  <a:pt x="2936" y="2956"/>
                  <a:pt x="2936" y="2956"/>
                </a:cubicBezTo>
                <a:lnTo>
                  <a:pt x="2932" y="1768"/>
                </a:lnTo>
                <a:close/>
                <a:moveTo>
                  <a:pt x="2412" y="6664"/>
                </a:moveTo>
                <a:cubicBezTo>
                  <a:pt x="4268" y="4808"/>
                  <a:pt x="4268" y="4808"/>
                  <a:pt x="4268" y="4808"/>
                </a:cubicBezTo>
                <a:cubicBezTo>
                  <a:pt x="3044" y="3584"/>
                  <a:pt x="3044" y="3584"/>
                  <a:pt x="3044" y="3584"/>
                </a:cubicBezTo>
                <a:cubicBezTo>
                  <a:pt x="4268" y="2360"/>
                  <a:pt x="4268" y="2360"/>
                  <a:pt x="4268" y="2360"/>
                </a:cubicBezTo>
                <a:cubicBezTo>
                  <a:pt x="2412" y="504"/>
                  <a:pt x="2412" y="504"/>
                  <a:pt x="2412" y="504"/>
                </a:cubicBezTo>
                <a:cubicBezTo>
                  <a:pt x="2412" y="2948"/>
                  <a:pt x="2412" y="2948"/>
                  <a:pt x="2412" y="2948"/>
                </a:cubicBezTo>
                <a:cubicBezTo>
                  <a:pt x="1392" y="1928"/>
                  <a:pt x="1392" y="1928"/>
                  <a:pt x="1392" y="1928"/>
                </a:cubicBezTo>
                <a:cubicBezTo>
                  <a:pt x="1020" y="2300"/>
                  <a:pt x="1020" y="2300"/>
                  <a:pt x="1020" y="2300"/>
                </a:cubicBezTo>
                <a:cubicBezTo>
                  <a:pt x="2300" y="3584"/>
                  <a:pt x="2300" y="3584"/>
                  <a:pt x="2300" y="3584"/>
                </a:cubicBezTo>
                <a:cubicBezTo>
                  <a:pt x="1020" y="4868"/>
                  <a:pt x="1020" y="4868"/>
                  <a:pt x="1020" y="4868"/>
                </a:cubicBezTo>
                <a:cubicBezTo>
                  <a:pt x="1392" y="5240"/>
                  <a:pt x="1392" y="5240"/>
                  <a:pt x="1392" y="5240"/>
                </a:cubicBezTo>
                <a:cubicBezTo>
                  <a:pt x="2412" y="4220"/>
                  <a:pt x="2412" y="4220"/>
                  <a:pt x="2412" y="4220"/>
                </a:cubicBezTo>
                <a:lnTo>
                  <a:pt x="2412" y="6664"/>
                </a:lnTo>
                <a:close/>
                <a:moveTo>
                  <a:pt x="5288" y="3584"/>
                </a:moveTo>
                <a:cubicBezTo>
                  <a:pt x="5288" y="4141"/>
                  <a:pt x="5245" y="4629"/>
                  <a:pt x="5160" y="5046"/>
                </a:cubicBezTo>
                <a:cubicBezTo>
                  <a:pt x="5075" y="5463"/>
                  <a:pt x="4958" y="5806"/>
                  <a:pt x="4810" y="6074"/>
                </a:cubicBezTo>
                <a:cubicBezTo>
                  <a:pt x="4662" y="6342"/>
                  <a:pt x="4475" y="6559"/>
                  <a:pt x="4248" y="6724"/>
                </a:cubicBezTo>
                <a:cubicBezTo>
                  <a:pt x="4021" y="6889"/>
                  <a:pt x="3779" y="7005"/>
                  <a:pt x="3522" y="7070"/>
                </a:cubicBezTo>
                <a:cubicBezTo>
                  <a:pt x="3265" y="7135"/>
                  <a:pt x="2972" y="7168"/>
                  <a:pt x="2644" y="7168"/>
                </a:cubicBezTo>
                <a:cubicBezTo>
                  <a:pt x="2316" y="7168"/>
                  <a:pt x="2023" y="7135"/>
                  <a:pt x="1766" y="7070"/>
                </a:cubicBezTo>
                <a:cubicBezTo>
                  <a:pt x="1509" y="7005"/>
                  <a:pt x="1267" y="6889"/>
                  <a:pt x="1040" y="6724"/>
                </a:cubicBezTo>
                <a:cubicBezTo>
                  <a:pt x="813" y="6559"/>
                  <a:pt x="626" y="6342"/>
                  <a:pt x="478" y="6074"/>
                </a:cubicBezTo>
                <a:cubicBezTo>
                  <a:pt x="330" y="5806"/>
                  <a:pt x="213" y="5463"/>
                  <a:pt x="128" y="5046"/>
                </a:cubicBezTo>
                <a:cubicBezTo>
                  <a:pt x="43" y="4629"/>
                  <a:pt x="0" y="4141"/>
                  <a:pt x="0" y="3584"/>
                </a:cubicBezTo>
                <a:cubicBezTo>
                  <a:pt x="0" y="3027"/>
                  <a:pt x="43" y="2539"/>
                  <a:pt x="128" y="2122"/>
                </a:cubicBezTo>
                <a:cubicBezTo>
                  <a:pt x="213" y="1705"/>
                  <a:pt x="330" y="1362"/>
                  <a:pt x="478" y="1094"/>
                </a:cubicBezTo>
                <a:cubicBezTo>
                  <a:pt x="626" y="826"/>
                  <a:pt x="813" y="609"/>
                  <a:pt x="1040" y="444"/>
                </a:cubicBezTo>
                <a:cubicBezTo>
                  <a:pt x="1267" y="279"/>
                  <a:pt x="1509" y="163"/>
                  <a:pt x="1766" y="98"/>
                </a:cubicBezTo>
                <a:cubicBezTo>
                  <a:pt x="2023" y="33"/>
                  <a:pt x="2316" y="0"/>
                  <a:pt x="2644" y="0"/>
                </a:cubicBezTo>
                <a:cubicBezTo>
                  <a:pt x="2972" y="0"/>
                  <a:pt x="3265" y="33"/>
                  <a:pt x="3522" y="98"/>
                </a:cubicBezTo>
                <a:cubicBezTo>
                  <a:pt x="3779" y="163"/>
                  <a:pt x="4021" y="279"/>
                  <a:pt x="4248" y="444"/>
                </a:cubicBezTo>
                <a:cubicBezTo>
                  <a:pt x="4475" y="609"/>
                  <a:pt x="4662" y="826"/>
                  <a:pt x="4810" y="1094"/>
                </a:cubicBezTo>
                <a:cubicBezTo>
                  <a:pt x="4958" y="1362"/>
                  <a:pt x="5075" y="1705"/>
                  <a:pt x="5160" y="2122"/>
                </a:cubicBezTo>
                <a:cubicBezTo>
                  <a:pt x="5245" y="2539"/>
                  <a:pt x="5288" y="3027"/>
                  <a:pt x="5288" y="358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0" name="Freeform 117" title="Ikon kamera"/>
          <p:cNvSpPr>
            <a:spLocks noChangeAspect="1" noEditPoints="1"/>
          </p:cNvSpPr>
          <p:nvPr/>
        </p:nvSpPr>
        <p:spPr bwMode="auto">
          <a:xfrm>
            <a:off x="8977496" y="2433197"/>
            <a:ext cx="251241" cy="219281"/>
          </a:xfrm>
          <a:custGeom>
            <a:avLst/>
            <a:gdLst>
              <a:gd name="T0" fmla="*/ 3840 w 7680"/>
              <a:gd name="T1" fmla="*/ 2688 h 6656"/>
              <a:gd name="T2" fmla="*/ 4654 w 7680"/>
              <a:gd name="T3" fmla="*/ 3026 h 6656"/>
              <a:gd name="T4" fmla="*/ 4992 w 7680"/>
              <a:gd name="T5" fmla="*/ 3840 h 6656"/>
              <a:gd name="T6" fmla="*/ 4654 w 7680"/>
              <a:gd name="T7" fmla="*/ 4654 h 6656"/>
              <a:gd name="T8" fmla="*/ 3840 w 7680"/>
              <a:gd name="T9" fmla="*/ 4992 h 6656"/>
              <a:gd name="T10" fmla="*/ 3026 w 7680"/>
              <a:gd name="T11" fmla="*/ 4654 h 6656"/>
              <a:gd name="T12" fmla="*/ 2688 w 7680"/>
              <a:gd name="T13" fmla="*/ 3840 h 6656"/>
              <a:gd name="T14" fmla="*/ 3026 w 7680"/>
              <a:gd name="T15" fmla="*/ 3026 h 6656"/>
              <a:gd name="T16" fmla="*/ 3840 w 7680"/>
              <a:gd name="T17" fmla="*/ 2688 h 6656"/>
              <a:gd name="T18" fmla="*/ 6656 w 7680"/>
              <a:gd name="T19" fmla="*/ 1024 h 6656"/>
              <a:gd name="T20" fmla="*/ 7380 w 7680"/>
              <a:gd name="T21" fmla="*/ 1324 h 6656"/>
              <a:gd name="T22" fmla="*/ 7680 w 7680"/>
              <a:gd name="T23" fmla="*/ 2048 h 6656"/>
              <a:gd name="T24" fmla="*/ 7680 w 7680"/>
              <a:gd name="T25" fmla="*/ 5632 h 6656"/>
              <a:gd name="T26" fmla="*/ 7380 w 7680"/>
              <a:gd name="T27" fmla="*/ 6356 h 6656"/>
              <a:gd name="T28" fmla="*/ 6656 w 7680"/>
              <a:gd name="T29" fmla="*/ 6656 h 6656"/>
              <a:gd name="T30" fmla="*/ 1024 w 7680"/>
              <a:gd name="T31" fmla="*/ 6656 h 6656"/>
              <a:gd name="T32" fmla="*/ 300 w 7680"/>
              <a:gd name="T33" fmla="*/ 6356 h 6656"/>
              <a:gd name="T34" fmla="*/ 0 w 7680"/>
              <a:gd name="T35" fmla="*/ 5632 h 6656"/>
              <a:gd name="T36" fmla="*/ 0 w 7680"/>
              <a:gd name="T37" fmla="*/ 2048 h 6656"/>
              <a:gd name="T38" fmla="*/ 300 w 7680"/>
              <a:gd name="T39" fmla="*/ 1324 h 6656"/>
              <a:gd name="T40" fmla="*/ 1024 w 7680"/>
              <a:gd name="T41" fmla="*/ 1024 h 6656"/>
              <a:gd name="T42" fmla="*/ 1920 w 7680"/>
              <a:gd name="T43" fmla="*/ 1024 h 6656"/>
              <a:gd name="T44" fmla="*/ 2124 w 7680"/>
              <a:gd name="T45" fmla="*/ 480 h 6656"/>
              <a:gd name="T46" fmla="*/ 2402 w 7680"/>
              <a:gd name="T47" fmla="*/ 142 h 6656"/>
              <a:gd name="T48" fmla="*/ 2816 w 7680"/>
              <a:gd name="T49" fmla="*/ 0 h 6656"/>
              <a:gd name="T50" fmla="*/ 4864 w 7680"/>
              <a:gd name="T51" fmla="*/ 0 h 6656"/>
              <a:gd name="T52" fmla="*/ 5278 w 7680"/>
              <a:gd name="T53" fmla="*/ 142 h 6656"/>
              <a:gd name="T54" fmla="*/ 5556 w 7680"/>
              <a:gd name="T55" fmla="*/ 480 h 6656"/>
              <a:gd name="T56" fmla="*/ 5760 w 7680"/>
              <a:gd name="T57" fmla="*/ 1024 h 6656"/>
              <a:gd name="T58" fmla="*/ 6656 w 7680"/>
              <a:gd name="T59" fmla="*/ 1024 h 6656"/>
              <a:gd name="T60" fmla="*/ 3840 w 7680"/>
              <a:gd name="T61" fmla="*/ 5632 h 6656"/>
              <a:gd name="T62" fmla="*/ 5106 w 7680"/>
              <a:gd name="T63" fmla="*/ 5106 h 6656"/>
              <a:gd name="T64" fmla="*/ 5632 w 7680"/>
              <a:gd name="T65" fmla="*/ 3840 h 6656"/>
              <a:gd name="T66" fmla="*/ 5106 w 7680"/>
              <a:gd name="T67" fmla="*/ 2574 h 6656"/>
              <a:gd name="T68" fmla="*/ 3840 w 7680"/>
              <a:gd name="T69" fmla="*/ 2048 h 6656"/>
              <a:gd name="T70" fmla="*/ 2574 w 7680"/>
              <a:gd name="T71" fmla="*/ 2574 h 6656"/>
              <a:gd name="T72" fmla="*/ 2048 w 7680"/>
              <a:gd name="T73" fmla="*/ 3840 h 6656"/>
              <a:gd name="T74" fmla="*/ 2574 w 7680"/>
              <a:gd name="T75" fmla="*/ 5106 h 6656"/>
              <a:gd name="T76" fmla="*/ 3840 w 7680"/>
              <a:gd name="T77" fmla="*/ 5632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80" h="6656">
                <a:moveTo>
                  <a:pt x="3840" y="2688"/>
                </a:moveTo>
                <a:cubicBezTo>
                  <a:pt x="4157" y="2688"/>
                  <a:pt x="4429" y="2801"/>
                  <a:pt x="4654" y="3026"/>
                </a:cubicBezTo>
                <a:cubicBezTo>
                  <a:pt x="4879" y="3251"/>
                  <a:pt x="4992" y="3523"/>
                  <a:pt x="4992" y="3840"/>
                </a:cubicBezTo>
                <a:cubicBezTo>
                  <a:pt x="4992" y="4157"/>
                  <a:pt x="4879" y="4429"/>
                  <a:pt x="4654" y="4654"/>
                </a:cubicBezTo>
                <a:cubicBezTo>
                  <a:pt x="4429" y="4879"/>
                  <a:pt x="4157" y="4992"/>
                  <a:pt x="3840" y="4992"/>
                </a:cubicBezTo>
                <a:cubicBezTo>
                  <a:pt x="3523" y="4992"/>
                  <a:pt x="3251" y="4879"/>
                  <a:pt x="3026" y="4654"/>
                </a:cubicBezTo>
                <a:cubicBezTo>
                  <a:pt x="2801" y="4429"/>
                  <a:pt x="2688" y="4157"/>
                  <a:pt x="2688" y="3840"/>
                </a:cubicBezTo>
                <a:cubicBezTo>
                  <a:pt x="2688" y="3523"/>
                  <a:pt x="2801" y="3251"/>
                  <a:pt x="3026" y="3026"/>
                </a:cubicBezTo>
                <a:cubicBezTo>
                  <a:pt x="3251" y="2801"/>
                  <a:pt x="3523" y="2688"/>
                  <a:pt x="3840" y="2688"/>
                </a:cubicBezTo>
                <a:close/>
                <a:moveTo>
                  <a:pt x="6656" y="1024"/>
                </a:moveTo>
                <a:cubicBezTo>
                  <a:pt x="6939" y="1024"/>
                  <a:pt x="7180" y="1124"/>
                  <a:pt x="7380" y="1324"/>
                </a:cubicBezTo>
                <a:cubicBezTo>
                  <a:pt x="7580" y="1524"/>
                  <a:pt x="7680" y="1765"/>
                  <a:pt x="7680" y="2048"/>
                </a:cubicBezTo>
                <a:cubicBezTo>
                  <a:pt x="7680" y="5632"/>
                  <a:pt x="7680" y="5632"/>
                  <a:pt x="7680" y="5632"/>
                </a:cubicBezTo>
                <a:cubicBezTo>
                  <a:pt x="7680" y="5915"/>
                  <a:pt x="7580" y="6156"/>
                  <a:pt x="7380" y="6356"/>
                </a:cubicBezTo>
                <a:cubicBezTo>
                  <a:pt x="7180" y="6556"/>
                  <a:pt x="6939" y="6656"/>
                  <a:pt x="6656" y="6656"/>
                </a:cubicBezTo>
                <a:cubicBezTo>
                  <a:pt x="1024" y="6656"/>
                  <a:pt x="1024" y="6656"/>
                  <a:pt x="1024" y="6656"/>
                </a:cubicBezTo>
                <a:cubicBezTo>
                  <a:pt x="741" y="6656"/>
                  <a:pt x="500" y="6556"/>
                  <a:pt x="300" y="6356"/>
                </a:cubicBezTo>
                <a:cubicBezTo>
                  <a:pt x="100" y="6156"/>
                  <a:pt x="0" y="5915"/>
                  <a:pt x="0" y="5632"/>
                </a:cubicBezTo>
                <a:cubicBezTo>
                  <a:pt x="0" y="2048"/>
                  <a:pt x="0" y="2048"/>
                  <a:pt x="0" y="2048"/>
                </a:cubicBezTo>
                <a:cubicBezTo>
                  <a:pt x="0" y="1765"/>
                  <a:pt x="100" y="1524"/>
                  <a:pt x="300" y="1324"/>
                </a:cubicBezTo>
                <a:cubicBezTo>
                  <a:pt x="500" y="1124"/>
                  <a:pt x="741" y="1024"/>
                  <a:pt x="1024" y="1024"/>
                </a:cubicBezTo>
                <a:cubicBezTo>
                  <a:pt x="1920" y="1024"/>
                  <a:pt x="1920" y="1024"/>
                  <a:pt x="1920" y="1024"/>
                </a:cubicBezTo>
                <a:cubicBezTo>
                  <a:pt x="2124" y="480"/>
                  <a:pt x="2124" y="480"/>
                  <a:pt x="2124" y="480"/>
                </a:cubicBezTo>
                <a:cubicBezTo>
                  <a:pt x="2175" y="349"/>
                  <a:pt x="2267" y="237"/>
                  <a:pt x="2402" y="142"/>
                </a:cubicBezTo>
                <a:cubicBezTo>
                  <a:pt x="2537" y="47"/>
                  <a:pt x="2675" y="0"/>
                  <a:pt x="2816" y="0"/>
                </a:cubicBezTo>
                <a:cubicBezTo>
                  <a:pt x="4864" y="0"/>
                  <a:pt x="4864" y="0"/>
                  <a:pt x="4864" y="0"/>
                </a:cubicBezTo>
                <a:cubicBezTo>
                  <a:pt x="5005" y="0"/>
                  <a:pt x="5143" y="47"/>
                  <a:pt x="5278" y="142"/>
                </a:cubicBezTo>
                <a:cubicBezTo>
                  <a:pt x="5413" y="237"/>
                  <a:pt x="5505" y="349"/>
                  <a:pt x="5556" y="480"/>
                </a:cubicBezTo>
                <a:cubicBezTo>
                  <a:pt x="5760" y="1024"/>
                  <a:pt x="5760" y="1024"/>
                  <a:pt x="5760" y="1024"/>
                </a:cubicBezTo>
                <a:lnTo>
                  <a:pt x="6656" y="1024"/>
                </a:lnTo>
                <a:close/>
                <a:moveTo>
                  <a:pt x="3840" y="5632"/>
                </a:moveTo>
                <a:cubicBezTo>
                  <a:pt x="4333" y="5632"/>
                  <a:pt x="4755" y="5457"/>
                  <a:pt x="5106" y="5106"/>
                </a:cubicBezTo>
                <a:cubicBezTo>
                  <a:pt x="5457" y="4755"/>
                  <a:pt x="5632" y="4333"/>
                  <a:pt x="5632" y="3840"/>
                </a:cubicBezTo>
                <a:cubicBezTo>
                  <a:pt x="5632" y="3347"/>
                  <a:pt x="5457" y="2925"/>
                  <a:pt x="5106" y="2574"/>
                </a:cubicBezTo>
                <a:cubicBezTo>
                  <a:pt x="4755" y="2223"/>
                  <a:pt x="4333" y="2048"/>
                  <a:pt x="3840" y="2048"/>
                </a:cubicBezTo>
                <a:cubicBezTo>
                  <a:pt x="3347" y="2048"/>
                  <a:pt x="2925" y="2223"/>
                  <a:pt x="2574" y="2574"/>
                </a:cubicBezTo>
                <a:cubicBezTo>
                  <a:pt x="2223" y="2925"/>
                  <a:pt x="2048" y="3347"/>
                  <a:pt x="2048" y="3840"/>
                </a:cubicBezTo>
                <a:cubicBezTo>
                  <a:pt x="2048" y="4333"/>
                  <a:pt x="2223" y="4755"/>
                  <a:pt x="2574" y="5106"/>
                </a:cubicBezTo>
                <a:cubicBezTo>
                  <a:pt x="2925" y="5457"/>
                  <a:pt x="3347" y="5632"/>
                  <a:pt x="3840" y="563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1" name="Freeform 701" title="Ikon videokamera"/>
          <p:cNvSpPr>
            <a:spLocks noChangeAspect="1"/>
          </p:cNvSpPr>
          <p:nvPr/>
        </p:nvSpPr>
        <p:spPr bwMode="auto">
          <a:xfrm>
            <a:off x="9300198" y="2459379"/>
            <a:ext cx="251241" cy="179331"/>
          </a:xfrm>
          <a:custGeom>
            <a:avLst/>
            <a:gdLst>
              <a:gd name="T0" fmla="*/ 7168 w 7168"/>
              <a:gd name="T1" fmla="*/ 384 h 5120"/>
              <a:gd name="T2" fmla="*/ 7168 w 7168"/>
              <a:gd name="T3" fmla="*/ 4736 h 5120"/>
              <a:gd name="T4" fmla="*/ 7012 w 7168"/>
              <a:gd name="T5" fmla="*/ 4972 h 5120"/>
              <a:gd name="T6" fmla="*/ 6912 w 7168"/>
              <a:gd name="T7" fmla="*/ 4992 h 5120"/>
              <a:gd name="T8" fmla="*/ 6732 w 7168"/>
              <a:gd name="T9" fmla="*/ 4916 h 5120"/>
              <a:gd name="T10" fmla="*/ 5120 w 7168"/>
              <a:gd name="T11" fmla="*/ 3304 h 5120"/>
              <a:gd name="T12" fmla="*/ 5120 w 7168"/>
              <a:gd name="T13" fmla="*/ 3968 h 5120"/>
              <a:gd name="T14" fmla="*/ 4782 w 7168"/>
              <a:gd name="T15" fmla="*/ 4782 h 5120"/>
              <a:gd name="T16" fmla="*/ 3968 w 7168"/>
              <a:gd name="T17" fmla="*/ 5120 h 5120"/>
              <a:gd name="T18" fmla="*/ 1152 w 7168"/>
              <a:gd name="T19" fmla="*/ 5120 h 5120"/>
              <a:gd name="T20" fmla="*/ 338 w 7168"/>
              <a:gd name="T21" fmla="*/ 4782 h 5120"/>
              <a:gd name="T22" fmla="*/ 0 w 7168"/>
              <a:gd name="T23" fmla="*/ 3968 h 5120"/>
              <a:gd name="T24" fmla="*/ 0 w 7168"/>
              <a:gd name="T25" fmla="*/ 1152 h 5120"/>
              <a:gd name="T26" fmla="*/ 338 w 7168"/>
              <a:gd name="T27" fmla="*/ 338 h 5120"/>
              <a:gd name="T28" fmla="*/ 1152 w 7168"/>
              <a:gd name="T29" fmla="*/ 0 h 5120"/>
              <a:gd name="T30" fmla="*/ 3968 w 7168"/>
              <a:gd name="T31" fmla="*/ 0 h 5120"/>
              <a:gd name="T32" fmla="*/ 4782 w 7168"/>
              <a:gd name="T33" fmla="*/ 338 h 5120"/>
              <a:gd name="T34" fmla="*/ 5120 w 7168"/>
              <a:gd name="T35" fmla="*/ 1152 h 5120"/>
              <a:gd name="T36" fmla="*/ 5120 w 7168"/>
              <a:gd name="T37" fmla="*/ 1812 h 5120"/>
              <a:gd name="T38" fmla="*/ 6732 w 7168"/>
              <a:gd name="T39" fmla="*/ 204 h 5120"/>
              <a:gd name="T40" fmla="*/ 6912 w 7168"/>
              <a:gd name="T41" fmla="*/ 128 h 5120"/>
              <a:gd name="T42" fmla="*/ 7012 w 7168"/>
              <a:gd name="T43" fmla="*/ 148 h 5120"/>
              <a:gd name="T44" fmla="*/ 7168 w 7168"/>
              <a:gd name="T45" fmla="*/ 384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68" h="5120">
                <a:moveTo>
                  <a:pt x="7168" y="384"/>
                </a:moveTo>
                <a:cubicBezTo>
                  <a:pt x="7168" y="4736"/>
                  <a:pt x="7168" y="4736"/>
                  <a:pt x="7168" y="4736"/>
                </a:cubicBezTo>
                <a:cubicBezTo>
                  <a:pt x="7168" y="4848"/>
                  <a:pt x="7116" y="4927"/>
                  <a:pt x="7012" y="4972"/>
                </a:cubicBezTo>
                <a:cubicBezTo>
                  <a:pt x="6977" y="4985"/>
                  <a:pt x="6944" y="4992"/>
                  <a:pt x="6912" y="4992"/>
                </a:cubicBezTo>
                <a:cubicBezTo>
                  <a:pt x="6840" y="4992"/>
                  <a:pt x="6780" y="4967"/>
                  <a:pt x="6732" y="4916"/>
                </a:cubicBezTo>
                <a:cubicBezTo>
                  <a:pt x="5120" y="3304"/>
                  <a:pt x="5120" y="3304"/>
                  <a:pt x="5120" y="3304"/>
                </a:cubicBezTo>
                <a:cubicBezTo>
                  <a:pt x="5120" y="3968"/>
                  <a:pt x="5120" y="3968"/>
                  <a:pt x="5120" y="3968"/>
                </a:cubicBezTo>
                <a:cubicBezTo>
                  <a:pt x="5120" y="4285"/>
                  <a:pt x="5007" y="4557"/>
                  <a:pt x="4782" y="4782"/>
                </a:cubicBezTo>
                <a:cubicBezTo>
                  <a:pt x="4557" y="5007"/>
                  <a:pt x="4285" y="5120"/>
                  <a:pt x="3968" y="5120"/>
                </a:cubicBezTo>
                <a:cubicBezTo>
                  <a:pt x="1152" y="5120"/>
                  <a:pt x="1152" y="5120"/>
                  <a:pt x="1152" y="5120"/>
                </a:cubicBezTo>
                <a:cubicBezTo>
                  <a:pt x="835" y="5120"/>
                  <a:pt x="563" y="5007"/>
                  <a:pt x="338" y="4782"/>
                </a:cubicBezTo>
                <a:cubicBezTo>
                  <a:pt x="113" y="4557"/>
                  <a:pt x="0" y="4285"/>
                  <a:pt x="0" y="3968"/>
                </a:cubicBezTo>
                <a:cubicBezTo>
                  <a:pt x="0" y="1152"/>
                  <a:pt x="0" y="1152"/>
                  <a:pt x="0" y="1152"/>
                </a:cubicBezTo>
                <a:cubicBezTo>
                  <a:pt x="0" y="835"/>
                  <a:pt x="113" y="563"/>
                  <a:pt x="338" y="338"/>
                </a:cubicBezTo>
                <a:cubicBezTo>
                  <a:pt x="563" y="113"/>
                  <a:pt x="835" y="0"/>
                  <a:pt x="1152" y="0"/>
                </a:cubicBezTo>
                <a:cubicBezTo>
                  <a:pt x="3968" y="0"/>
                  <a:pt x="3968" y="0"/>
                  <a:pt x="3968" y="0"/>
                </a:cubicBezTo>
                <a:cubicBezTo>
                  <a:pt x="4285" y="0"/>
                  <a:pt x="4557" y="113"/>
                  <a:pt x="4782" y="338"/>
                </a:cubicBezTo>
                <a:cubicBezTo>
                  <a:pt x="5007" y="563"/>
                  <a:pt x="5120" y="835"/>
                  <a:pt x="5120" y="1152"/>
                </a:cubicBezTo>
                <a:cubicBezTo>
                  <a:pt x="5120" y="1812"/>
                  <a:pt x="5120" y="1812"/>
                  <a:pt x="5120" y="1812"/>
                </a:cubicBezTo>
                <a:cubicBezTo>
                  <a:pt x="6732" y="204"/>
                  <a:pt x="6732" y="204"/>
                  <a:pt x="6732" y="204"/>
                </a:cubicBezTo>
                <a:cubicBezTo>
                  <a:pt x="6780" y="153"/>
                  <a:pt x="6840" y="128"/>
                  <a:pt x="6912" y="128"/>
                </a:cubicBezTo>
                <a:cubicBezTo>
                  <a:pt x="6944" y="128"/>
                  <a:pt x="6977" y="135"/>
                  <a:pt x="7012" y="148"/>
                </a:cubicBezTo>
                <a:cubicBezTo>
                  <a:pt x="7116" y="193"/>
                  <a:pt x="7168" y="272"/>
                  <a:pt x="7168" y="38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2" name="Freeform 705" title="Ikon högtalare"/>
          <p:cNvSpPr>
            <a:spLocks noChangeAspect="1" noEditPoints="1"/>
          </p:cNvSpPr>
          <p:nvPr/>
        </p:nvSpPr>
        <p:spPr bwMode="auto">
          <a:xfrm>
            <a:off x="9629108" y="2416799"/>
            <a:ext cx="251241" cy="214842"/>
          </a:xfrm>
          <a:custGeom>
            <a:avLst/>
            <a:gdLst>
              <a:gd name="T0" fmla="*/ 3072 w 6656"/>
              <a:gd name="T1" fmla="*/ 5020 h 5688"/>
              <a:gd name="T2" fmla="*/ 2816 w 6656"/>
              <a:gd name="T3" fmla="*/ 5276 h 5688"/>
              <a:gd name="T4" fmla="*/ 1304 w 6656"/>
              <a:gd name="T5" fmla="*/ 3868 h 5688"/>
              <a:gd name="T6" fmla="*/ 76 w 6656"/>
              <a:gd name="T7" fmla="*/ 3792 h 5688"/>
              <a:gd name="T8" fmla="*/ 0 w 6656"/>
              <a:gd name="T9" fmla="*/ 2076 h 5688"/>
              <a:gd name="T10" fmla="*/ 256 w 6656"/>
              <a:gd name="T11" fmla="*/ 1820 h 5688"/>
              <a:gd name="T12" fmla="*/ 2636 w 6656"/>
              <a:gd name="T13" fmla="*/ 488 h 5688"/>
              <a:gd name="T14" fmla="*/ 2996 w 6656"/>
              <a:gd name="T15" fmla="*/ 488 h 5688"/>
              <a:gd name="T16" fmla="*/ 4608 w 6656"/>
              <a:gd name="T17" fmla="*/ 2844 h 5688"/>
              <a:gd name="T18" fmla="*/ 3988 w 6656"/>
              <a:gd name="T19" fmla="*/ 3784 h 5688"/>
              <a:gd name="T20" fmla="*/ 3708 w 6656"/>
              <a:gd name="T21" fmla="*/ 3730 h 5688"/>
              <a:gd name="T22" fmla="*/ 3680 w 6656"/>
              <a:gd name="T23" fmla="*/ 3406 h 5688"/>
              <a:gd name="T24" fmla="*/ 3932 w 6656"/>
              <a:gd name="T25" fmla="*/ 3214 h 5688"/>
              <a:gd name="T26" fmla="*/ 4096 w 6656"/>
              <a:gd name="T27" fmla="*/ 2844 h 5688"/>
              <a:gd name="T28" fmla="*/ 3932 w 6656"/>
              <a:gd name="T29" fmla="*/ 2474 h 5688"/>
              <a:gd name="T30" fmla="*/ 3680 w 6656"/>
              <a:gd name="T31" fmla="*/ 2282 h 5688"/>
              <a:gd name="T32" fmla="*/ 3708 w 6656"/>
              <a:gd name="T33" fmla="*/ 1958 h 5688"/>
              <a:gd name="T34" fmla="*/ 3988 w 6656"/>
              <a:gd name="T35" fmla="*/ 1904 h 5688"/>
              <a:gd name="T36" fmla="*/ 4608 w 6656"/>
              <a:gd name="T37" fmla="*/ 2844 h 5688"/>
              <a:gd name="T38" fmla="*/ 5292 w 6656"/>
              <a:gd name="T39" fmla="*/ 3974 h 5688"/>
              <a:gd name="T40" fmla="*/ 4292 w 6656"/>
              <a:gd name="T41" fmla="*/ 4748 h 5688"/>
              <a:gd name="T42" fmla="*/ 4032 w 6656"/>
              <a:gd name="T43" fmla="*/ 4492 h 5688"/>
              <a:gd name="T44" fmla="*/ 4492 w 6656"/>
              <a:gd name="T45" fmla="*/ 4080 h 5688"/>
              <a:gd name="T46" fmla="*/ 5120 w 6656"/>
              <a:gd name="T47" fmla="*/ 2844 h 5688"/>
              <a:gd name="T48" fmla="*/ 4492 w 6656"/>
              <a:gd name="T49" fmla="*/ 1608 h 5688"/>
              <a:gd name="T50" fmla="*/ 4032 w 6656"/>
              <a:gd name="T51" fmla="*/ 1196 h 5688"/>
              <a:gd name="T52" fmla="*/ 4288 w 6656"/>
              <a:gd name="T53" fmla="*/ 940 h 5688"/>
              <a:gd name="T54" fmla="*/ 5292 w 6656"/>
              <a:gd name="T55" fmla="*/ 1714 h 5688"/>
              <a:gd name="T56" fmla="*/ 6656 w 6656"/>
              <a:gd name="T57" fmla="*/ 2844 h 5688"/>
              <a:gd name="T58" fmla="*/ 4796 w 6656"/>
              <a:gd name="T59" fmla="*/ 5668 h 5688"/>
              <a:gd name="T60" fmla="*/ 4512 w 6656"/>
              <a:gd name="T61" fmla="*/ 5612 h 5688"/>
              <a:gd name="T62" fmla="*/ 4592 w 6656"/>
              <a:gd name="T63" fmla="*/ 5196 h 5688"/>
              <a:gd name="T64" fmla="*/ 4772 w 6656"/>
              <a:gd name="T65" fmla="*/ 5112 h 5688"/>
              <a:gd name="T66" fmla="*/ 5868 w 6656"/>
              <a:gd name="T67" fmla="*/ 4000 h 5688"/>
              <a:gd name="T68" fmla="*/ 5868 w 6656"/>
              <a:gd name="T69" fmla="*/ 1688 h 5688"/>
              <a:gd name="T70" fmla="*/ 4772 w 6656"/>
              <a:gd name="T71" fmla="*/ 576 h 5688"/>
              <a:gd name="T72" fmla="*/ 4592 w 6656"/>
              <a:gd name="T73" fmla="*/ 492 h 5688"/>
              <a:gd name="T74" fmla="*/ 4512 w 6656"/>
              <a:gd name="T75" fmla="*/ 76 h 5688"/>
              <a:gd name="T76" fmla="*/ 4796 w 6656"/>
              <a:gd name="T77" fmla="*/ 20 h 5688"/>
              <a:gd name="T78" fmla="*/ 6656 w 6656"/>
              <a:gd name="T79" fmla="*/ 2844 h 5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56" h="5688">
                <a:moveTo>
                  <a:pt x="3072" y="668"/>
                </a:moveTo>
                <a:cubicBezTo>
                  <a:pt x="3072" y="5020"/>
                  <a:pt x="3072" y="5020"/>
                  <a:pt x="3072" y="5020"/>
                </a:cubicBezTo>
                <a:cubicBezTo>
                  <a:pt x="3072" y="5089"/>
                  <a:pt x="3047" y="5149"/>
                  <a:pt x="2996" y="5200"/>
                </a:cubicBezTo>
                <a:cubicBezTo>
                  <a:pt x="2945" y="5251"/>
                  <a:pt x="2885" y="5276"/>
                  <a:pt x="2816" y="5276"/>
                </a:cubicBezTo>
                <a:cubicBezTo>
                  <a:pt x="2747" y="5276"/>
                  <a:pt x="2687" y="5251"/>
                  <a:pt x="2636" y="5200"/>
                </a:cubicBezTo>
                <a:cubicBezTo>
                  <a:pt x="1304" y="3868"/>
                  <a:pt x="1304" y="3868"/>
                  <a:pt x="1304" y="3868"/>
                </a:cubicBezTo>
                <a:cubicBezTo>
                  <a:pt x="256" y="3868"/>
                  <a:pt x="256" y="3868"/>
                  <a:pt x="256" y="3868"/>
                </a:cubicBezTo>
                <a:cubicBezTo>
                  <a:pt x="187" y="3868"/>
                  <a:pt x="127" y="3843"/>
                  <a:pt x="76" y="3792"/>
                </a:cubicBezTo>
                <a:cubicBezTo>
                  <a:pt x="25" y="3741"/>
                  <a:pt x="0" y="3681"/>
                  <a:pt x="0" y="3612"/>
                </a:cubicBezTo>
                <a:cubicBezTo>
                  <a:pt x="0" y="2076"/>
                  <a:pt x="0" y="2076"/>
                  <a:pt x="0" y="2076"/>
                </a:cubicBezTo>
                <a:cubicBezTo>
                  <a:pt x="0" y="2007"/>
                  <a:pt x="25" y="1947"/>
                  <a:pt x="76" y="1896"/>
                </a:cubicBezTo>
                <a:cubicBezTo>
                  <a:pt x="127" y="1845"/>
                  <a:pt x="187" y="1820"/>
                  <a:pt x="256" y="1820"/>
                </a:cubicBezTo>
                <a:cubicBezTo>
                  <a:pt x="1304" y="1820"/>
                  <a:pt x="1304" y="1820"/>
                  <a:pt x="1304" y="1820"/>
                </a:cubicBezTo>
                <a:cubicBezTo>
                  <a:pt x="2636" y="488"/>
                  <a:pt x="2636" y="488"/>
                  <a:pt x="2636" y="488"/>
                </a:cubicBezTo>
                <a:cubicBezTo>
                  <a:pt x="2687" y="437"/>
                  <a:pt x="2747" y="412"/>
                  <a:pt x="2816" y="412"/>
                </a:cubicBezTo>
                <a:cubicBezTo>
                  <a:pt x="2885" y="412"/>
                  <a:pt x="2945" y="437"/>
                  <a:pt x="2996" y="488"/>
                </a:cubicBezTo>
                <a:cubicBezTo>
                  <a:pt x="3047" y="539"/>
                  <a:pt x="3072" y="599"/>
                  <a:pt x="3072" y="668"/>
                </a:cubicBezTo>
                <a:close/>
                <a:moveTo>
                  <a:pt x="4608" y="2844"/>
                </a:moveTo>
                <a:cubicBezTo>
                  <a:pt x="4608" y="3047"/>
                  <a:pt x="4551" y="3235"/>
                  <a:pt x="4438" y="3410"/>
                </a:cubicBezTo>
                <a:cubicBezTo>
                  <a:pt x="4325" y="3585"/>
                  <a:pt x="4175" y="3709"/>
                  <a:pt x="3988" y="3784"/>
                </a:cubicBezTo>
                <a:cubicBezTo>
                  <a:pt x="3961" y="3797"/>
                  <a:pt x="3928" y="3804"/>
                  <a:pt x="3888" y="3804"/>
                </a:cubicBezTo>
                <a:cubicBezTo>
                  <a:pt x="3819" y="3804"/>
                  <a:pt x="3759" y="3779"/>
                  <a:pt x="3708" y="3730"/>
                </a:cubicBezTo>
                <a:cubicBezTo>
                  <a:pt x="3657" y="3681"/>
                  <a:pt x="3632" y="3620"/>
                  <a:pt x="3632" y="3548"/>
                </a:cubicBezTo>
                <a:cubicBezTo>
                  <a:pt x="3632" y="3492"/>
                  <a:pt x="3648" y="3445"/>
                  <a:pt x="3680" y="3406"/>
                </a:cubicBezTo>
                <a:cubicBezTo>
                  <a:pt x="3712" y="3367"/>
                  <a:pt x="3751" y="3334"/>
                  <a:pt x="3796" y="3306"/>
                </a:cubicBezTo>
                <a:cubicBezTo>
                  <a:pt x="3841" y="3278"/>
                  <a:pt x="3887" y="3247"/>
                  <a:pt x="3932" y="3214"/>
                </a:cubicBezTo>
                <a:cubicBezTo>
                  <a:pt x="3977" y="3181"/>
                  <a:pt x="4016" y="3133"/>
                  <a:pt x="4048" y="3070"/>
                </a:cubicBezTo>
                <a:cubicBezTo>
                  <a:pt x="4080" y="3007"/>
                  <a:pt x="4096" y="2932"/>
                  <a:pt x="4096" y="2844"/>
                </a:cubicBezTo>
                <a:cubicBezTo>
                  <a:pt x="4096" y="2756"/>
                  <a:pt x="4080" y="2681"/>
                  <a:pt x="4048" y="2618"/>
                </a:cubicBezTo>
                <a:cubicBezTo>
                  <a:pt x="4016" y="2555"/>
                  <a:pt x="3977" y="2507"/>
                  <a:pt x="3932" y="2474"/>
                </a:cubicBezTo>
                <a:cubicBezTo>
                  <a:pt x="3887" y="2441"/>
                  <a:pt x="3841" y="2410"/>
                  <a:pt x="3796" y="2382"/>
                </a:cubicBezTo>
                <a:cubicBezTo>
                  <a:pt x="3751" y="2354"/>
                  <a:pt x="3712" y="2321"/>
                  <a:pt x="3680" y="2282"/>
                </a:cubicBezTo>
                <a:cubicBezTo>
                  <a:pt x="3648" y="2243"/>
                  <a:pt x="3632" y="2196"/>
                  <a:pt x="3632" y="2140"/>
                </a:cubicBezTo>
                <a:cubicBezTo>
                  <a:pt x="3632" y="2068"/>
                  <a:pt x="3657" y="2007"/>
                  <a:pt x="3708" y="1958"/>
                </a:cubicBezTo>
                <a:cubicBezTo>
                  <a:pt x="3759" y="1909"/>
                  <a:pt x="3819" y="1884"/>
                  <a:pt x="3888" y="1884"/>
                </a:cubicBezTo>
                <a:cubicBezTo>
                  <a:pt x="3928" y="1884"/>
                  <a:pt x="3961" y="1891"/>
                  <a:pt x="3988" y="1904"/>
                </a:cubicBezTo>
                <a:cubicBezTo>
                  <a:pt x="4175" y="1976"/>
                  <a:pt x="4325" y="2100"/>
                  <a:pt x="4438" y="2276"/>
                </a:cubicBezTo>
                <a:cubicBezTo>
                  <a:pt x="4551" y="2452"/>
                  <a:pt x="4608" y="2641"/>
                  <a:pt x="4608" y="2844"/>
                </a:cubicBezTo>
                <a:close/>
                <a:moveTo>
                  <a:pt x="5632" y="2844"/>
                </a:moveTo>
                <a:cubicBezTo>
                  <a:pt x="5632" y="3252"/>
                  <a:pt x="5519" y="3629"/>
                  <a:pt x="5292" y="3974"/>
                </a:cubicBezTo>
                <a:cubicBezTo>
                  <a:pt x="5065" y="4319"/>
                  <a:pt x="4765" y="4571"/>
                  <a:pt x="4392" y="4728"/>
                </a:cubicBezTo>
                <a:cubicBezTo>
                  <a:pt x="4357" y="4741"/>
                  <a:pt x="4324" y="4748"/>
                  <a:pt x="4292" y="4748"/>
                </a:cubicBezTo>
                <a:cubicBezTo>
                  <a:pt x="4220" y="4748"/>
                  <a:pt x="4159" y="4723"/>
                  <a:pt x="4108" y="4672"/>
                </a:cubicBezTo>
                <a:cubicBezTo>
                  <a:pt x="4057" y="4621"/>
                  <a:pt x="4032" y="4561"/>
                  <a:pt x="4032" y="4492"/>
                </a:cubicBezTo>
                <a:cubicBezTo>
                  <a:pt x="4032" y="4388"/>
                  <a:pt x="4084" y="4309"/>
                  <a:pt x="4188" y="4256"/>
                </a:cubicBezTo>
                <a:cubicBezTo>
                  <a:pt x="4337" y="4179"/>
                  <a:pt x="4439" y="4120"/>
                  <a:pt x="4492" y="4080"/>
                </a:cubicBezTo>
                <a:cubicBezTo>
                  <a:pt x="4689" y="3936"/>
                  <a:pt x="4843" y="3755"/>
                  <a:pt x="4954" y="3538"/>
                </a:cubicBezTo>
                <a:cubicBezTo>
                  <a:pt x="5065" y="3321"/>
                  <a:pt x="5120" y="3089"/>
                  <a:pt x="5120" y="2844"/>
                </a:cubicBezTo>
                <a:cubicBezTo>
                  <a:pt x="5120" y="2599"/>
                  <a:pt x="5065" y="2367"/>
                  <a:pt x="4954" y="2150"/>
                </a:cubicBezTo>
                <a:cubicBezTo>
                  <a:pt x="4843" y="1933"/>
                  <a:pt x="4689" y="1752"/>
                  <a:pt x="4492" y="1608"/>
                </a:cubicBezTo>
                <a:cubicBezTo>
                  <a:pt x="4439" y="1568"/>
                  <a:pt x="4337" y="1509"/>
                  <a:pt x="4188" y="1432"/>
                </a:cubicBezTo>
                <a:cubicBezTo>
                  <a:pt x="4084" y="1379"/>
                  <a:pt x="4032" y="1300"/>
                  <a:pt x="4032" y="1196"/>
                </a:cubicBezTo>
                <a:cubicBezTo>
                  <a:pt x="4032" y="1127"/>
                  <a:pt x="4057" y="1067"/>
                  <a:pt x="4108" y="1016"/>
                </a:cubicBezTo>
                <a:cubicBezTo>
                  <a:pt x="4159" y="965"/>
                  <a:pt x="4219" y="940"/>
                  <a:pt x="4288" y="940"/>
                </a:cubicBezTo>
                <a:cubicBezTo>
                  <a:pt x="4323" y="940"/>
                  <a:pt x="4357" y="947"/>
                  <a:pt x="4392" y="960"/>
                </a:cubicBezTo>
                <a:cubicBezTo>
                  <a:pt x="4765" y="1117"/>
                  <a:pt x="5065" y="1369"/>
                  <a:pt x="5292" y="1714"/>
                </a:cubicBezTo>
                <a:cubicBezTo>
                  <a:pt x="5519" y="2059"/>
                  <a:pt x="5632" y="2436"/>
                  <a:pt x="5632" y="2844"/>
                </a:cubicBezTo>
                <a:close/>
                <a:moveTo>
                  <a:pt x="6656" y="2844"/>
                </a:moveTo>
                <a:cubicBezTo>
                  <a:pt x="6656" y="3457"/>
                  <a:pt x="6487" y="4021"/>
                  <a:pt x="6148" y="4534"/>
                </a:cubicBezTo>
                <a:cubicBezTo>
                  <a:pt x="5809" y="5047"/>
                  <a:pt x="5359" y="5425"/>
                  <a:pt x="4796" y="5668"/>
                </a:cubicBezTo>
                <a:cubicBezTo>
                  <a:pt x="4761" y="5681"/>
                  <a:pt x="4727" y="5688"/>
                  <a:pt x="4692" y="5688"/>
                </a:cubicBezTo>
                <a:cubicBezTo>
                  <a:pt x="4623" y="5688"/>
                  <a:pt x="4563" y="5663"/>
                  <a:pt x="4512" y="5612"/>
                </a:cubicBezTo>
                <a:cubicBezTo>
                  <a:pt x="4461" y="5561"/>
                  <a:pt x="4436" y="5501"/>
                  <a:pt x="4436" y="5432"/>
                </a:cubicBezTo>
                <a:cubicBezTo>
                  <a:pt x="4436" y="5336"/>
                  <a:pt x="4488" y="5257"/>
                  <a:pt x="4592" y="5196"/>
                </a:cubicBezTo>
                <a:cubicBezTo>
                  <a:pt x="4611" y="5185"/>
                  <a:pt x="4641" y="5171"/>
                  <a:pt x="4682" y="5154"/>
                </a:cubicBezTo>
                <a:cubicBezTo>
                  <a:pt x="4723" y="5137"/>
                  <a:pt x="4753" y="5123"/>
                  <a:pt x="4772" y="5112"/>
                </a:cubicBezTo>
                <a:cubicBezTo>
                  <a:pt x="4895" y="5045"/>
                  <a:pt x="5004" y="4977"/>
                  <a:pt x="5100" y="4908"/>
                </a:cubicBezTo>
                <a:cubicBezTo>
                  <a:pt x="5428" y="4665"/>
                  <a:pt x="5684" y="4363"/>
                  <a:pt x="5868" y="4000"/>
                </a:cubicBezTo>
                <a:cubicBezTo>
                  <a:pt x="6052" y="3637"/>
                  <a:pt x="6144" y="3252"/>
                  <a:pt x="6144" y="2844"/>
                </a:cubicBezTo>
                <a:cubicBezTo>
                  <a:pt x="6144" y="2436"/>
                  <a:pt x="6052" y="2051"/>
                  <a:pt x="5868" y="1688"/>
                </a:cubicBezTo>
                <a:cubicBezTo>
                  <a:pt x="5684" y="1325"/>
                  <a:pt x="5428" y="1023"/>
                  <a:pt x="5100" y="780"/>
                </a:cubicBezTo>
                <a:cubicBezTo>
                  <a:pt x="5004" y="711"/>
                  <a:pt x="4895" y="643"/>
                  <a:pt x="4772" y="576"/>
                </a:cubicBezTo>
                <a:cubicBezTo>
                  <a:pt x="4753" y="565"/>
                  <a:pt x="4723" y="551"/>
                  <a:pt x="4682" y="534"/>
                </a:cubicBezTo>
                <a:cubicBezTo>
                  <a:pt x="4641" y="517"/>
                  <a:pt x="4611" y="503"/>
                  <a:pt x="4592" y="492"/>
                </a:cubicBezTo>
                <a:cubicBezTo>
                  <a:pt x="4488" y="431"/>
                  <a:pt x="4436" y="352"/>
                  <a:pt x="4436" y="256"/>
                </a:cubicBezTo>
                <a:cubicBezTo>
                  <a:pt x="4436" y="187"/>
                  <a:pt x="4461" y="127"/>
                  <a:pt x="4512" y="76"/>
                </a:cubicBezTo>
                <a:cubicBezTo>
                  <a:pt x="4563" y="25"/>
                  <a:pt x="4623" y="0"/>
                  <a:pt x="4692" y="0"/>
                </a:cubicBezTo>
                <a:cubicBezTo>
                  <a:pt x="4727" y="0"/>
                  <a:pt x="4761" y="7"/>
                  <a:pt x="4796" y="20"/>
                </a:cubicBezTo>
                <a:cubicBezTo>
                  <a:pt x="5359" y="263"/>
                  <a:pt x="5809" y="641"/>
                  <a:pt x="6148" y="1154"/>
                </a:cubicBezTo>
                <a:cubicBezTo>
                  <a:pt x="6487" y="1667"/>
                  <a:pt x="6656" y="2231"/>
                  <a:pt x="6656" y="284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3" name="Freeform 461" title="Ikon telefon"/>
          <p:cNvSpPr>
            <a:spLocks noChangeAspect="1"/>
          </p:cNvSpPr>
          <p:nvPr/>
        </p:nvSpPr>
        <p:spPr bwMode="auto">
          <a:xfrm>
            <a:off x="9945605" y="2398600"/>
            <a:ext cx="251241" cy="251241"/>
          </a:xfrm>
          <a:custGeom>
            <a:avLst/>
            <a:gdLst>
              <a:gd name="T0" fmla="*/ 5632 w 5632"/>
              <a:gd name="T1" fmla="*/ 4448 h 5632"/>
              <a:gd name="T2" fmla="*/ 5592 w 5632"/>
              <a:gd name="T3" fmla="*/ 4730 h 5632"/>
              <a:gd name="T4" fmla="*/ 5508 w 5632"/>
              <a:gd name="T5" fmla="*/ 5004 h 5632"/>
              <a:gd name="T6" fmla="*/ 5020 w 5632"/>
              <a:gd name="T7" fmla="*/ 5428 h 5632"/>
              <a:gd name="T8" fmla="*/ 4276 w 5632"/>
              <a:gd name="T9" fmla="*/ 5632 h 5632"/>
              <a:gd name="T10" fmla="*/ 4064 w 5632"/>
              <a:gd name="T11" fmla="*/ 5618 h 5632"/>
              <a:gd name="T12" fmla="*/ 3834 w 5632"/>
              <a:gd name="T13" fmla="*/ 5568 h 5632"/>
              <a:gd name="T14" fmla="*/ 3646 w 5632"/>
              <a:gd name="T15" fmla="*/ 5510 h 5632"/>
              <a:gd name="T16" fmla="*/ 3424 w 5632"/>
              <a:gd name="T17" fmla="*/ 5428 h 5632"/>
              <a:gd name="T18" fmla="*/ 3228 w 5632"/>
              <a:gd name="T19" fmla="*/ 5356 h 5632"/>
              <a:gd name="T20" fmla="*/ 2528 w 5632"/>
              <a:gd name="T21" fmla="*/ 5024 h 5632"/>
              <a:gd name="T22" fmla="*/ 1472 w 5632"/>
              <a:gd name="T23" fmla="*/ 4160 h 5632"/>
              <a:gd name="T24" fmla="*/ 608 w 5632"/>
              <a:gd name="T25" fmla="*/ 3104 h 5632"/>
              <a:gd name="T26" fmla="*/ 276 w 5632"/>
              <a:gd name="T27" fmla="*/ 2404 h 5632"/>
              <a:gd name="T28" fmla="*/ 204 w 5632"/>
              <a:gd name="T29" fmla="*/ 2208 h 5632"/>
              <a:gd name="T30" fmla="*/ 122 w 5632"/>
              <a:gd name="T31" fmla="*/ 1986 h 5632"/>
              <a:gd name="T32" fmla="*/ 64 w 5632"/>
              <a:gd name="T33" fmla="*/ 1798 h 5632"/>
              <a:gd name="T34" fmla="*/ 14 w 5632"/>
              <a:gd name="T35" fmla="*/ 1568 h 5632"/>
              <a:gd name="T36" fmla="*/ 0 w 5632"/>
              <a:gd name="T37" fmla="*/ 1356 h 5632"/>
              <a:gd name="T38" fmla="*/ 204 w 5632"/>
              <a:gd name="T39" fmla="*/ 612 h 5632"/>
              <a:gd name="T40" fmla="*/ 628 w 5632"/>
              <a:gd name="T41" fmla="*/ 124 h 5632"/>
              <a:gd name="T42" fmla="*/ 902 w 5632"/>
              <a:gd name="T43" fmla="*/ 40 h 5632"/>
              <a:gd name="T44" fmla="*/ 1184 w 5632"/>
              <a:gd name="T45" fmla="*/ 0 h 5632"/>
              <a:gd name="T46" fmla="*/ 1268 w 5632"/>
              <a:gd name="T47" fmla="*/ 12 h 5632"/>
              <a:gd name="T48" fmla="*/ 1480 w 5632"/>
              <a:gd name="T49" fmla="*/ 316 h 5632"/>
              <a:gd name="T50" fmla="*/ 1600 w 5632"/>
              <a:gd name="T51" fmla="*/ 532 h 5632"/>
              <a:gd name="T52" fmla="*/ 1740 w 5632"/>
              <a:gd name="T53" fmla="*/ 786 h 5632"/>
              <a:gd name="T54" fmla="*/ 1864 w 5632"/>
              <a:gd name="T55" fmla="*/ 1000 h 5632"/>
              <a:gd name="T56" fmla="*/ 1934 w 5632"/>
              <a:gd name="T57" fmla="*/ 1100 h 5632"/>
              <a:gd name="T58" fmla="*/ 2020 w 5632"/>
              <a:gd name="T59" fmla="*/ 1242 h 5632"/>
              <a:gd name="T60" fmla="*/ 2048 w 5632"/>
              <a:gd name="T61" fmla="*/ 1356 h 5632"/>
              <a:gd name="T62" fmla="*/ 1934 w 5632"/>
              <a:gd name="T63" fmla="*/ 1556 h 5632"/>
              <a:gd name="T64" fmla="*/ 1686 w 5632"/>
              <a:gd name="T65" fmla="*/ 1776 h 5632"/>
              <a:gd name="T66" fmla="*/ 1438 w 5632"/>
              <a:gd name="T67" fmla="*/ 1988 h 5632"/>
              <a:gd name="T68" fmla="*/ 1324 w 5632"/>
              <a:gd name="T69" fmla="*/ 2172 h 5632"/>
              <a:gd name="T70" fmla="*/ 1344 w 5632"/>
              <a:gd name="T71" fmla="*/ 2262 h 5632"/>
              <a:gd name="T72" fmla="*/ 1378 w 5632"/>
              <a:gd name="T73" fmla="*/ 2344 h 5632"/>
              <a:gd name="T74" fmla="*/ 1434 w 5632"/>
              <a:gd name="T75" fmla="*/ 2440 h 5632"/>
              <a:gd name="T76" fmla="*/ 1480 w 5632"/>
              <a:gd name="T77" fmla="*/ 2516 h 5632"/>
              <a:gd name="T78" fmla="*/ 2176 w 5632"/>
              <a:gd name="T79" fmla="*/ 3456 h 5632"/>
              <a:gd name="T80" fmla="*/ 3116 w 5632"/>
              <a:gd name="T81" fmla="*/ 4152 h 5632"/>
              <a:gd name="T82" fmla="*/ 3192 w 5632"/>
              <a:gd name="T83" fmla="*/ 4198 h 5632"/>
              <a:gd name="T84" fmla="*/ 3288 w 5632"/>
              <a:gd name="T85" fmla="*/ 4254 h 5632"/>
              <a:gd name="T86" fmla="*/ 3370 w 5632"/>
              <a:gd name="T87" fmla="*/ 4288 h 5632"/>
              <a:gd name="T88" fmla="*/ 3460 w 5632"/>
              <a:gd name="T89" fmla="*/ 4308 h 5632"/>
              <a:gd name="T90" fmla="*/ 3644 w 5632"/>
              <a:gd name="T91" fmla="*/ 4194 h 5632"/>
              <a:gd name="T92" fmla="*/ 3856 w 5632"/>
              <a:gd name="T93" fmla="*/ 3946 h 5632"/>
              <a:gd name="T94" fmla="*/ 4076 w 5632"/>
              <a:gd name="T95" fmla="*/ 3698 h 5632"/>
              <a:gd name="T96" fmla="*/ 4276 w 5632"/>
              <a:gd name="T97" fmla="*/ 3584 h 5632"/>
              <a:gd name="T98" fmla="*/ 4390 w 5632"/>
              <a:gd name="T99" fmla="*/ 3612 h 5632"/>
              <a:gd name="T100" fmla="*/ 4532 w 5632"/>
              <a:gd name="T101" fmla="*/ 3698 h 5632"/>
              <a:gd name="T102" fmla="*/ 4632 w 5632"/>
              <a:gd name="T103" fmla="*/ 3768 h 5632"/>
              <a:gd name="T104" fmla="*/ 4846 w 5632"/>
              <a:gd name="T105" fmla="*/ 3892 h 5632"/>
              <a:gd name="T106" fmla="*/ 5100 w 5632"/>
              <a:gd name="T107" fmla="*/ 4032 h 5632"/>
              <a:gd name="T108" fmla="*/ 5316 w 5632"/>
              <a:gd name="T109" fmla="*/ 4152 h 5632"/>
              <a:gd name="T110" fmla="*/ 5620 w 5632"/>
              <a:gd name="T111" fmla="*/ 4364 h 5632"/>
              <a:gd name="T112" fmla="*/ 5632 w 5632"/>
              <a:gd name="T113" fmla="*/ 4448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32" h="5632">
                <a:moveTo>
                  <a:pt x="5632" y="4448"/>
                </a:moveTo>
                <a:cubicBezTo>
                  <a:pt x="5632" y="4520"/>
                  <a:pt x="5619" y="4614"/>
                  <a:pt x="5592" y="4730"/>
                </a:cubicBezTo>
                <a:cubicBezTo>
                  <a:pt x="5565" y="4846"/>
                  <a:pt x="5537" y="4937"/>
                  <a:pt x="5508" y="5004"/>
                </a:cubicBezTo>
                <a:cubicBezTo>
                  <a:pt x="5452" y="5137"/>
                  <a:pt x="5289" y="5279"/>
                  <a:pt x="5020" y="5428"/>
                </a:cubicBezTo>
                <a:cubicBezTo>
                  <a:pt x="4769" y="5564"/>
                  <a:pt x="4521" y="5632"/>
                  <a:pt x="4276" y="5632"/>
                </a:cubicBezTo>
                <a:cubicBezTo>
                  <a:pt x="4204" y="5632"/>
                  <a:pt x="4133" y="5627"/>
                  <a:pt x="4064" y="5618"/>
                </a:cubicBezTo>
                <a:cubicBezTo>
                  <a:pt x="3995" y="5609"/>
                  <a:pt x="3918" y="5592"/>
                  <a:pt x="3834" y="5568"/>
                </a:cubicBezTo>
                <a:cubicBezTo>
                  <a:pt x="3750" y="5544"/>
                  <a:pt x="3687" y="5525"/>
                  <a:pt x="3646" y="5510"/>
                </a:cubicBezTo>
                <a:cubicBezTo>
                  <a:pt x="3605" y="5495"/>
                  <a:pt x="3531" y="5468"/>
                  <a:pt x="3424" y="5428"/>
                </a:cubicBezTo>
                <a:cubicBezTo>
                  <a:pt x="3317" y="5388"/>
                  <a:pt x="3252" y="5364"/>
                  <a:pt x="3228" y="5356"/>
                </a:cubicBezTo>
                <a:cubicBezTo>
                  <a:pt x="2967" y="5263"/>
                  <a:pt x="2733" y="5152"/>
                  <a:pt x="2528" y="5024"/>
                </a:cubicBezTo>
                <a:cubicBezTo>
                  <a:pt x="2189" y="4813"/>
                  <a:pt x="1837" y="4525"/>
                  <a:pt x="1472" y="4160"/>
                </a:cubicBezTo>
                <a:cubicBezTo>
                  <a:pt x="1107" y="3795"/>
                  <a:pt x="819" y="3443"/>
                  <a:pt x="608" y="3104"/>
                </a:cubicBezTo>
                <a:cubicBezTo>
                  <a:pt x="480" y="2899"/>
                  <a:pt x="369" y="2665"/>
                  <a:pt x="276" y="2404"/>
                </a:cubicBezTo>
                <a:cubicBezTo>
                  <a:pt x="268" y="2380"/>
                  <a:pt x="244" y="2315"/>
                  <a:pt x="204" y="2208"/>
                </a:cubicBezTo>
                <a:cubicBezTo>
                  <a:pt x="164" y="2101"/>
                  <a:pt x="137" y="2027"/>
                  <a:pt x="122" y="1986"/>
                </a:cubicBezTo>
                <a:cubicBezTo>
                  <a:pt x="107" y="1945"/>
                  <a:pt x="88" y="1882"/>
                  <a:pt x="64" y="1798"/>
                </a:cubicBezTo>
                <a:cubicBezTo>
                  <a:pt x="40" y="1714"/>
                  <a:pt x="23" y="1637"/>
                  <a:pt x="14" y="1568"/>
                </a:cubicBezTo>
                <a:cubicBezTo>
                  <a:pt x="5" y="1499"/>
                  <a:pt x="0" y="1428"/>
                  <a:pt x="0" y="1356"/>
                </a:cubicBezTo>
                <a:cubicBezTo>
                  <a:pt x="0" y="1111"/>
                  <a:pt x="68" y="863"/>
                  <a:pt x="204" y="612"/>
                </a:cubicBezTo>
                <a:cubicBezTo>
                  <a:pt x="353" y="343"/>
                  <a:pt x="495" y="180"/>
                  <a:pt x="628" y="124"/>
                </a:cubicBezTo>
                <a:cubicBezTo>
                  <a:pt x="695" y="95"/>
                  <a:pt x="786" y="67"/>
                  <a:pt x="902" y="40"/>
                </a:cubicBezTo>
                <a:cubicBezTo>
                  <a:pt x="1018" y="13"/>
                  <a:pt x="1112" y="0"/>
                  <a:pt x="1184" y="0"/>
                </a:cubicBezTo>
                <a:cubicBezTo>
                  <a:pt x="1221" y="0"/>
                  <a:pt x="1249" y="4"/>
                  <a:pt x="1268" y="12"/>
                </a:cubicBezTo>
                <a:cubicBezTo>
                  <a:pt x="1316" y="28"/>
                  <a:pt x="1387" y="129"/>
                  <a:pt x="1480" y="316"/>
                </a:cubicBezTo>
                <a:cubicBezTo>
                  <a:pt x="1509" y="367"/>
                  <a:pt x="1549" y="439"/>
                  <a:pt x="1600" y="532"/>
                </a:cubicBezTo>
                <a:cubicBezTo>
                  <a:pt x="1651" y="625"/>
                  <a:pt x="1697" y="710"/>
                  <a:pt x="1740" y="786"/>
                </a:cubicBezTo>
                <a:cubicBezTo>
                  <a:pt x="1783" y="862"/>
                  <a:pt x="1824" y="933"/>
                  <a:pt x="1864" y="1000"/>
                </a:cubicBezTo>
                <a:cubicBezTo>
                  <a:pt x="1872" y="1011"/>
                  <a:pt x="1895" y="1044"/>
                  <a:pt x="1934" y="1100"/>
                </a:cubicBezTo>
                <a:cubicBezTo>
                  <a:pt x="1973" y="1156"/>
                  <a:pt x="2001" y="1203"/>
                  <a:pt x="2020" y="1242"/>
                </a:cubicBezTo>
                <a:cubicBezTo>
                  <a:pt x="2039" y="1281"/>
                  <a:pt x="2048" y="1319"/>
                  <a:pt x="2048" y="1356"/>
                </a:cubicBezTo>
                <a:cubicBezTo>
                  <a:pt x="2048" y="1409"/>
                  <a:pt x="2010" y="1476"/>
                  <a:pt x="1934" y="1556"/>
                </a:cubicBezTo>
                <a:cubicBezTo>
                  <a:pt x="1858" y="1636"/>
                  <a:pt x="1775" y="1709"/>
                  <a:pt x="1686" y="1776"/>
                </a:cubicBezTo>
                <a:cubicBezTo>
                  <a:pt x="1597" y="1843"/>
                  <a:pt x="1514" y="1913"/>
                  <a:pt x="1438" y="1988"/>
                </a:cubicBezTo>
                <a:cubicBezTo>
                  <a:pt x="1362" y="2063"/>
                  <a:pt x="1324" y="2124"/>
                  <a:pt x="1324" y="2172"/>
                </a:cubicBezTo>
                <a:cubicBezTo>
                  <a:pt x="1324" y="2196"/>
                  <a:pt x="1331" y="2226"/>
                  <a:pt x="1344" y="2262"/>
                </a:cubicBezTo>
                <a:cubicBezTo>
                  <a:pt x="1357" y="2298"/>
                  <a:pt x="1369" y="2325"/>
                  <a:pt x="1378" y="2344"/>
                </a:cubicBezTo>
                <a:cubicBezTo>
                  <a:pt x="1387" y="2363"/>
                  <a:pt x="1406" y="2395"/>
                  <a:pt x="1434" y="2440"/>
                </a:cubicBezTo>
                <a:cubicBezTo>
                  <a:pt x="1462" y="2485"/>
                  <a:pt x="1477" y="2511"/>
                  <a:pt x="1480" y="2516"/>
                </a:cubicBezTo>
                <a:cubicBezTo>
                  <a:pt x="1683" y="2881"/>
                  <a:pt x="1915" y="3195"/>
                  <a:pt x="2176" y="3456"/>
                </a:cubicBezTo>
                <a:cubicBezTo>
                  <a:pt x="2437" y="3717"/>
                  <a:pt x="2751" y="3949"/>
                  <a:pt x="3116" y="4152"/>
                </a:cubicBezTo>
                <a:cubicBezTo>
                  <a:pt x="3121" y="4155"/>
                  <a:pt x="3147" y="4170"/>
                  <a:pt x="3192" y="4198"/>
                </a:cubicBezTo>
                <a:cubicBezTo>
                  <a:pt x="3237" y="4226"/>
                  <a:pt x="3269" y="4245"/>
                  <a:pt x="3288" y="4254"/>
                </a:cubicBezTo>
                <a:cubicBezTo>
                  <a:pt x="3307" y="4263"/>
                  <a:pt x="3334" y="4275"/>
                  <a:pt x="3370" y="4288"/>
                </a:cubicBezTo>
                <a:cubicBezTo>
                  <a:pt x="3406" y="4301"/>
                  <a:pt x="3436" y="4308"/>
                  <a:pt x="3460" y="4308"/>
                </a:cubicBezTo>
                <a:cubicBezTo>
                  <a:pt x="3508" y="4308"/>
                  <a:pt x="3569" y="4270"/>
                  <a:pt x="3644" y="4194"/>
                </a:cubicBezTo>
                <a:cubicBezTo>
                  <a:pt x="3719" y="4118"/>
                  <a:pt x="3789" y="4035"/>
                  <a:pt x="3856" y="3946"/>
                </a:cubicBezTo>
                <a:cubicBezTo>
                  <a:pt x="3923" y="3857"/>
                  <a:pt x="3996" y="3774"/>
                  <a:pt x="4076" y="3698"/>
                </a:cubicBezTo>
                <a:cubicBezTo>
                  <a:pt x="4156" y="3622"/>
                  <a:pt x="4223" y="3584"/>
                  <a:pt x="4276" y="3584"/>
                </a:cubicBezTo>
                <a:cubicBezTo>
                  <a:pt x="4313" y="3584"/>
                  <a:pt x="4351" y="3593"/>
                  <a:pt x="4390" y="3612"/>
                </a:cubicBezTo>
                <a:cubicBezTo>
                  <a:pt x="4429" y="3631"/>
                  <a:pt x="4476" y="3659"/>
                  <a:pt x="4532" y="3698"/>
                </a:cubicBezTo>
                <a:cubicBezTo>
                  <a:pt x="4588" y="3737"/>
                  <a:pt x="4621" y="3760"/>
                  <a:pt x="4632" y="3768"/>
                </a:cubicBezTo>
                <a:cubicBezTo>
                  <a:pt x="4699" y="3808"/>
                  <a:pt x="4770" y="3849"/>
                  <a:pt x="4846" y="3892"/>
                </a:cubicBezTo>
                <a:cubicBezTo>
                  <a:pt x="4922" y="3935"/>
                  <a:pt x="5007" y="3981"/>
                  <a:pt x="5100" y="4032"/>
                </a:cubicBezTo>
                <a:cubicBezTo>
                  <a:pt x="5193" y="4083"/>
                  <a:pt x="5265" y="4123"/>
                  <a:pt x="5316" y="4152"/>
                </a:cubicBezTo>
                <a:cubicBezTo>
                  <a:pt x="5503" y="4245"/>
                  <a:pt x="5604" y="4316"/>
                  <a:pt x="5620" y="4364"/>
                </a:cubicBezTo>
                <a:cubicBezTo>
                  <a:pt x="5628" y="4383"/>
                  <a:pt x="5632" y="4411"/>
                  <a:pt x="5632" y="444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4" name="Freeform 465" title="Ikon telefon"/>
          <p:cNvSpPr>
            <a:spLocks noChangeAspect="1" noEditPoints="1"/>
          </p:cNvSpPr>
          <p:nvPr/>
        </p:nvSpPr>
        <p:spPr bwMode="auto">
          <a:xfrm>
            <a:off x="10262103" y="2429629"/>
            <a:ext cx="251241" cy="251241"/>
          </a:xfrm>
          <a:custGeom>
            <a:avLst/>
            <a:gdLst>
              <a:gd name="T0" fmla="*/ 5112 w 6144"/>
              <a:gd name="T1" fmla="*/ 4196 h 6144"/>
              <a:gd name="T2" fmla="*/ 4878 w 6144"/>
              <a:gd name="T3" fmla="*/ 4030 h 6144"/>
              <a:gd name="T4" fmla="*/ 4506 w 6144"/>
              <a:gd name="T5" fmla="*/ 3824 h 6144"/>
              <a:gd name="T6" fmla="*/ 4316 w 6144"/>
              <a:gd name="T7" fmla="*/ 3712 h 6144"/>
              <a:gd name="T8" fmla="*/ 4132 w 6144"/>
              <a:gd name="T9" fmla="*/ 3632 h 6144"/>
              <a:gd name="T10" fmla="*/ 3828 w 6144"/>
              <a:gd name="T11" fmla="*/ 3894 h 6144"/>
              <a:gd name="T12" fmla="*/ 3540 w 6144"/>
              <a:gd name="T13" fmla="*/ 4156 h 6144"/>
              <a:gd name="T14" fmla="*/ 3412 w 6144"/>
              <a:gd name="T15" fmla="*/ 4116 h 6144"/>
              <a:gd name="T16" fmla="*/ 3288 w 6144"/>
              <a:gd name="T17" fmla="*/ 4044 h 6144"/>
              <a:gd name="T18" fmla="*/ 2100 w 6144"/>
              <a:gd name="T19" fmla="*/ 2856 h 6144"/>
              <a:gd name="T20" fmla="*/ 2028 w 6144"/>
              <a:gd name="T21" fmla="*/ 2732 h 6144"/>
              <a:gd name="T22" fmla="*/ 1988 w 6144"/>
              <a:gd name="T23" fmla="*/ 2604 h 6144"/>
              <a:gd name="T24" fmla="*/ 2250 w 6144"/>
              <a:gd name="T25" fmla="*/ 2316 h 6144"/>
              <a:gd name="T26" fmla="*/ 2512 w 6144"/>
              <a:gd name="T27" fmla="*/ 2012 h 6144"/>
              <a:gd name="T28" fmla="*/ 2432 w 6144"/>
              <a:gd name="T29" fmla="*/ 1828 h 6144"/>
              <a:gd name="T30" fmla="*/ 2320 w 6144"/>
              <a:gd name="T31" fmla="*/ 1638 h 6144"/>
              <a:gd name="T32" fmla="*/ 2114 w 6144"/>
              <a:gd name="T33" fmla="*/ 1266 h 6144"/>
              <a:gd name="T34" fmla="*/ 1948 w 6144"/>
              <a:gd name="T35" fmla="*/ 1032 h 6144"/>
              <a:gd name="T36" fmla="*/ 1480 w 6144"/>
              <a:gd name="T37" fmla="*/ 1112 h 6144"/>
              <a:gd name="T38" fmla="*/ 1024 w 6144"/>
              <a:gd name="T39" fmla="*/ 2012 h 6144"/>
              <a:gd name="T40" fmla="*/ 1054 w 6144"/>
              <a:gd name="T41" fmla="*/ 2270 h 6144"/>
              <a:gd name="T42" fmla="*/ 1130 w 6144"/>
              <a:gd name="T43" fmla="*/ 2520 h 6144"/>
              <a:gd name="T44" fmla="*/ 1224 w 6144"/>
              <a:gd name="T45" fmla="*/ 2772 h 6144"/>
              <a:gd name="T46" fmla="*/ 3372 w 6144"/>
              <a:gd name="T47" fmla="*/ 4920 h 6144"/>
              <a:gd name="T48" fmla="*/ 3624 w 6144"/>
              <a:gd name="T49" fmla="*/ 5014 h 6144"/>
              <a:gd name="T50" fmla="*/ 3874 w 6144"/>
              <a:gd name="T51" fmla="*/ 5090 h 6144"/>
              <a:gd name="T52" fmla="*/ 4132 w 6144"/>
              <a:gd name="T53" fmla="*/ 5120 h 6144"/>
              <a:gd name="T54" fmla="*/ 5032 w 6144"/>
              <a:gd name="T55" fmla="*/ 4664 h 6144"/>
              <a:gd name="T56" fmla="*/ 6144 w 6144"/>
              <a:gd name="T57" fmla="*/ 1152 h 6144"/>
              <a:gd name="T58" fmla="*/ 5806 w 6144"/>
              <a:gd name="T59" fmla="*/ 5806 h 6144"/>
              <a:gd name="T60" fmla="*/ 1152 w 6144"/>
              <a:gd name="T61" fmla="*/ 6144 h 6144"/>
              <a:gd name="T62" fmla="*/ 0 w 6144"/>
              <a:gd name="T63" fmla="*/ 4992 h 6144"/>
              <a:gd name="T64" fmla="*/ 338 w 6144"/>
              <a:gd name="T65" fmla="*/ 338 h 6144"/>
              <a:gd name="T66" fmla="*/ 4992 w 6144"/>
              <a:gd name="T67" fmla="*/ 0 h 6144"/>
              <a:gd name="T68" fmla="*/ 6144 w 6144"/>
              <a:gd name="T69" fmla="*/ 115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44" h="6144">
                <a:moveTo>
                  <a:pt x="5120" y="4260"/>
                </a:moveTo>
                <a:cubicBezTo>
                  <a:pt x="5120" y="4231"/>
                  <a:pt x="5117" y="4209"/>
                  <a:pt x="5112" y="4196"/>
                </a:cubicBezTo>
                <a:cubicBezTo>
                  <a:pt x="5107" y="4183"/>
                  <a:pt x="5083" y="4161"/>
                  <a:pt x="5040" y="4130"/>
                </a:cubicBezTo>
                <a:cubicBezTo>
                  <a:pt x="4997" y="4099"/>
                  <a:pt x="4943" y="4066"/>
                  <a:pt x="4878" y="4030"/>
                </a:cubicBezTo>
                <a:cubicBezTo>
                  <a:pt x="4813" y="3994"/>
                  <a:pt x="4749" y="3959"/>
                  <a:pt x="4688" y="3924"/>
                </a:cubicBezTo>
                <a:cubicBezTo>
                  <a:pt x="4627" y="3889"/>
                  <a:pt x="4566" y="3856"/>
                  <a:pt x="4506" y="3824"/>
                </a:cubicBezTo>
                <a:cubicBezTo>
                  <a:pt x="4446" y="3792"/>
                  <a:pt x="4408" y="3772"/>
                  <a:pt x="4392" y="3764"/>
                </a:cubicBezTo>
                <a:cubicBezTo>
                  <a:pt x="4379" y="3756"/>
                  <a:pt x="4353" y="3739"/>
                  <a:pt x="4316" y="3712"/>
                </a:cubicBezTo>
                <a:cubicBezTo>
                  <a:pt x="4279" y="3685"/>
                  <a:pt x="4245" y="3665"/>
                  <a:pt x="4216" y="3652"/>
                </a:cubicBezTo>
                <a:cubicBezTo>
                  <a:pt x="4187" y="3639"/>
                  <a:pt x="4159" y="3632"/>
                  <a:pt x="4132" y="3632"/>
                </a:cubicBezTo>
                <a:cubicBezTo>
                  <a:pt x="4092" y="3632"/>
                  <a:pt x="4043" y="3659"/>
                  <a:pt x="3986" y="3714"/>
                </a:cubicBezTo>
                <a:cubicBezTo>
                  <a:pt x="3929" y="3769"/>
                  <a:pt x="3876" y="3829"/>
                  <a:pt x="3828" y="3894"/>
                </a:cubicBezTo>
                <a:cubicBezTo>
                  <a:pt x="3780" y="3959"/>
                  <a:pt x="3729" y="4019"/>
                  <a:pt x="3674" y="4074"/>
                </a:cubicBezTo>
                <a:cubicBezTo>
                  <a:pt x="3619" y="4129"/>
                  <a:pt x="3575" y="4156"/>
                  <a:pt x="3540" y="4156"/>
                </a:cubicBezTo>
                <a:cubicBezTo>
                  <a:pt x="3521" y="4156"/>
                  <a:pt x="3499" y="4151"/>
                  <a:pt x="3474" y="4142"/>
                </a:cubicBezTo>
                <a:cubicBezTo>
                  <a:pt x="3449" y="4133"/>
                  <a:pt x="3428" y="4124"/>
                  <a:pt x="3412" y="4116"/>
                </a:cubicBezTo>
                <a:cubicBezTo>
                  <a:pt x="3396" y="4108"/>
                  <a:pt x="3373" y="4095"/>
                  <a:pt x="3344" y="4078"/>
                </a:cubicBezTo>
                <a:cubicBezTo>
                  <a:pt x="3315" y="4061"/>
                  <a:pt x="3296" y="4049"/>
                  <a:pt x="3288" y="4044"/>
                </a:cubicBezTo>
                <a:cubicBezTo>
                  <a:pt x="3024" y="3897"/>
                  <a:pt x="2797" y="3729"/>
                  <a:pt x="2608" y="3538"/>
                </a:cubicBezTo>
                <a:cubicBezTo>
                  <a:pt x="2419" y="3347"/>
                  <a:pt x="2249" y="3120"/>
                  <a:pt x="2100" y="2856"/>
                </a:cubicBezTo>
                <a:cubicBezTo>
                  <a:pt x="2095" y="2848"/>
                  <a:pt x="2083" y="2829"/>
                  <a:pt x="2066" y="2800"/>
                </a:cubicBezTo>
                <a:cubicBezTo>
                  <a:pt x="2049" y="2771"/>
                  <a:pt x="2036" y="2748"/>
                  <a:pt x="2028" y="2732"/>
                </a:cubicBezTo>
                <a:cubicBezTo>
                  <a:pt x="2020" y="2716"/>
                  <a:pt x="2011" y="2695"/>
                  <a:pt x="2002" y="2670"/>
                </a:cubicBezTo>
                <a:cubicBezTo>
                  <a:pt x="1993" y="2645"/>
                  <a:pt x="1988" y="2623"/>
                  <a:pt x="1988" y="2604"/>
                </a:cubicBezTo>
                <a:cubicBezTo>
                  <a:pt x="1988" y="2569"/>
                  <a:pt x="2015" y="2525"/>
                  <a:pt x="2070" y="2470"/>
                </a:cubicBezTo>
                <a:cubicBezTo>
                  <a:pt x="2125" y="2415"/>
                  <a:pt x="2185" y="2364"/>
                  <a:pt x="2250" y="2316"/>
                </a:cubicBezTo>
                <a:cubicBezTo>
                  <a:pt x="2315" y="2268"/>
                  <a:pt x="2375" y="2215"/>
                  <a:pt x="2430" y="2158"/>
                </a:cubicBezTo>
                <a:cubicBezTo>
                  <a:pt x="2485" y="2101"/>
                  <a:pt x="2512" y="2052"/>
                  <a:pt x="2512" y="2012"/>
                </a:cubicBezTo>
                <a:cubicBezTo>
                  <a:pt x="2512" y="1985"/>
                  <a:pt x="2505" y="1957"/>
                  <a:pt x="2492" y="1928"/>
                </a:cubicBezTo>
                <a:cubicBezTo>
                  <a:pt x="2479" y="1899"/>
                  <a:pt x="2459" y="1865"/>
                  <a:pt x="2432" y="1828"/>
                </a:cubicBezTo>
                <a:cubicBezTo>
                  <a:pt x="2405" y="1791"/>
                  <a:pt x="2388" y="1765"/>
                  <a:pt x="2380" y="1752"/>
                </a:cubicBezTo>
                <a:cubicBezTo>
                  <a:pt x="2372" y="1736"/>
                  <a:pt x="2352" y="1698"/>
                  <a:pt x="2320" y="1638"/>
                </a:cubicBezTo>
                <a:cubicBezTo>
                  <a:pt x="2288" y="1578"/>
                  <a:pt x="2255" y="1517"/>
                  <a:pt x="2220" y="1456"/>
                </a:cubicBezTo>
                <a:cubicBezTo>
                  <a:pt x="2185" y="1395"/>
                  <a:pt x="2150" y="1331"/>
                  <a:pt x="2114" y="1266"/>
                </a:cubicBezTo>
                <a:cubicBezTo>
                  <a:pt x="2078" y="1201"/>
                  <a:pt x="2045" y="1147"/>
                  <a:pt x="2014" y="1104"/>
                </a:cubicBezTo>
                <a:cubicBezTo>
                  <a:pt x="1983" y="1061"/>
                  <a:pt x="1961" y="1037"/>
                  <a:pt x="1948" y="1032"/>
                </a:cubicBezTo>
                <a:cubicBezTo>
                  <a:pt x="1935" y="1027"/>
                  <a:pt x="1913" y="1024"/>
                  <a:pt x="1884" y="1024"/>
                </a:cubicBezTo>
                <a:cubicBezTo>
                  <a:pt x="1756" y="1024"/>
                  <a:pt x="1621" y="1053"/>
                  <a:pt x="1480" y="1112"/>
                </a:cubicBezTo>
                <a:cubicBezTo>
                  <a:pt x="1357" y="1168"/>
                  <a:pt x="1251" y="1294"/>
                  <a:pt x="1160" y="1490"/>
                </a:cubicBezTo>
                <a:cubicBezTo>
                  <a:pt x="1069" y="1686"/>
                  <a:pt x="1024" y="1860"/>
                  <a:pt x="1024" y="2012"/>
                </a:cubicBezTo>
                <a:cubicBezTo>
                  <a:pt x="1024" y="2055"/>
                  <a:pt x="1027" y="2100"/>
                  <a:pt x="1034" y="2148"/>
                </a:cubicBezTo>
                <a:cubicBezTo>
                  <a:pt x="1041" y="2196"/>
                  <a:pt x="1047" y="2237"/>
                  <a:pt x="1054" y="2270"/>
                </a:cubicBezTo>
                <a:cubicBezTo>
                  <a:pt x="1061" y="2303"/>
                  <a:pt x="1073" y="2347"/>
                  <a:pt x="1090" y="2402"/>
                </a:cubicBezTo>
                <a:cubicBezTo>
                  <a:pt x="1107" y="2457"/>
                  <a:pt x="1121" y="2496"/>
                  <a:pt x="1130" y="2520"/>
                </a:cubicBezTo>
                <a:cubicBezTo>
                  <a:pt x="1139" y="2544"/>
                  <a:pt x="1156" y="2588"/>
                  <a:pt x="1180" y="2652"/>
                </a:cubicBezTo>
                <a:cubicBezTo>
                  <a:pt x="1204" y="2716"/>
                  <a:pt x="1219" y="2756"/>
                  <a:pt x="1224" y="2772"/>
                </a:cubicBezTo>
                <a:cubicBezTo>
                  <a:pt x="1384" y="3209"/>
                  <a:pt x="1673" y="3637"/>
                  <a:pt x="2090" y="4054"/>
                </a:cubicBezTo>
                <a:cubicBezTo>
                  <a:pt x="2507" y="4471"/>
                  <a:pt x="2935" y="4760"/>
                  <a:pt x="3372" y="4920"/>
                </a:cubicBezTo>
                <a:cubicBezTo>
                  <a:pt x="3388" y="4925"/>
                  <a:pt x="3428" y="4940"/>
                  <a:pt x="3492" y="4964"/>
                </a:cubicBezTo>
                <a:cubicBezTo>
                  <a:pt x="3556" y="4988"/>
                  <a:pt x="3600" y="5005"/>
                  <a:pt x="3624" y="5014"/>
                </a:cubicBezTo>
                <a:cubicBezTo>
                  <a:pt x="3648" y="5023"/>
                  <a:pt x="3687" y="5037"/>
                  <a:pt x="3742" y="5054"/>
                </a:cubicBezTo>
                <a:cubicBezTo>
                  <a:pt x="3797" y="5071"/>
                  <a:pt x="3841" y="5083"/>
                  <a:pt x="3874" y="5090"/>
                </a:cubicBezTo>
                <a:cubicBezTo>
                  <a:pt x="3907" y="5097"/>
                  <a:pt x="3948" y="5103"/>
                  <a:pt x="3996" y="5110"/>
                </a:cubicBezTo>
                <a:cubicBezTo>
                  <a:pt x="4044" y="5117"/>
                  <a:pt x="4089" y="5120"/>
                  <a:pt x="4132" y="5120"/>
                </a:cubicBezTo>
                <a:cubicBezTo>
                  <a:pt x="4284" y="5120"/>
                  <a:pt x="4458" y="5075"/>
                  <a:pt x="4654" y="4984"/>
                </a:cubicBezTo>
                <a:cubicBezTo>
                  <a:pt x="4850" y="4893"/>
                  <a:pt x="4976" y="4787"/>
                  <a:pt x="5032" y="4664"/>
                </a:cubicBezTo>
                <a:cubicBezTo>
                  <a:pt x="5091" y="4523"/>
                  <a:pt x="5120" y="4388"/>
                  <a:pt x="5120" y="4260"/>
                </a:cubicBezTo>
                <a:close/>
                <a:moveTo>
                  <a:pt x="6144" y="1152"/>
                </a:moveTo>
                <a:cubicBezTo>
                  <a:pt x="6144" y="4992"/>
                  <a:pt x="6144" y="4992"/>
                  <a:pt x="6144" y="4992"/>
                </a:cubicBezTo>
                <a:cubicBezTo>
                  <a:pt x="6144" y="5309"/>
                  <a:pt x="6031" y="5581"/>
                  <a:pt x="5806" y="5806"/>
                </a:cubicBezTo>
                <a:cubicBezTo>
                  <a:pt x="5581" y="6031"/>
                  <a:pt x="5309" y="6144"/>
                  <a:pt x="4992" y="6144"/>
                </a:cubicBezTo>
                <a:cubicBezTo>
                  <a:pt x="1152" y="6144"/>
                  <a:pt x="1152" y="6144"/>
                  <a:pt x="1152" y="6144"/>
                </a:cubicBezTo>
                <a:cubicBezTo>
                  <a:pt x="835" y="6144"/>
                  <a:pt x="563" y="6031"/>
                  <a:pt x="338" y="5806"/>
                </a:cubicBezTo>
                <a:cubicBezTo>
                  <a:pt x="113" y="5581"/>
                  <a:pt x="0" y="5309"/>
                  <a:pt x="0" y="4992"/>
                </a:cubicBezTo>
                <a:cubicBezTo>
                  <a:pt x="0" y="1152"/>
                  <a:pt x="0" y="1152"/>
                  <a:pt x="0" y="1152"/>
                </a:cubicBezTo>
                <a:cubicBezTo>
                  <a:pt x="0" y="835"/>
                  <a:pt x="113" y="563"/>
                  <a:pt x="338" y="338"/>
                </a:cubicBezTo>
                <a:cubicBezTo>
                  <a:pt x="563" y="113"/>
                  <a:pt x="835" y="0"/>
                  <a:pt x="1152" y="0"/>
                </a:cubicBezTo>
                <a:cubicBezTo>
                  <a:pt x="4992" y="0"/>
                  <a:pt x="4992" y="0"/>
                  <a:pt x="4992" y="0"/>
                </a:cubicBezTo>
                <a:cubicBezTo>
                  <a:pt x="5309" y="0"/>
                  <a:pt x="5581" y="113"/>
                  <a:pt x="5806" y="338"/>
                </a:cubicBezTo>
                <a:cubicBezTo>
                  <a:pt x="6031" y="563"/>
                  <a:pt x="6144" y="835"/>
                  <a:pt x="6144" y="11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5" name="Freeform 677" title="Ikon knapptelefon"/>
          <p:cNvSpPr>
            <a:spLocks noChangeAspect="1" noEditPoints="1"/>
          </p:cNvSpPr>
          <p:nvPr/>
        </p:nvSpPr>
        <p:spPr bwMode="auto">
          <a:xfrm>
            <a:off x="10572394" y="2443185"/>
            <a:ext cx="251241" cy="199306"/>
          </a:xfrm>
          <a:custGeom>
            <a:avLst/>
            <a:gdLst>
              <a:gd name="T0" fmla="*/ 1756 w 7168"/>
              <a:gd name="T1" fmla="*/ 5596 h 5632"/>
              <a:gd name="T2" fmla="*/ 804 w 7168"/>
              <a:gd name="T3" fmla="*/ 5596 h 5632"/>
              <a:gd name="T4" fmla="*/ 804 w 7168"/>
              <a:gd name="T5" fmla="*/ 4644 h 5632"/>
              <a:gd name="T6" fmla="*/ 1756 w 7168"/>
              <a:gd name="T7" fmla="*/ 4644 h 5632"/>
              <a:gd name="T8" fmla="*/ 1024 w 7168"/>
              <a:gd name="T9" fmla="*/ 3968 h 5632"/>
              <a:gd name="T10" fmla="*/ 128 w 7168"/>
              <a:gd name="T11" fmla="*/ 4096 h 5632"/>
              <a:gd name="T12" fmla="*/ 0 w 7168"/>
              <a:gd name="T13" fmla="*/ 3200 h 5632"/>
              <a:gd name="T14" fmla="*/ 896 w 7168"/>
              <a:gd name="T15" fmla="*/ 3072 h 5632"/>
              <a:gd name="T16" fmla="*/ 3328 w 7168"/>
              <a:gd name="T17" fmla="*/ 4736 h 5632"/>
              <a:gd name="T18" fmla="*/ 3200 w 7168"/>
              <a:gd name="T19" fmla="*/ 5632 h 5632"/>
              <a:gd name="T20" fmla="*/ 2304 w 7168"/>
              <a:gd name="T21" fmla="*/ 5504 h 5632"/>
              <a:gd name="T22" fmla="*/ 2432 w 7168"/>
              <a:gd name="T23" fmla="*/ 4608 h 5632"/>
              <a:gd name="T24" fmla="*/ 3328 w 7168"/>
              <a:gd name="T25" fmla="*/ 4736 h 5632"/>
              <a:gd name="T26" fmla="*/ 2524 w 7168"/>
              <a:gd name="T27" fmla="*/ 4060 h 5632"/>
              <a:gd name="T28" fmla="*/ 1572 w 7168"/>
              <a:gd name="T29" fmla="*/ 4060 h 5632"/>
              <a:gd name="T30" fmla="*/ 1572 w 7168"/>
              <a:gd name="T31" fmla="*/ 3108 h 5632"/>
              <a:gd name="T32" fmla="*/ 2524 w 7168"/>
              <a:gd name="T33" fmla="*/ 3108 h 5632"/>
              <a:gd name="T34" fmla="*/ 76 w 7168"/>
              <a:gd name="T35" fmla="*/ 2484 h 5632"/>
              <a:gd name="T36" fmla="*/ 2056 w 7168"/>
              <a:gd name="T37" fmla="*/ 1784 h 5632"/>
              <a:gd name="T38" fmla="*/ 1796 w 7168"/>
              <a:gd name="T39" fmla="*/ 2560 h 5632"/>
              <a:gd name="T40" fmla="*/ 4864 w 7168"/>
              <a:gd name="T41" fmla="*/ 5504 h 5632"/>
              <a:gd name="T42" fmla="*/ 3968 w 7168"/>
              <a:gd name="T43" fmla="*/ 5632 h 5632"/>
              <a:gd name="T44" fmla="*/ 3840 w 7168"/>
              <a:gd name="T45" fmla="*/ 4736 h 5632"/>
              <a:gd name="T46" fmla="*/ 4736 w 7168"/>
              <a:gd name="T47" fmla="*/ 4608 h 5632"/>
              <a:gd name="T48" fmla="*/ 4096 w 7168"/>
              <a:gd name="T49" fmla="*/ 3200 h 5632"/>
              <a:gd name="T50" fmla="*/ 3968 w 7168"/>
              <a:gd name="T51" fmla="*/ 4096 h 5632"/>
              <a:gd name="T52" fmla="*/ 3072 w 7168"/>
              <a:gd name="T53" fmla="*/ 3968 h 5632"/>
              <a:gd name="T54" fmla="*/ 3200 w 7168"/>
              <a:gd name="T55" fmla="*/ 3072 h 5632"/>
              <a:gd name="T56" fmla="*/ 4096 w 7168"/>
              <a:gd name="T57" fmla="*/ 3200 h 5632"/>
              <a:gd name="T58" fmla="*/ 6364 w 7168"/>
              <a:gd name="T59" fmla="*/ 5596 h 5632"/>
              <a:gd name="T60" fmla="*/ 5412 w 7168"/>
              <a:gd name="T61" fmla="*/ 5596 h 5632"/>
              <a:gd name="T62" fmla="*/ 5412 w 7168"/>
              <a:gd name="T63" fmla="*/ 4644 h 5632"/>
              <a:gd name="T64" fmla="*/ 6364 w 7168"/>
              <a:gd name="T65" fmla="*/ 4644 h 5632"/>
              <a:gd name="T66" fmla="*/ 5632 w 7168"/>
              <a:gd name="T67" fmla="*/ 3968 h 5632"/>
              <a:gd name="T68" fmla="*/ 4736 w 7168"/>
              <a:gd name="T69" fmla="*/ 4096 h 5632"/>
              <a:gd name="T70" fmla="*/ 4608 w 7168"/>
              <a:gd name="T71" fmla="*/ 3200 h 5632"/>
              <a:gd name="T72" fmla="*/ 5504 w 7168"/>
              <a:gd name="T73" fmla="*/ 3072 h 5632"/>
              <a:gd name="T74" fmla="*/ 7168 w 7168"/>
              <a:gd name="T75" fmla="*/ 1568 h 5632"/>
              <a:gd name="T76" fmla="*/ 5112 w 7168"/>
              <a:gd name="T77" fmla="*/ 1580 h 5632"/>
              <a:gd name="T78" fmla="*/ 2056 w 7168"/>
              <a:gd name="T79" fmla="*/ 1620 h 5632"/>
              <a:gd name="T80" fmla="*/ 34 w 7168"/>
              <a:gd name="T81" fmla="*/ 1396 h 5632"/>
              <a:gd name="T82" fmla="*/ 874 w 7168"/>
              <a:gd name="T83" fmla="*/ 534 h 5632"/>
              <a:gd name="T84" fmla="*/ 3584 w 7168"/>
              <a:gd name="T85" fmla="*/ 0 h 5632"/>
              <a:gd name="T86" fmla="*/ 6294 w 7168"/>
              <a:gd name="T87" fmla="*/ 534 h 5632"/>
              <a:gd name="T88" fmla="*/ 7134 w 7168"/>
              <a:gd name="T89" fmla="*/ 1396 h 5632"/>
              <a:gd name="T90" fmla="*/ 7168 w 7168"/>
              <a:gd name="T91" fmla="*/ 3968 h 5632"/>
              <a:gd name="T92" fmla="*/ 6272 w 7168"/>
              <a:gd name="T93" fmla="*/ 4096 h 5632"/>
              <a:gd name="T94" fmla="*/ 6144 w 7168"/>
              <a:gd name="T95" fmla="*/ 3200 h 5632"/>
              <a:gd name="T96" fmla="*/ 7040 w 7168"/>
              <a:gd name="T97" fmla="*/ 3072 h 5632"/>
              <a:gd name="T98" fmla="*/ 7168 w 7168"/>
              <a:gd name="T99" fmla="*/ 1784 h 5632"/>
              <a:gd name="T100" fmla="*/ 6908 w 7168"/>
              <a:gd name="T101" fmla="*/ 2560 h 5632"/>
              <a:gd name="T102" fmla="*/ 5112 w 7168"/>
              <a:gd name="T103" fmla="*/ 2300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68" h="5632">
                <a:moveTo>
                  <a:pt x="1792" y="4736"/>
                </a:moveTo>
                <a:cubicBezTo>
                  <a:pt x="1792" y="5504"/>
                  <a:pt x="1792" y="5504"/>
                  <a:pt x="1792" y="5504"/>
                </a:cubicBezTo>
                <a:cubicBezTo>
                  <a:pt x="1792" y="5541"/>
                  <a:pt x="1780" y="5572"/>
                  <a:pt x="1756" y="5596"/>
                </a:cubicBezTo>
                <a:cubicBezTo>
                  <a:pt x="1732" y="5620"/>
                  <a:pt x="1701" y="5632"/>
                  <a:pt x="1664" y="5632"/>
                </a:cubicBezTo>
                <a:cubicBezTo>
                  <a:pt x="896" y="5632"/>
                  <a:pt x="896" y="5632"/>
                  <a:pt x="896" y="5632"/>
                </a:cubicBezTo>
                <a:cubicBezTo>
                  <a:pt x="859" y="5632"/>
                  <a:pt x="828" y="5620"/>
                  <a:pt x="804" y="5596"/>
                </a:cubicBezTo>
                <a:cubicBezTo>
                  <a:pt x="780" y="5572"/>
                  <a:pt x="768" y="5541"/>
                  <a:pt x="768" y="5504"/>
                </a:cubicBezTo>
                <a:cubicBezTo>
                  <a:pt x="768" y="4736"/>
                  <a:pt x="768" y="4736"/>
                  <a:pt x="768" y="4736"/>
                </a:cubicBezTo>
                <a:cubicBezTo>
                  <a:pt x="768" y="4699"/>
                  <a:pt x="780" y="4668"/>
                  <a:pt x="804" y="4644"/>
                </a:cubicBezTo>
                <a:cubicBezTo>
                  <a:pt x="828" y="4620"/>
                  <a:pt x="859" y="4608"/>
                  <a:pt x="896" y="4608"/>
                </a:cubicBezTo>
                <a:cubicBezTo>
                  <a:pt x="1664" y="4608"/>
                  <a:pt x="1664" y="4608"/>
                  <a:pt x="1664" y="4608"/>
                </a:cubicBezTo>
                <a:cubicBezTo>
                  <a:pt x="1701" y="4608"/>
                  <a:pt x="1732" y="4620"/>
                  <a:pt x="1756" y="4644"/>
                </a:cubicBezTo>
                <a:cubicBezTo>
                  <a:pt x="1780" y="4668"/>
                  <a:pt x="1792" y="4699"/>
                  <a:pt x="1792" y="4736"/>
                </a:cubicBezTo>
                <a:close/>
                <a:moveTo>
                  <a:pt x="1024" y="3200"/>
                </a:moveTo>
                <a:cubicBezTo>
                  <a:pt x="1024" y="3968"/>
                  <a:pt x="1024" y="3968"/>
                  <a:pt x="1024" y="3968"/>
                </a:cubicBezTo>
                <a:cubicBezTo>
                  <a:pt x="1024" y="4005"/>
                  <a:pt x="1012" y="4036"/>
                  <a:pt x="988" y="4060"/>
                </a:cubicBezTo>
                <a:cubicBezTo>
                  <a:pt x="964" y="4084"/>
                  <a:pt x="933" y="4096"/>
                  <a:pt x="896" y="4096"/>
                </a:cubicBezTo>
                <a:cubicBezTo>
                  <a:pt x="128" y="4096"/>
                  <a:pt x="128" y="4096"/>
                  <a:pt x="128" y="4096"/>
                </a:cubicBezTo>
                <a:cubicBezTo>
                  <a:pt x="91" y="4096"/>
                  <a:pt x="60" y="4084"/>
                  <a:pt x="36" y="4060"/>
                </a:cubicBezTo>
                <a:cubicBezTo>
                  <a:pt x="12" y="4036"/>
                  <a:pt x="0" y="4005"/>
                  <a:pt x="0" y="3968"/>
                </a:cubicBezTo>
                <a:cubicBezTo>
                  <a:pt x="0" y="3200"/>
                  <a:pt x="0" y="3200"/>
                  <a:pt x="0" y="3200"/>
                </a:cubicBezTo>
                <a:cubicBezTo>
                  <a:pt x="0" y="3163"/>
                  <a:pt x="12" y="3132"/>
                  <a:pt x="36" y="3108"/>
                </a:cubicBezTo>
                <a:cubicBezTo>
                  <a:pt x="60" y="3084"/>
                  <a:pt x="91" y="3072"/>
                  <a:pt x="128" y="3072"/>
                </a:cubicBezTo>
                <a:cubicBezTo>
                  <a:pt x="896" y="3072"/>
                  <a:pt x="896" y="3072"/>
                  <a:pt x="896" y="3072"/>
                </a:cubicBezTo>
                <a:cubicBezTo>
                  <a:pt x="933" y="3072"/>
                  <a:pt x="964" y="3084"/>
                  <a:pt x="988" y="3108"/>
                </a:cubicBezTo>
                <a:cubicBezTo>
                  <a:pt x="1012" y="3132"/>
                  <a:pt x="1024" y="3163"/>
                  <a:pt x="1024" y="3200"/>
                </a:cubicBezTo>
                <a:close/>
                <a:moveTo>
                  <a:pt x="3328" y="4736"/>
                </a:moveTo>
                <a:cubicBezTo>
                  <a:pt x="3328" y="5504"/>
                  <a:pt x="3328" y="5504"/>
                  <a:pt x="3328" y="5504"/>
                </a:cubicBezTo>
                <a:cubicBezTo>
                  <a:pt x="3328" y="5541"/>
                  <a:pt x="3316" y="5572"/>
                  <a:pt x="3292" y="5596"/>
                </a:cubicBezTo>
                <a:cubicBezTo>
                  <a:pt x="3268" y="5620"/>
                  <a:pt x="3237" y="5632"/>
                  <a:pt x="3200" y="5632"/>
                </a:cubicBezTo>
                <a:cubicBezTo>
                  <a:pt x="2432" y="5632"/>
                  <a:pt x="2432" y="5632"/>
                  <a:pt x="2432" y="5632"/>
                </a:cubicBezTo>
                <a:cubicBezTo>
                  <a:pt x="2395" y="5632"/>
                  <a:pt x="2364" y="5620"/>
                  <a:pt x="2340" y="5596"/>
                </a:cubicBezTo>
                <a:cubicBezTo>
                  <a:pt x="2316" y="5572"/>
                  <a:pt x="2304" y="5541"/>
                  <a:pt x="2304" y="5504"/>
                </a:cubicBezTo>
                <a:cubicBezTo>
                  <a:pt x="2304" y="4736"/>
                  <a:pt x="2304" y="4736"/>
                  <a:pt x="2304" y="4736"/>
                </a:cubicBezTo>
                <a:cubicBezTo>
                  <a:pt x="2304" y="4699"/>
                  <a:pt x="2316" y="4668"/>
                  <a:pt x="2340" y="4644"/>
                </a:cubicBezTo>
                <a:cubicBezTo>
                  <a:pt x="2364" y="4620"/>
                  <a:pt x="2395" y="4608"/>
                  <a:pt x="2432" y="4608"/>
                </a:cubicBezTo>
                <a:cubicBezTo>
                  <a:pt x="3200" y="4608"/>
                  <a:pt x="3200" y="4608"/>
                  <a:pt x="3200" y="4608"/>
                </a:cubicBezTo>
                <a:cubicBezTo>
                  <a:pt x="3237" y="4608"/>
                  <a:pt x="3268" y="4620"/>
                  <a:pt x="3292" y="4644"/>
                </a:cubicBezTo>
                <a:cubicBezTo>
                  <a:pt x="3316" y="4668"/>
                  <a:pt x="3328" y="4699"/>
                  <a:pt x="3328" y="4736"/>
                </a:cubicBezTo>
                <a:close/>
                <a:moveTo>
                  <a:pt x="2560" y="3200"/>
                </a:moveTo>
                <a:cubicBezTo>
                  <a:pt x="2560" y="3968"/>
                  <a:pt x="2560" y="3968"/>
                  <a:pt x="2560" y="3968"/>
                </a:cubicBezTo>
                <a:cubicBezTo>
                  <a:pt x="2560" y="4005"/>
                  <a:pt x="2548" y="4036"/>
                  <a:pt x="2524" y="4060"/>
                </a:cubicBezTo>
                <a:cubicBezTo>
                  <a:pt x="2500" y="4084"/>
                  <a:pt x="2469" y="4096"/>
                  <a:pt x="2432" y="4096"/>
                </a:cubicBezTo>
                <a:cubicBezTo>
                  <a:pt x="1664" y="4096"/>
                  <a:pt x="1664" y="4096"/>
                  <a:pt x="1664" y="4096"/>
                </a:cubicBezTo>
                <a:cubicBezTo>
                  <a:pt x="1627" y="4096"/>
                  <a:pt x="1596" y="4084"/>
                  <a:pt x="1572" y="4060"/>
                </a:cubicBezTo>
                <a:cubicBezTo>
                  <a:pt x="1548" y="4036"/>
                  <a:pt x="1536" y="4005"/>
                  <a:pt x="1536" y="3968"/>
                </a:cubicBezTo>
                <a:cubicBezTo>
                  <a:pt x="1536" y="3200"/>
                  <a:pt x="1536" y="3200"/>
                  <a:pt x="1536" y="3200"/>
                </a:cubicBezTo>
                <a:cubicBezTo>
                  <a:pt x="1536" y="3163"/>
                  <a:pt x="1548" y="3132"/>
                  <a:pt x="1572" y="3108"/>
                </a:cubicBezTo>
                <a:cubicBezTo>
                  <a:pt x="1596" y="3084"/>
                  <a:pt x="1627" y="3072"/>
                  <a:pt x="1664" y="3072"/>
                </a:cubicBezTo>
                <a:cubicBezTo>
                  <a:pt x="2432" y="3072"/>
                  <a:pt x="2432" y="3072"/>
                  <a:pt x="2432" y="3072"/>
                </a:cubicBezTo>
                <a:cubicBezTo>
                  <a:pt x="2469" y="3072"/>
                  <a:pt x="2500" y="3084"/>
                  <a:pt x="2524" y="3108"/>
                </a:cubicBezTo>
                <a:cubicBezTo>
                  <a:pt x="2548" y="3132"/>
                  <a:pt x="2560" y="3163"/>
                  <a:pt x="2560" y="3200"/>
                </a:cubicBezTo>
                <a:close/>
                <a:moveTo>
                  <a:pt x="264" y="2560"/>
                </a:moveTo>
                <a:cubicBezTo>
                  <a:pt x="189" y="2560"/>
                  <a:pt x="127" y="2535"/>
                  <a:pt x="76" y="2484"/>
                </a:cubicBezTo>
                <a:cubicBezTo>
                  <a:pt x="25" y="2433"/>
                  <a:pt x="0" y="2372"/>
                  <a:pt x="0" y="2300"/>
                </a:cubicBezTo>
                <a:cubicBezTo>
                  <a:pt x="0" y="1784"/>
                  <a:pt x="0" y="1784"/>
                  <a:pt x="0" y="1784"/>
                </a:cubicBezTo>
                <a:cubicBezTo>
                  <a:pt x="2056" y="1784"/>
                  <a:pt x="2056" y="1784"/>
                  <a:pt x="2056" y="1784"/>
                </a:cubicBezTo>
                <a:cubicBezTo>
                  <a:pt x="2056" y="2300"/>
                  <a:pt x="2056" y="2300"/>
                  <a:pt x="2056" y="2300"/>
                </a:cubicBezTo>
                <a:cubicBezTo>
                  <a:pt x="2056" y="2372"/>
                  <a:pt x="2031" y="2433"/>
                  <a:pt x="1980" y="2484"/>
                </a:cubicBezTo>
                <a:cubicBezTo>
                  <a:pt x="1929" y="2535"/>
                  <a:pt x="1868" y="2560"/>
                  <a:pt x="1796" y="2560"/>
                </a:cubicBezTo>
                <a:lnTo>
                  <a:pt x="264" y="2560"/>
                </a:lnTo>
                <a:close/>
                <a:moveTo>
                  <a:pt x="4864" y="4736"/>
                </a:moveTo>
                <a:cubicBezTo>
                  <a:pt x="4864" y="5504"/>
                  <a:pt x="4864" y="5504"/>
                  <a:pt x="4864" y="5504"/>
                </a:cubicBezTo>
                <a:cubicBezTo>
                  <a:pt x="4864" y="5541"/>
                  <a:pt x="4852" y="5572"/>
                  <a:pt x="4828" y="5596"/>
                </a:cubicBezTo>
                <a:cubicBezTo>
                  <a:pt x="4804" y="5620"/>
                  <a:pt x="4773" y="5632"/>
                  <a:pt x="4736" y="5632"/>
                </a:cubicBezTo>
                <a:cubicBezTo>
                  <a:pt x="3968" y="5632"/>
                  <a:pt x="3968" y="5632"/>
                  <a:pt x="3968" y="5632"/>
                </a:cubicBezTo>
                <a:cubicBezTo>
                  <a:pt x="3931" y="5632"/>
                  <a:pt x="3900" y="5620"/>
                  <a:pt x="3876" y="5596"/>
                </a:cubicBezTo>
                <a:cubicBezTo>
                  <a:pt x="3852" y="5572"/>
                  <a:pt x="3840" y="5541"/>
                  <a:pt x="3840" y="5504"/>
                </a:cubicBezTo>
                <a:cubicBezTo>
                  <a:pt x="3840" y="4736"/>
                  <a:pt x="3840" y="4736"/>
                  <a:pt x="3840" y="4736"/>
                </a:cubicBezTo>
                <a:cubicBezTo>
                  <a:pt x="3840" y="4699"/>
                  <a:pt x="3852" y="4668"/>
                  <a:pt x="3876" y="4644"/>
                </a:cubicBezTo>
                <a:cubicBezTo>
                  <a:pt x="3900" y="4620"/>
                  <a:pt x="3931" y="4608"/>
                  <a:pt x="3968" y="4608"/>
                </a:cubicBezTo>
                <a:cubicBezTo>
                  <a:pt x="4736" y="4608"/>
                  <a:pt x="4736" y="4608"/>
                  <a:pt x="4736" y="4608"/>
                </a:cubicBezTo>
                <a:cubicBezTo>
                  <a:pt x="4773" y="4608"/>
                  <a:pt x="4804" y="4620"/>
                  <a:pt x="4828" y="4644"/>
                </a:cubicBezTo>
                <a:cubicBezTo>
                  <a:pt x="4852" y="4668"/>
                  <a:pt x="4864" y="4699"/>
                  <a:pt x="4864" y="4736"/>
                </a:cubicBezTo>
                <a:close/>
                <a:moveTo>
                  <a:pt x="4096" y="3200"/>
                </a:moveTo>
                <a:cubicBezTo>
                  <a:pt x="4096" y="3968"/>
                  <a:pt x="4096" y="3968"/>
                  <a:pt x="4096" y="3968"/>
                </a:cubicBezTo>
                <a:cubicBezTo>
                  <a:pt x="4096" y="4005"/>
                  <a:pt x="4084" y="4036"/>
                  <a:pt x="4060" y="4060"/>
                </a:cubicBezTo>
                <a:cubicBezTo>
                  <a:pt x="4036" y="4084"/>
                  <a:pt x="4005" y="4096"/>
                  <a:pt x="3968" y="4096"/>
                </a:cubicBezTo>
                <a:cubicBezTo>
                  <a:pt x="3200" y="4096"/>
                  <a:pt x="3200" y="4096"/>
                  <a:pt x="3200" y="4096"/>
                </a:cubicBezTo>
                <a:cubicBezTo>
                  <a:pt x="3163" y="4096"/>
                  <a:pt x="3132" y="4084"/>
                  <a:pt x="3108" y="4060"/>
                </a:cubicBezTo>
                <a:cubicBezTo>
                  <a:pt x="3084" y="4036"/>
                  <a:pt x="3072" y="4005"/>
                  <a:pt x="3072" y="3968"/>
                </a:cubicBezTo>
                <a:cubicBezTo>
                  <a:pt x="3072" y="3200"/>
                  <a:pt x="3072" y="3200"/>
                  <a:pt x="3072" y="3200"/>
                </a:cubicBezTo>
                <a:cubicBezTo>
                  <a:pt x="3072" y="3163"/>
                  <a:pt x="3084" y="3132"/>
                  <a:pt x="3108" y="3108"/>
                </a:cubicBezTo>
                <a:cubicBezTo>
                  <a:pt x="3132" y="3084"/>
                  <a:pt x="3163" y="3072"/>
                  <a:pt x="3200" y="3072"/>
                </a:cubicBezTo>
                <a:cubicBezTo>
                  <a:pt x="3968" y="3072"/>
                  <a:pt x="3968" y="3072"/>
                  <a:pt x="3968" y="3072"/>
                </a:cubicBezTo>
                <a:cubicBezTo>
                  <a:pt x="4005" y="3072"/>
                  <a:pt x="4036" y="3084"/>
                  <a:pt x="4060" y="3108"/>
                </a:cubicBezTo>
                <a:cubicBezTo>
                  <a:pt x="4084" y="3132"/>
                  <a:pt x="4096" y="3163"/>
                  <a:pt x="4096" y="3200"/>
                </a:cubicBezTo>
                <a:close/>
                <a:moveTo>
                  <a:pt x="6400" y="4736"/>
                </a:moveTo>
                <a:cubicBezTo>
                  <a:pt x="6400" y="5504"/>
                  <a:pt x="6400" y="5504"/>
                  <a:pt x="6400" y="5504"/>
                </a:cubicBezTo>
                <a:cubicBezTo>
                  <a:pt x="6400" y="5541"/>
                  <a:pt x="6388" y="5572"/>
                  <a:pt x="6364" y="5596"/>
                </a:cubicBezTo>
                <a:cubicBezTo>
                  <a:pt x="6340" y="5620"/>
                  <a:pt x="6309" y="5632"/>
                  <a:pt x="6272" y="5632"/>
                </a:cubicBezTo>
                <a:cubicBezTo>
                  <a:pt x="5504" y="5632"/>
                  <a:pt x="5504" y="5632"/>
                  <a:pt x="5504" y="5632"/>
                </a:cubicBezTo>
                <a:cubicBezTo>
                  <a:pt x="5467" y="5632"/>
                  <a:pt x="5436" y="5620"/>
                  <a:pt x="5412" y="5596"/>
                </a:cubicBezTo>
                <a:cubicBezTo>
                  <a:pt x="5388" y="5572"/>
                  <a:pt x="5376" y="5541"/>
                  <a:pt x="5376" y="5504"/>
                </a:cubicBezTo>
                <a:cubicBezTo>
                  <a:pt x="5376" y="4736"/>
                  <a:pt x="5376" y="4736"/>
                  <a:pt x="5376" y="4736"/>
                </a:cubicBezTo>
                <a:cubicBezTo>
                  <a:pt x="5376" y="4699"/>
                  <a:pt x="5388" y="4668"/>
                  <a:pt x="5412" y="4644"/>
                </a:cubicBezTo>
                <a:cubicBezTo>
                  <a:pt x="5436" y="4620"/>
                  <a:pt x="5467" y="4608"/>
                  <a:pt x="5504" y="4608"/>
                </a:cubicBezTo>
                <a:cubicBezTo>
                  <a:pt x="6272" y="4608"/>
                  <a:pt x="6272" y="4608"/>
                  <a:pt x="6272" y="4608"/>
                </a:cubicBezTo>
                <a:cubicBezTo>
                  <a:pt x="6309" y="4608"/>
                  <a:pt x="6340" y="4620"/>
                  <a:pt x="6364" y="4644"/>
                </a:cubicBezTo>
                <a:cubicBezTo>
                  <a:pt x="6388" y="4668"/>
                  <a:pt x="6400" y="4699"/>
                  <a:pt x="6400" y="4736"/>
                </a:cubicBezTo>
                <a:close/>
                <a:moveTo>
                  <a:pt x="5632" y="3200"/>
                </a:moveTo>
                <a:cubicBezTo>
                  <a:pt x="5632" y="3968"/>
                  <a:pt x="5632" y="3968"/>
                  <a:pt x="5632" y="3968"/>
                </a:cubicBezTo>
                <a:cubicBezTo>
                  <a:pt x="5632" y="4005"/>
                  <a:pt x="5620" y="4036"/>
                  <a:pt x="5596" y="4060"/>
                </a:cubicBezTo>
                <a:cubicBezTo>
                  <a:pt x="5572" y="4084"/>
                  <a:pt x="5541" y="4096"/>
                  <a:pt x="5504" y="4096"/>
                </a:cubicBezTo>
                <a:cubicBezTo>
                  <a:pt x="4736" y="4096"/>
                  <a:pt x="4736" y="4096"/>
                  <a:pt x="4736" y="4096"/>
                </a:cubicBezTo>
                <a:cubicBezTo>
                  <a:pt x="4699" y="4096"/>
                  <a:pt x="4668" y="4084"/>
                  <a:pt x="4644" y="4060"/>
                </a:cubicBezTo>
                <a:cubicBezTo>
                  <a:pt x="4620" y="4036"/>
                  <a:pt x="4608" y="4005"/>
                  <a:pt x="4608" y="3968"/>
                </a:cubicBezTo>
                <a:cubicBezTo>
                  <a:pt x="4608" y="3200"/>
                  <a:pt x="4608" y="3200"/>
                  <a:pt x="4608" y="3200"/>
                </a:cubicBezTo>
                <a:cubicBezTo>
                  <a:pt x="4608" y="3163"/>
                  <a:pt x="4620" y="3132"/>
                  <a:pt x="4644" y="3108"/>
                </a:cubicBezTo>
                <a:cubicBezTo>
                  <a:pt x="4668" y="3084"/>
                  <a:pt x="4699" y="3072"/>
                  <a:pt x="4736" y="3072"/>
                </a:cubicBezTo>
                <a:cubicBezTo>
                  <a:pt x="5504" y="3072"/>
                  <a:pt x="5504" y="3072"/>
                  <a:pt x="5504" y="3072"/>
                </a:cubicBezTo>
                <a:cubicBezTo>
                  <a:pt x="5541" y="3072"/>
                  <a:pt x="5572" y="3084"/>
                  <a:pt x="5596" y="3108"/>
                </a:cubicBezTo>
                <a:cubicBezTo>
                  <a:pt x="5620" y="3132"/>
                  <a:pt x="5632" y="3163"/>
                  <a:pt x="5632" y="3200"/>
                </a:cubicBezTo>
                <a:close/>
                <a:moveTo>
                  <a:pt x="7168" y="1568"/>
                </a:moveTo>
                <a:cubicBezTo>
                  <a:pt x="7168" y="1620"/>
                  <a:pt x="7168" y="1620"/>
                  <a:pt x="7168" y="1620"/>
                </a:cubicBezTo>
                <a:cubicBezTo>
                  <a:pt x="5112" y="1620"/>
                  <a:pt x="5112" y="1620"/>
                  <a:pt x="5112" y="1620"/>
                </a:cubicBezTo>
                <a:cubicBezTo>
                  <a:pt x="5112" y="1580"/>
                  <a:pt x="5112" y="1580"/>
                  <a:pt x="5112" y="1580"/>
                </a:cubicBezTo>
                <a:cubicBezTo>
                  <a:pt x="5112" y="1303"/>
                  <a:pt x="4603" y="1167"/>
                  <a:pt x="3584" y="1172"/>
                </a:cubicBezTo>
                <a:cubicBezTo>
                  <a:pt x="2565" y="1175"/>
                  <a:pt x="2056" y="1311"/>
                  <a:pt x="2056" y="1580"/>
                </a:cubicBezTo>
                <a:cubicBezTo>
                  <a:pt x="2056" y="1620"/>
                  <a:pt x="2056" y="1620"/>
                  <a:pt x="2056" y="1620"/>
                </a:cubicBezTo>
                <a:cubicBezTo>
                  <a:pt x="0" y="1620"/>
                  <a:pt x="0" y="1620"/>
                  <a:pt x="0" y="1620"/>
                </a:cubicBezTo>
                <a:cubicBezTo>
                  <a:pt x="0" y="1568"/>
                  <a:pt x="0" y="1568"/>
                  <a:pt x="0" y="1568"/>
                </a:cubicBezTo>
                <a:cubicBezTo>
                  <a:pt x="0" y="1523"/>
                  <a:pt x="11" y="1465"/>
                  <a:pt x="34" y="1396"/>
                </a:cubicBezTo>
                <a:cubicBezTo>
                  <a:pt x="57" y="1327"/>
                  <a:pt x="102" y="1241"/>
                  <a:pt x="170" y="1140"/>
                </a:cubicBezTo>
                <a:cubicBezTo>
                  <a:pt x="238" y="1039"/>
                  <a:pt x="325" y="938"/>
                  <a:pt x="432" y="838"/>
                </a:cubicBezTo>
                <a:cubicBezTo>
                  <a:pt x="539" y="738"/>
                  <a:pt x="686" y="637"/>
                  <a:pt x="874" y="534"/>
                </a:cubicBezTo>
                <a:cubicBezTo>
                  <a:pt x="1062" y="431"/>
                  <a:pt x="1275" y="341"/>
                  <a:pt x="1514" y="264"/>
                </a:cubicBezTo>
                <a:cubicBezTo>
                  <a:pt x="1753" y="187"/>
                  <a:pt x="2051" y="123"/>
                  <a:pt x="2410" y="74"/>
                </a:cubicBezTo>
                <a:cubicBezTo>
                  <a:pt x="2769" y="25"/>
                  <a:pt x="3160" y="0"/>
                  <a:pt x="3584" y="0"/>
                </a:cubicBezTo>
                <a:cubicBezTo>
                  <a:pt x="4008" y="0"/>
                  <a:pt x="4399" y="25"/>
                  <a:pt x="4756" y="74"/>
                </a:cubicBezTo>
                <a:cubicBezTo>
                  <a:pt x="5113" y="123"/>
                  <a:pt x="5412" y="187"/>
                  <a:pt x="5652" y="264"/>
                </a:cubicBezTo>
                <a:cubicBezTo>
                  <a:pt x="5892" y="341"/>
                  <a:pt x="6106" y="431"/>
                  <a:pt x="6294" y="534"/>
                </a:cubicBezTo>
                <a:cubicBezTo>
                  <a:pt x="6482" y="637"/>
                  <a:pt x="6629" y="738"/>
                  <a:pt x="6736" y="838"/>
                </a:cubicBezTo>
                <a:cubicBezTo>
                  <a:pt x="6843" y="938"/>
                  <a:pt x="6930" y="1039"/>
                  <a:pt x="6998" y="1140"/>
                </a:cubicBezTo>
                <a:cubicBezTo>
                  <a:pt x="7066" y="1241"/>
                  <a:pt x="7111" y="1327"/>
                  <a:pt x="7134" y="1396"/>
                </a:cubicBezTo>
                <a:cubicBezTo>
                  <a:pt x="7157" y="1465"/>
                  <a:pt x="7168" y="1523"/>
                  <a:pt x="7168" y="1568"/>
                </a:cubicBezTo>
                <a:close/>
                <a:moveTo>
                  <a:pt x="7168" y="3200"/>
                </a:moveTo>
                <a:cubicBezTo>
                  <a:pt x="7168" y="3968"/>
                  <a:pt x="7168" y="3968"/>
                  <a:pt x="7168" y="3968"/>
                </a:cubicBezTo>
                <a:cubicBezTo>
                  <a:pt x="7168" y="4005"/>
                  <a:pt x="7156" y="4036"/>
                  <a:pt x="7132" y="4060"/>
                </a:cubicBezTo>
                <a:cubicBezTo>
                  <a:pt x="7108" y="4084"/>
                  <a:pt x="7077" y="4096"/>
                  <a:pt x="7040" y="4096"/>
                </a:cubicBezTo>
                <a:cubicBezTo>
                  <a:pt x="6272" y="4096"/>
                  <a:pt x="6272" y="4096"/>
                  <a:pt x="6272" y="4096"/>
                </a:cubicBezTo>
                <a:cubicBezTo>
                  <a:pt x="6235" y="4096"/>
                  <a:pt x="6204" y="4084"/>
                  <a:pt x="6180" y="4060"/>
                </a:cubicBezTo>
                <a:cubicBezTo>
                  <a:pt x="6156" y="4036"/>
                  <a:pt x="6144" y="4005"/>
                  <a:pt x="6144" y="3968"/>
                </a:cubicBezTo>
                <a:cubicBezTo>
                  <a:pt x="6144" y="3200"/>
                  <a:pt x="6144" y="3200"/>
                  <a:pt x="6144" y="3200"/>
                </a:cubicBezTo>
                <a:cubicBezTo>
                  <a:pt x="6144" y="3163"/>
                  <a:pt x="6156" y="3132"/>
                  <a:pt x="6180" y="3108"/>
                </a:cubicBezTo>
                <a:cubicBezTo>
                  <a:pt x="6204" y="3084"/>
                  <a:pt x="6235" y="3072"/>
                  <a:pt x="6272" y="3072"/>
                </a:cubicBezTo>
                <a:cubicBezTo>
                  <a:pt x="7040" y="3072"/>
                  <a:pt x="7040" y="3072"/>
                  <a:pt x="7040" y="3072"/>
                </a:cubicBezTo>
                <a:cubicBezTo>
                  <a:pt x="7077" y="3072"/>
                  <a:pt x="7108" y="3084"/>
                  <a:pt x="7132" y="3108"/>
                </a:cubicBezTo>
                <a:cubicBezTo>
                  <a:pt x="7156" y="3132"/>
                  <a:pt x="7168" y="3163"/>
                  <a:pt x="7168" y="3200"/>
                </a:cubicBezTo>
                <a:close/>
                <a:moveTo>
                  <a:pt x="7168" y="1784"/>
                </a:moveTo>
                <a:cubicBezTo>
                  <a:pt x="7168" y="2300"/>
                  <a:pt x="7168" y="2300"/>
                  <a:pt x="7168" y="2300"/>
                </a:cubicBezTo>
                <a:cubicBezTo>
                  <a:pt x="7168" y="2372"/>
                  <a:pt x="7143" y="2433"/>
                  <a:pt x="7092" y="2484"/>
                </a:cubicBezTo>
                <a:cubicBezTo>
                  <a:pt x="7041" y="2535"/>
                  <a:pt x="6980" y="2560"/>
                  <a:pt x="6908" y="2560"/>
                </a:cubicBezTo>
                <a:cubicBezTo>
                  <a:pt x="5372" y="2560"/>
                  <a:pt x="5372" y="2560"/>
                  <a:pt x="5372" y="2560"/>
                </a:cubicBezTo>
                <a:cubicBezTo>
                  <a:pt x="5300" y="2560"/>
                  <a:pt x="5239" y="2535"/>
                  <a:pt x="5188" y="2484"/>
                </a:cubicBezTo>
                <a:cubicBezTo>
                  <a:pt x="5137" y="2433"/>
                  <a:pt x="5112" y="2372"/>
                  <a:pt x="5112" y="2300"/>
                </a:cubicBezTo>
                <a:cubicBezTo>
                  <a:pt x="5112" y="1784"/>
                  <a:pt x="5112" y="1784"/>
                  <a:pt x="5112" y="1784"/>
                </a:cubicBezTo>
                <a:lnTo>
                  <a:pt x="7168" y="1784"/>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6" name="Freeform 173" title="Ikon pratbubbla"/>
          <p:cNvSpPr>
            <a:spLocks noChangeAspect="1"/>
          </p:cNvSpPr>
          <p:nvPr/>
        </p:nvSpPr>
        <p:spPr bwMode="auto">
          <a:xfrm>
            <a:off x="8350707" y="2732187"/>
            <a:ext cx="251241" cy="217062"/>
          </a:xfrm>
          <a:custGeom>
            <a:avLst/>
            <a:gdLst>
              <a:gd name="T0" fmla="*/ 7168 w 7168"/>
              <a:gd name="T1" fmla="*/ 2560 h 6149"/>
              <a:gd name="T2" fmla="*/ 6688 w 7168"/>
              <a:gd name="T3" fmla="*/ 3846 h 6149"/>
              <a:gd name="T4" fmla="*/ 5384 w 7168"/>
              <a:gd name="T5" fmla="*/ 4778 h 6149"/>
              <a:gd name="T6" fmla="*/ 3584 w 7168"/>
              <a:gd name="T7" fmla="*/ 5120 h 6149"/>
              <a:gd name="T8" fmla="*/ 3004 w 7168"/>
              <a:gd name="T9" fmla="*/ 5088 h 6149"/>
              <a:gd name="T10" fmla="*/ 1164 w 7168"/>
              <a:gd name="T11" fmla="*/ 6056 h 6149"/>
              <a:gd name="T12" fmla="*/ 708 w 7168"/>
              <a:gd name="T13" fmla="*/ 6144 h 6149"/>
              <a:gd name="T14" fmla="*/ 586 w 7168"/>
              <a:gd name="T15" fmla="*/ 6108 h 6149"/>
              <a:gd name="T16" fmla="*/ 516 w 7168"/>
              <a:gd name="T17" fmla="*/ 5992 h 6149"/>
              <a:gd name="T18" fmla="*/ 516 w 7168"/>
              <a:gd name="T19" fmla="*/ 5988 h 6149"/>
              <a:gd name="T20" fmla="*/ 514 w 7168"/>
              <a:gd name="T21" fmla="*/ 5940 h 6149"/>
              <a:gd name="T22" fmla="*/ 522 w 7168"/>
              <a:gd name="T23" fmla="*/ 5900 h 6149"/>
              <a:gd name="T24" fmla="*/ 540 w 7168"/>
              <a:gd name="T25" fmla="*/ 5862 h 6149"/>
              <a:gd name="T26" fmla="*/ 564 w 7168"/>
              <a:gd name="T27" fmla="*/ 5826 h 6149"/>
              <a:gd name="T28" fmla="*/ 592 w 7168"/>
              <a:gd name="T29" fmla="*/ 5792 h 6149"/>
              <a:gd name="T30" fmla="*/ 624 w 7168"/>
              <a:gd name="T31" fmla="*/ 5756 h 6149"/>
              <a:gd name="T32" fmla="*/ 748 w 7168"/>
              <a:gd name="T33" fmla="*/ 5618 h 6149"/>
              <a:gd name="T34" fmla="*/ 886 w 7168"/>
              <a:gd name="T35" fmla="*/ 5466 h 6149"/>
              <a:gd name="T36" fmla="*/ 1010 w 7168"/>
              <a:gd name="T37" fmla="*/ 5308 h 6149"/>
              <a:gd name="T38" fmla="*/ 1140 w 7168"/>
              <a:gd name="T39" fmla="*/ 5104 h 6149"/>
              <a:gd name="T40" fmla="*/ 1248 w 7168"/>
              <a:gd name="T41" fmla="*/ 4868 h 6149"/>
              <a:gd name="T42" fmla="*/ 1352 w 7168"/>
              <a:gd name="T43" fmla="*/ 4564 h 6149"/>
              <a:gd name="T44" fmla="*/ 362 w 7168"/>
              <a:gd name="T45" fmla="*/ 3684 h 6149"/>
              <a:gd name="T46" fmla="*/ 0 w 7168"/>
              <a:gd name="T47" fmla="*/ 2560 h 6149"/>
              <a:gd name="T48" fmla="*/ 284 w 7168"/>
              <a:gd name="T49" fmla="*/ 1566 h 6149"/>
              <a:gd name="T50" fmla="*/ 1048 w 7168"/>
              <a:gd name="T51" fmla="*/ 748 h 6149"/>
              <a:gd name="T52" fmla="*/ 2192 w 7168"/>
              <a:gd name="T53" fmla="*/ 202 h 6149"/>
              <a:gd name="T54" fmla="*/ 3584 w 7168"/>
              <a:gd name="T55" fmla="*/ 0 h 6149"/>
              <a:gd name="T56" fmla="*/ 5384 w 7168"/>
              <a:gd name="T57" fmla="*/ 342 h 6149"/>
              <a:gd name="T58" fmla="*/ 6688 w 7168"/>
              <a:gd name="T59" fmla="*/ 1274 h 6149"/>
              <a:gd name="T60" fmla="*/ 7168 w 7168"/>
              <a:gd name="T61" fmla="*/ 2560 h 6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68" h="6149">
                <a:moveTo>
                  <a:pt x="7168" y="2560"/>
                </a:moveTo>
                <a:cubicBezTo>
                  <a:pt x="7168" y="3024"/>
                  <a:pt x="7008" y="3453"/>
                  <a:pt x="6688" y="3846"/>
                </a:cubicBezTo>
                <a:cubicBezTo>
                  <a:pt x="6368" y="4239"/>
                  <a:pt x="5933" y="4550"/>
                  <a:pt x="5384" y="4778"/>
                </a:cubicBezTo>
                <a:cubicBezTo>
                  <a:pt x="4835" y="5006"/>
                  <a:pt x="4235" y="5120"/>
                  <a:pt x="3584" y="5120"/>
                </a:cubicBezTo>
                <a:cubicBezTo>
                  <a:pt x="3397" y="5120"/>
                  <a:pt x="3204" y="5109"/>
                  <a:pt x="3004" y="5088"/>
                </a:cubicBezTo>
                <a:cubicBezTo>
                  <a:pt x="2476" y="5555"/>
                  <a:pt x="1863" y="5877"/>
                  <a:pt x="1164" y="6056"/>
                </a:cubicBezTo>
                <a:cubicBezTo>
                  <a:pt x="1033" y="6093"/>
                  <a:pt x="881" y="6123"/>
                  <a:pt x="708" y="6144"/>
                </a:cubicBezTo>
                <a:cubicBezTo>
                  <a:pt x="663" y="6149"/>
                  <a:pt x="622" y="6137"/>
                  <a:pt x="586" y="6108"/>
                </a:cubicBezTo>
                <a:cubicBezTo>
                  <a:pt x="550" y="6079"/>
                  <a:pt x="527" y="6040"/>
                  <a:pt x="516" y="5992"/>
                </a:cubicBezTo>
                <a:cubicBezTo>
                  <a:pt x="516" y="5988"/>
                  <a:pt x="516" y="5988"/>
                  <a:pt x="516" y="5988"/>
                </a:cubicBezTo>
                <a:cubicBezTo>
                  <a:pt x="508" y="5977"/>
                  <a:pt x="507" y="5961"/>
                  <a:pt x="514" y="5940"/>
                </a:cubicBezTo>
                <a:cubicBezTo>
                  <a:pt x="521" y="5919"/>
                  <a:pt x="523" y="5905"/>
                  <a:pt x="522" y="5900"/>
                </a:cubicBezTo>
                <a:cubicBezTo>
                  <a:pt x="521" y="5895"/>
                  <a:pt x="527" y="5882"/>
                  <a:pt x="540" y="5862"/>
                </a:cubicBezTo>
                <a:cubicBezTo>
                  <a:pt x="564" y="5826"/>
                  <a:pt x="564" y="5826"/>
                  <a:pt x="564" y="5826"/>
                </a:cubicBezTo>
                <a:cubicBezTo>
                  <a:pt x="592" y="5792"/>
                  <a:pt x="592" y="5792"/>
                  <a:pt x="592" y="5792"/>
                </a:cubicBezTo>
                <a:cubicBezTo>
                  <a:pt x="624" y="5756"/>
                  <a:pt x="624" y="5756"/>
                  <a:pt x="624" y="5756"/>
                </a:cubicBezTo>
                <a:cubicBezTo>
                  <a:pt x="643" y="5735"/>
                  <a:pt x="684" y="5689"/>
                  <a:pt x="748" y="5618"/>
                </a:cubicBezTo>
                <a:cubicBezTo>
                  <a:pt x="812" y="5547"/>
                  <a:pt x="858" y="5497"/>
                  <a:pt x="886" y="5466"/>
                </a:cubicBezTo>
                <a:cubicBezTo>
                  <a:pt x="914" y="5435"/>
                  <a:pt x="955" y="5383"/>
                  <a:pt x="1010" y="5308"/>
                </a:cubicBezTo>
                <a:cubicBezTo>
                  <a:pt x="1065" y="5233"/>
                  <a:pt x="1108" y="5165"/>
                  <a:pt x="1140" y="5104"/>
                </a:cubicBezTo>
                <a:cubicBezTo>
                  <a:pt x="1172" y="5043"/>
                  <a:pt x="1208" y="4964"/>
                  <a:pt x="1248" y="4868"/>
                </a:cubicBezTo>
                <a:cubicBezTo>
                  <a:pt x="1288" y="4772"/>
                  <a:pt x="1323" y="4671"/>
                  <a:pt x="1352" y="4564"/>
                </a:cubicBezTo>
                <a:cubicBezTo>
                  <a:pt x="933" y="4327"/>
                  <a:pt x="603" y="4033"/>
                  <a:pt x="362" y="3684"/>
                </a:cubicBezTo>
                <a:cubicBezTo>
                  <a:pt x="121" y="3335"/>
                  <a:pt x="0" y="2960"/>
                  <a:pt x="0" y="2560"/>
                </a:cubicBezTo>
                <a:cubicBezTo>
                  <a:pt x="0" y="2213"/>
                  <a:pt x="95" y="1882"/>
                  <a:pt x="284" y="1566"/>
                </a:cubicBezTo>
                <a:cubicBezTo>
                  <a:pt x="473" y="1250"/>
                  <a:pt x="728" y="977"/>
                  <a:pt x="1048" y="748"/>
                </a:cubicBezTo>
                <a:cubicBezTo>
                  <a:pt x="1368" y="519"/>
                  <a:pt x="1749" y="337"/>
                  <a:pt x="2192" y="202"/>
                </a:cubicBezTo>
                <a:cubicBezTo>
                  <a:pt x="2635" y="67"/>
                  <a:pt x="3099" y="0"/>
                  <a:pt x="3584" y="0"/>
                </a:cubicBezTo>
                <a:cubicBezTo>
                  <a:pt x="4235" y="0"/>
                  <a:pt x="4835" y="114"/>
                  <a:pt x="5384" y="342"/>
                </a:cubicBezTo>
                <a:cubicBezTo>
                  <a:pt x="5933" y="570"/>
                  <a:pt x="6368" y="881"/>
                  <a:pt x="6688" y="1274"/>
                </a:cubicBezTo>
                <a:cubicBezTo>
                  <a:pt x="7008" y="1667"/>
                  <a:pt x="7168" y="2096"/>
                  <a:pt x="7168" y="256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7" name="Freeform 177" title="Ikon pratbubblor"/>
          <p:cNvSpPr>
            <a:spLocks noChangeAspect="1" noEditPoints="1"/>
          </p:cNvSpPr>
          <p:nvPr/>
        </p:nvSpPr>
        <p:spPr bwMode="auto">
          <a:xfrm>
            <a:off x="8658292" y="2727509"/>
            <a:ext cx="318713" cy="251241"/>
          </a:xfrm>
          <a:custGeom>
            <a:avLst/>
            <a:gdLst>
              <a:gd name="T0" fmla="*/ 5632 w 7168"/>
              <a:gd name="T1" fmla="*/ 2048 h 5635"/>
              <a:gd name="T2" fmla="*/ 5256 w 7168"/>
              <a:gd name="T3" fmla="*/ 3076 h 5635"/>
              <a:gd name="T4" fmla="*/ 4230 w 7168"/>
              <a:gd name="T5" fmla="*/ 3822 h 5635"/>
              <a:gd name="T6" fmla="*/ 2816 w 7168"/>
              <a:gd name="T7" fmla="*/ 4096 h 5635"/>
              <a:gd name="T8" fmla="*/ 2112 w 7168"/>
              <a:gd name="T9" fmla="*/ 4032 h 5635"/>
              <a:gd name="T10" fmla="*/ 1000 w 7168"/>
              <a:gd name="T11" fmla="*/ 4544 h 5635"/>
              <a:gd name="T12" fmla="*/ 656 w 7168"/>
              <a:gd name="T13" fmla="*/ 4608 h 5635"/>
              <a:gd name="T14" fmla="*/ 644 w 7168"/>
              <a:gd name="T15" fmla="*/ 4608 h 5635"/>
              <a:gd name="T16" fmla="*/ 562 w 7168"/>
              <a:gd name="T17" fmla="*/ 4576 h 5635"/>
              <a:gd name="T18" fmla="*/ 516 w 7168"/>
              <a:gd name="T19" fmla="*/ 4492 h 5635"/>
              <a:gd name="T20" fmla="*/ 512 w 7168"/>
              <a:gd name="T21" fmla="*/ 4466 h 5635"/>
              <a:gd name="T22" fmla="*/ 514 w 7168"/>
              <a:gd name="T23" fmla="*/ 4440 h 5635"/>
              <a:gd name="T24" fmla="*/ 522 w 7168"/>
              <a:gd name="T25" fmla="*/ 4416 h 5635"/>
              <a:gd name="T26" fmla="*/ 532 w 7168"/>
              <a:gd name="T27" fmla="*/ 4396 h 5635"/>
              <a:gd name="T28" fmla="*/ 546 w 7168"/>
              <a:gd name="T29" fmla="*/ 4374 h 5635"/>
              <a:gd name="T30" fmla="*/ 562 w 7168"/>
              <a:gd name="T31" fmla="*/ 4354 h 5635"/>
              <a:gd name="T32" fmla="*/ 580 w 7168"/>
              <a:gd name="T33" fmla="*/ 4334 h 5635"/>
              <a:gd name="T34" fmla="*/ 596 w 7168"/>
              <a:gd name="T35" fmla="*/ 4316 h 5635"/>
              <a:gd name="T36" fmla="*/ 688 w 7168"/>
              <a:gd name="T37" fmla="*/ 4216 h 5635"/>
              <a:gd name="T38" fmla="*/ 792 w 7168"/>
              <a:gd name="T39" fmla="*/ 4098 h 5635"/>
              <a:gd name="T40" fmla="*/ 882 w 7168"/>
              <a:gd name="T41" fmla="*/ 3982 h 5635"/>
              <a:gd name="T42" fmla="*/ 982 w 7168"/>
              <a:gd name="T43" fmla="*/ 3828 h 5635"/>
              <a:gd name="T44" fmla="*/ 1064 w 7168"/>
              <a:gd name="T45" fmla="*/ 3652 h 5635"/>
              <a:gd name="T46" fmla="*/ 284 w 7168"/>
              <a:gd name="T47" fmla="*/ 2944 h 5635"/>
              <a:gd name="T48" fmla="*/ 0 w 7168"/>
              <a:gd name="T49" fmla="*/ 2048 h 5635"/>
              <a:gd name="T50" fmla="*/ 376 w 7168"/>
              <a:gd name="T51" fmla="*/ 1020 h 5635"/>
              <a:gd name="T52" fmla="*/ 1402 w 7168"/>
              <a:gd name="T53" fmla="*/ 274 h 5635"/>
              <a:gd name="T54" fmla="*/ 2816 w 7168"/>
              <a:gd name="T55" fmla="*/ 0 h 5635"/>
              <a:gd name="T56" fmla="*/ 4230 w 7168"/>
              <a:gd name="T57" fmla="*/ 274 h 5635"/>
              <a:gd name="T58" fmla="*/ 5256 w 7168"/>
              <a:gd name="T59" fmla="*/ 1020 h 5635"/>
              <a:gd name="T60" fmla="*/ 5632 w 7168"/>
              <a:gd name="T61" fmla="*/ 2048 h 5635"/>
              <a:gd name="T62" fmla="*/ 7168 w 7168"/>
              <a:gd name="T63" fmla="*/ 3072 h 5635"/>
              <a:gd name="T64" fmla="*/ 6884 w 7168"/>
              <a:gd name="T65" fmla="*/ 3970 h 5635"/>
              <a:gd name="T66" fmla="*/ 6104 w 7168"/>
              <a:gd name="T67" fmla="*/ 4676 h 5635"/>
              <a:gd name="T68" fmla="*/ 6186 w 7168"/>
              <a:gd name="T69" fmla="*/ 4852 h 5635"/>
              <a:gd name="T70" fmla="*/ 6286 w 7168"/>
              <a:gd name="T71" fmla="*/ 5006 h 5635"/>
              <a:gd name="T72" fmla="*/ 6376 w 7168"/>
              <a:gd name="T73" fmla="*/ 5122 h 5635"/>
              <a:gd name="T74" fmla="*/ 6480 w 7168"/>
              <a:gd name="T75" fmla="*/ 5240 h 5635"/>
              <a:gd name="T76" fmla="*/ 6572 w 7168"/>
              <a:gd name="T77" fmla="*/ 5340 h 5635"/>
              <a:gd name="T78" fmla="*/ 6588 w 7168"/>
              <a:gd name="T79" fmla="*/ 5358 h 5635"/>
              <a:gd name="T80" fmla="*/ 6606 w 7168"/>
              <a:gd name="T81" fmla="*/ 5378 h 5635"/>
              <a:gd name="T82" fmla="*/ 6622 w 7168"/>
              <a:gd name="T83" fmla="*/ 5398 h 5635"/>
              <a:gd name="T84" fmla="*/ 6636 w 7168"/>
              <a:gd name="T85" fmla="*/ 5420 h 5635"/>
              <a:gd name="T86" fmla="*/ 6646 w 7168"/>
              <a:gd name="T87" fmla="*/ 5440 h 5635"/>
              <a:gd name="T88" fmla="*/ 6654 w 7168"/>
              <a:gd name="T89" fmla="*/ 5464 h 5635"/>
              <a:gd name="T90" fmla="*/ 6656 w 7168"/>
              <a:gd name="T91" fmla="*/ 5490 h 5635"/>
              <a:gd name="T92" fmla="*/ 6652 w 7168"/>
              <a:gd name="T93" fmla="*/ 5516 h 5635"/>
              <a:gd name="T94" fmla="*/ 6600 w 7168"/>
              <a:gd name="T95" fmla="*/ 5604 h 5635"/>
              <a:gd name="T96" fmla="*/ 6512 w 7168"/>
              <a:gd name="T97" fmla="*/ 5632 h 5635"/>
              <a:gd name="T98" fmla="*/ 6168 w 7168"/>
              <a:gd name="T99" fmla="*/ 5568 h 5635"/>
              <a:gd name="T100" fmla="*/ 5056 w 7168"/>
              <a:gd name="T101" fmla="*/ 5056 h 5635"/>
              <a:gd name="T102" fmla="*/ 4352 w 7168"/>
              <a:gd name="T103" fmla="*/ 5120 h 5635"/>
              <a:gd name="T104" fmla="*/ 2464 w 7168"/>
              <a:gd name="T105" fmla="*/ 4592 h 5635"/>
              <a:gd name="T106" fmla="*/ 2816 w 7168"/>
              <a:gd name="T107" fmla="*/ 4608 h 5635"/>
              <a:gd name="T108" fmla="*/ 4052 w 7168"/>
              <a:gd name="T109" fmla="*/ 4428 h 5635"/>
              <a:gd name="T110" fmla="*/ 5108 w 7168"/>
              <a:gd name="T111" fmla="*/ 3912 h 5635"/>
              <a:gd name="T112" fmla="*/ 5876 w 7168"/>
              <a:gd name="T113" fmla="*/ 3064 h 5635"/>
              <a:gd name="T114" fmla="*/ 6144 w 7168"/>
              <a:gd name="T115" fmla="*/ 2048 h 5635"/>
              <a:gd name="T116" fmla="*/ 6052 w 7168"/>
              <a:gd name="T117" fmla="*/ 1440 h 5635"/>
              <a:gd name="T118" fmla="*/ 6868 w 7168"/>
              <a:gd name="T119" fmla="*/ 2152 h 5635"/>
              <a:gd name="T120" fmla="*/ 7168 w 7168"/>
              <a:gd name="T121" fmla="*/ 3072 h 5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68" h="5635">
                <a:moveTo>
                  <a:pt x="5632" y="2048"/>
                </a:moveTo>
                <a:cubicBezTo>
                  <a:pt x="5632" y="2419"/>
                  <a:pt x="5507" y="2761"/>
                  <a:pt x="5256" y="3076"/>
                </a:cubicBezTo>
                <a:cubicBezTo>
                  <a:pt x="5005" y="3391"/>
                  <a:pt x="4663" y="3639"/>
                  <a:pt x="4230" y="3822"/>
                </a:cubicBezTo>
                <a:cubicBezTo>
                  <a:pt x="3797" y="4005"/>
                  <a:pt x="3325" y="4096"/>
                  <a:pt x="2816" y="4096"/>
                </a:cubicBezTo>
                <a:cubicBezTo>
                  <a:pt x="2587" y="4096"/>
                  <a:pt x="2352" y="4075"/>
                  <a:pt x="2112" y="4032"/>
                </a:cubicBezTo>
                <a:cubicBezTo>
                  <a:pt x="1781" y="4267"/>
                  <a:pt x="1411" y="4437"/>
                  <a:pt x="1000" y="4544"/>
                </a:cubicBezTo>
                <a:cubicBezTo>
                  <a:pt x="904" y="4568"/>
                  <a:pt x="789" y="4589"/>
                  <a:pt x="656" y="4608"/>
                </a:cubicBezTo>
                <a:cubicBezTo>
                  <a:pt x="644" y="4608"/>
                  <a:pt x="644" y="4608"/>
                  <a:pt x="644" y="4608"/>
                </a:cubicBezTo>
                <a:cubicBezTo>
                  <a:pt x="615" y="4608"/>
                  <a:pt x="587" y="4597"/>
                  <a:pt x="562" y="4576"/>
                </a:cubicBezTo>
                <a:cubicBezTo>
                  <a:pt x="537" y="4555"/>
                  <a:pt x="521" y="4527"/>
                  <a:pt x="516" y="4492"/>
                </a:cubicBezTo>
                <a:cubicBezTo>
                  <a:pt x="513" y="4484"/>
                  <a:pt x="512" y="4475"/>
                  <a:pt x="512" y="4466"/>
                </a:cubicBezTo>
                <a:cubicBezTo>
                  <a:pt x="512" y="4457"/>
                  <a:pt x="513" y="4448"/>
                  <a:pt x="514" y="4440"/>
                </a:cubicBezTo>
                <a:cubicBezTo>
                  <a:pt x="515" y="4432"/>
                  <a:pt x="518" y="4424"/>
                  <a:pt x="522" y="4416"/>
                </a:cubicBezTo>
                <a:cubicBezTo>
                  <a:pt x="532" y="4396"/>
                  <a:pt x="532" y="4396"/>
                  <a:pt x="532" y="4396"/>
                </a:cubicBezTo>
                <a:cubicBezTo>
                  <a:pt x="546" y="4374"/>
                  <a:pt x="546" y="4374"/>
                  <a:pt x="546" y="4374"/>
                </a:cubicBezTo>
                <a:cubicBezTo>
                  <a:pt x="562" y="4354"/>
                  <a:pt x="562" y="4354"/>
                  <a:pt x="562" y="4354"/>
                </a:cubicBezTo>
                <a:cubicBezTo>
                  <a:pt x="580" y="4334"/>
                  <a:pt x="580" y="4334"/>
                  <a:pt x="580" y="4334"/>
                </a:cubicBezTo>
                <a:cubicBezTo>
                  <a:pt x="596" y="4316"/>
                  <a:pt x="596" y="4316"/>
                  <a:pt x="596" y="4316"/>
                </a:cubicBezTo>
                <a:cubicBezTo>
                  <a:pt x="609" y="4300"/>
                  <a:pt x="640" y="4267"/>
                  <a:pt x="688" y="4216"/>
                </a:cubicBezTo>
                <a:cubicBezTo>
                  <a:pt x="736" y="4165"/>
                  <a:pt x="771" y="4126"/>
                  <a:pt x="792" y="4098"/>
                </a:cubicBezTo>
                <a:cubicBezTo>
                  <a:pt x="813" y="4070"/>
                  <a:pt x="843" y="4031"/>
                  <a:pt x="882" y="3982"/>
                </a:cubicBezTo>
                <a:cubicBezTo>
                  <a:pt x="921" y="3933"/>
                  <a:pt x="954" y="3881"/>
                  <a:pt x="982" y="3828"/>
                </a:cubicBezTo>
                <a:cubicBezTo>
                  <a:pt x="1010" y="3775"/>
                  <a:pt x="1037" y="3716"/>
                  <a:pt x="1064" y="3652"/>
                </a:cubicBezTo>
                <a:cubicBezTo>
                  <a:pt x="733" y="3460"/>
                  <a:pt x="473" y="3224"/>
                  <a:pt x="284" y="2944"/>
                </a:cubicBezTo>
                <a:cubicBezTo>
                  <a:pt x="95" y="2664"/>
                  <a:pt x="0" y="2365"/>
                  <a:pt x="0" y="2048"/>
                </a:cubicBezTo>
                <a:cubicBezTo>
                  <a:pt x="0" y="1677"/>
                  <a:pt x="125" y="1335"/>
                  <a:pt x="376" y="1020"/>
                </a:cubicBezTo>
                <a:cubicBezTo>
                  <a:pt x="627" y="705"/>
                  <a:pt x="969" y="457"/>
                  <a:pt x="1402" y="274"/>
                </a:cubicBezTo>
                <a:cubicBezTo>
                  <a:pt x="1835" y="91"/>
                  <a:pt x="2307" y="0"/>
                  <a:pt x="2816" y="0"/>
                </a:cubicBezTo>
                <a:cubicBezTo>
                  <a:pt x="3325" y="0"/>
                  <a:pt x="3797" y="91"/>
                  <a:pt x="4230" y="274"/>
                </a:cubicBezTo>
                <a:cubicBezTo>
                  <a:pt x="4663" y="457"/>
                  <a:pt x="5005" y="705"/>
                  <a:pt x="5256" y="1020"/>
                </a:cubicBezTo>
                <a:cubicBezTo>
                  <a:pt x="5507" y="1335"/>
                  <a:pt x="5632" y="1677"/>
                  <a:pt x="5632" y="2048"/>
                </a:cubicBezTo>
                <a:close/>
                <a:moveTo>
                  <a:pt x="7168" y="3072"/>
                </a:moveTo>
                <a:cubicBezTo>
                  <a:pt x="7168" y="3392"/>
                  <a:pt x="7073" y="3691"/>
                  <a:pt x="6884" y="3970"/>
                </a:cubicBezTo>
                <a:cubicBezTo>
                  <a:pt x="6695" y="4249"/>
                  <a:pt x="6435" y="4484"/>
                  <a:pt x="6104" y="4676"/>
                </a:cubicBezTo>
                <a:cubicBezTo>
                  <a:pt x="6131" y="4740"/>
                  <a:pt x="6158" y="4799"/>
                  <a:pt x="6186" y="4852"/>
                </a:cubicBezTo>
                <a:cubicBezTo>
                  <a:pt x="6214" y="4905"/>
                  <a:pt x="6247" y="4957"/>
                  <a:pt x="6286" y="5006"/>
                </a:cubicBezTo>
                <a:cubicBezTo>
                  <a:pt x="6325" y="5055"/>
                  <a:pt x="6355" y="5094"/>
                  <a:pt x="6376" y="5122"/>
                </a:cubicBezTo>
                <a:cubicBezTo>
                  <a:pt x="6397" y="5150"/>
                  <a:pt x="6432" y="5189"/>
                  <a:pt x="6480" y="5240"/>
                </a:cubicBezTo>
                <a:cubicBezTo>
                  <a:pt x="6528" y="5291"/>
                  <a:pt x="6559" y="5324"/>
                  <a:pt x="6572" y="5340"/>
                </a:cubicBezTo>
                <a:cubicBezTo>
                  <a:pt x="6575" y="5343"/>
                  <a:pt x="6580" y="5349"/>
                  <a:pt x="6588" y="5358"/>
                </a:cubicBezTo>
                <a:cubicBezTo>
                  <a:pt x="6596" y="5367"/>
                  <a:pt x="6602" y="5374"/>
                  <a:pt x="6606" y="5378"/>
                </a:cubicBezTo>
                <a:cubicBezTo>
                  <a:pt x="6610" y="5382"/>
                  <a:pt x="6615" y="5389"/>
                  <a:pt x="6622" y="5398"/>
                </a:cubicBezTo>
                <a:cubicBezTo>
                  <a:pt x="6629" y="5407"/>
                  <a:pt x="6633" y="5415"/>
                  <a:pt x="6636" y="5420"/>
                </a:cubicBezTo>
                <a:cubicBezTo>
                  <a:pt x="6646" y="5440"/>
                  <a:pt x="6646" y="5440"/>
                  <a:pt x="6646" y="5440"/>
                </a:cubicBezTo>
                <a:cubicBezTo>
                  <a:pt x="6654" y="5464"/>
                  <a:pt x="6654" y="5464"/>
                  <a:pt x="6654" y="5464"/>
                </a:cubicBezTo>
                <a:cubicBezTo>
                  <a:pt x="6656" y="5490"/>
                  <a:pt x="6656" y="5490"/>
                  <a:pt x="6656" y="5490"/>
                </a:cubicBezTo>
                <a:cubicBezTo>
                  <a:pt x="6652" y="5516"/>
                  <a:pt x="6652" y="5516"/>
                  <a:pt x="6652" y="5516"/>
                </a:cubicBezTo>
                <a:cubicBezTo>
                  <a:pt x="6644" y="5553"/>
                  <a:pt x="6627" y="5583"/>
                  <a:pt x="6600" y="5604"/>
                </a:cubicBezTo>
                <a:cubicBezTo>
                  <a:pt x="6573" y="5625"/>
                  <a:pt x="6544" y="5635"/>
                  <a:pt x="6512" y="5632"/>
                </a:cubicBezTo>
                <a:cubicBezTo>
                  <a:pt x="6379" y="5613"/>
                  <a:pt x="6264" y="5592"/>
                  <a:pt x="6168" y="5568"/>
                </a:cubicBezTo>
                <a:cubicBezTo>
                  <a:pt x="5757" y="5461"/>
                  <a:pt x="5387" y="5291"/>
                  <a:pt x="5056" y="5056"/>
                </a:cubicBezTo>
                <a:cubicBezTo>
                  <a:pt x="4816" y="5099"/>
                  <a:pt x="4581" y="5120"/>
                  <a:pt x="4352" y="5120"/>
                </a:cubicBezTo>
                <a:cubicBezTo>
                  <a:pt x="3629" y="5120"/>
                  <a:pt x="3000" y="4944"/>
                  <a:pt x="2464" y="4592"/>
                </a:cubicBezTo>
                <a:cubicBezTo>
                  <a:pt x="2619" y="4603"/>
                  <a:pt x="2736" y="4608"/>
                  <a:pt x="2816" y="4608"/>
                </a:cubicBezTo>
                <a:cubicBezTo>
                  <a:pt x="3245" y="4608"/>
                  <a:pt x="3657" y="4548"/>
                  <a:pt x="4052" y="4428"/>
                </a:cubicBezTo>
                <a:cubicBezTo>
                  <a:pt x="4447" y="4308"/>
                  <a:pt x="4799" y="4136"/>
                  <a:pt x="5108" y="3912"/>
                </a:cubicBezTo>
                <a:cubicBezTo>
                  <a:pt x="5441" y="3667"/>
                  <a:pt x="5697" y="3384"/>
                  <a:pt x="5876" y="3064"/>
                </a:cubicBezTo>
                <a:cubicBezTo>
                  <a:pt x="6055" y="2744"/>
                  <a:pt x="6144" y="2405"/>
                  <a:pt x="6144" y="2048"/>
                </a:cubicBezTo>
                <a:cubicBezTo>
                  <a:pt x="6144" y="1843"/>
                  <a:pt x="6113" y="1640"/>
                  <a:pt x="6052" y="1440"/>
                </a:cubicBezTo>
                <a:cubicBezTo>
                  <a:pt x="6396" y="1629"/>
                  <a:pt x="6668" y="1867"/>
                  <a:pt x="6868" y="2152"/>
                </a:cubicBezTo>
                <a:cubicBezTo>
                  <a:pt x="7068" y="2437"/>
                  <a:pt x="7168" y="2744"/>
                  <a:pt x="7168"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8" name="Freeform 145" title="Ikon cirkel"/>
          <p:cNvSpPr>
            <a:spLocks noChangeAspect="1"/>
          </p:cNvSpPr>
          <p:nvPr/>
        </p:nvSpPr>
        <p:spPr bwMode="auto">
          <a:xfrm>
            <a:off x="9051966" y="2739921"/>
            <a:ext cx="251241" cy="251241"/>
          </a:xfrm>
          <a:custGeom>
            <a:avLst/>
            <a:gdLst>
              <a:gd name="T0" fmla="*/ 6144 w 6144"/>
              <a:gd name="T1" fmla="*/ 3072 h 6144"/>
              <a:gd name="T2" fmla="*/ 5732 w 6144"/>
              <a:gd name="T3" fmla="*/ 4614 h 6144"/>
              <a:gd name="T4" fmla="*/ 4614 w 6144"/>
              <a:gd name="T5" fmla="*/ 5732 h 6144"/>
              <a:gd name="T6" fmla="*/ 3072 w 6144"/>
              <a:gd name="T7" fmla="*/ 6144 h 6144"/>
              <a:gd name="T8" fmla="*/ 1530 w 6144"/>
              <a:gd name="T9" fmla="*/ 5732 h 6144"/>
              <a:gd name="T10" fmla="*/ 412 w 6144"/>
              <a:gd name="T11" fmla="*/ 4614 h 6144"/>
              <a:gd name="T12" fmla="*/ 0 w 6144"/>
              <a:gd name="T13" fmla="*/ 3072 h 6144"/>
              <a:gd name="T14" fmla="*/ 412 w 6144"/>
              <a:gd name="T15" fmla="*/ 1530 h 6144"/>
              <a:gd name="T16" fmla="*/ 1530 w 6144"/>
              <a:gd name="T17" fmla="*/ 412 h 6144"/>
              <a:gd name="T18" fmla="*/ 3072 w 6144"/>
              <a:gd name="T19" fmla="*/ 0 h 6144"/>
              <a:gd name="T20" fmla="*/ 4614 w 6144"/>
              <a:gd name="T21" fmla="*/ 412 h 6144"/>
              <a:gd name="T22" fmla="*/ 5732 w 6144"/>
              <a:gd name="T23" fmla="*/ 1530 h 6144"/>
              <a:gd name="T24" fmla="*/ 6144 w 6144"/>
              <a:gd name="T25"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44" h="6144">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9" name="Freeform 149" title="Ikon cirkel kanter"/>
          <p:cNvSpPr>
            <a:spLocks noChangeAspect="1" noEditPoints="1"/>
          </p:cNvSpPr>
          <p:nvPr/>
        </p:nvSpPr>
        <p:spPr bwMode="auto">
          <a:xfrm>
            <a:off x="9349846" y="2727509"/>
            <a:ext cx="251241" cy="251241"/>
          </a:xfrm>
          <a:custGeom>
            <a:avLst/>
            <a:gdLst>
              <a:gd name="T0" fmla="*/ 3072 w 6144"/>
              <a:gd name="T1" fmla="*/ 896 h 6144"/>
              <a:gd name="T2" fmla="*/ 1980 w 6144"/>
              <a:gd name="T3" fmla="*/ 1188 h 6144"/>
              <a:gd name="T4" fmla="*/ 1188 w 6144"/>
              <a:gd name="T5" fmla="*/ 1980 h 6144"/>
              <a:gd name="T6" fmla="*/ 896 w 6144"/>
              <a:gd name="T7" fmla="*/ 3072 h 6144"/>
              <a:gd name="T8" fmla="*/ 1188 w 6144"/>
              <a:gd name="T9" fmla="*/ 4164 h 6144"/>
              <a:gd name="T10" fmla="*/ 1980 w 6144"/>
              <a:gd name="T11" fmla="*/ 4956 h 6144"/>
              <a:gd name="T12" fmla="*/ 3072 w 6144"/>
              <a:gd name="T13" fmla="*/ 5248 h 6144"/>
              <a:gd name="T14" fmla="*/ 4164 w 6144"/>
              <a:gd name="T15" fmla="*/ 4956 h 6144"/>
              <a:gd name="T16" fmla="*/ 4956 w 6144"/>
              <a:gd name="T17" fmla="*/ 4164 h 6144"/>
              <a:gd name="T18" fmla="*/ 5248 w 6144"/>
              <a:gd name="T19" fmla="*/ 3072 h 6144"/>
              <a:gd name="T20" fmla="*/ 4956 w 6144"/>
              <a:gd name="T21" fmla="*/ 1980 h 6144"/>
              <a:gd name="T22" fmla="*/ 4164 w 6144"/>
              <a:gd name="T23" fmla="*/ 1188 h 6144"/>
              <a:gd name="T24" fmla="*/ 3072 w 6144"/>
              <a:gd name="T25" fmla="*/ 896 h 6144"/>
              <a:gd name="T26" fmla="*/ 6144 w 6144"/>
              <a:gd name="T27" fmla="*/ 3072 h 6144"/>
              <a:gd name="T28" fmla="*/ 5732 w 6144"/>
              <a:gd name="T29" fmla="*/ 4614 h 6144"/>
              <a:gd name="T30" fmla="*/ 4614 w 6144"/>
              <a:gd name="T31" fmla="*/ 5732 h 6144"/>
              <a:gd name="T32" fmla="*/ 3072 w 6144"/>
              <a:gd name="T33" fmla="*/ 6144 h 6144"/>
              <a:gd name="T34" fmla="*/ 1530 w 6144"/>
              <a:gd name="T35" fmla="*/ 5732 h 6144"/>
              <a:gd name="T36" fmla="*/ 412 w 6144"/>
              <a:gd name="T37" fmla="*/ 4614 h 6144"/>
              <a:gd name="T38" fmla="*/ 0 w 6144"/>
              <a:gd name="T39" fmla="*/ 3072 h 6144"/>
              <a:gd name="T40" fmla="*/ 412 w 6144"/>
              <a:gd name="T41" fmla="*/ 1530 h 6144"/>
              <a:gd name="T42" fmla="*/ 1530 w 6144"/>
              <a:gd name="T43" fmla="*/ 412 h 6144"/>
              <a:gd name="T44" fmla="*/ 3072 w 6144"/>
              <a:gd name="T45" fmla="*/ 0 h 6144"/>
              <a:gd name="T46" fmla="*/ 4614 w 6144"/>
              <a:gd name="T47" fmla="*/ 412 h 6144"/>
              <a:gd name="T48" fmla="*/ 5732 w 6144"/>
              <a:gd name="T49" fmla="*/ 1530 h 6144"/>
              <a:gd name="T50" fmla="*/ 6144 w 6144"/>
              <a:gd name="T51"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44" h="6144">
                <a:moveTo>
                  <a:pt x="3072" y="896"/>
                </a:moveTo>
                <a:cubicBezTo>
                  <a:pt x="2677" y="896"/>
                  <a:pt x="2313" y="993"/>
                  <a:pt x="1980" y="1188"/>
                </a:cubicBezTo>
                <a:cubicBezTo>
                  <a:pt x="1647" y="1383"/>
                  <a:pt x="1383" y="1647"/>
                  <a:pt x="1188" y="1980"/>
                </a:cubicBezTo>
                <a:cubicBezTo>
                  <a:pt x="993" y="2313"/>
                  <a:pt x="896" y="2677"/>
                  <a:pt x="896" y="3072"/>
                </a:cubicBezTo>
                <a:cubicBezTo>
                  <a:pt x="896" y="3467"/>
                  <a:pt x="993" y="3831"/>
                  <a:pt x="1188" y="4164"/>
                </a:cubicBezTo>
                <a:cubicBezTo>
                  <a:pt x="1383" y="4497"/>
                  <a:pt x="1647" y="4761"/>
                  <a:pt x="1980" y="4956"/>
                </a:cubicBezTo>
                <a:cubicBezTo>
                  <a:pt x="2313" y="5151"/>
                  <a:pt x="2677" y="5248"/>
                  <a:pt x="3072" y="5248"/>
                </a:cubicBezTo>
                <a:cubicBezTo>
                  <a:pt x="3467" y="5248"/>
                  <a:pt x="3831" y="5151"/>
                  <a:pt x="4164" y="4956"/>
                </a:cubicBezTo>
                <a:cubicBezTo>
                  <a:pt x="4497" y="4761"/>
                  <a:pt x="4761" y="4497"/>
                  <a:pt x="4956" y="4164"/>
                </a:cubicBezTo>
                <a:cubicBezTo>
                  <a:pt x="5151" y="3831"/>
                  <a:pt x="5248" y="3467"/>
                  <a:pt x="5248" y="3072"/>
                </a:cubicBezTo>
                <a:cubicBezTo>
                  <a:pt x="5248" y="2677"/>
                  <a:pt x="5151" y="2313"/>
                  <a:pt x="4956" y="1980"/>
                </a:cubicBezTo>
                <a:cubicBezTo>
                  <a:pt x="4761" y="1647"/>
                  <a:pt x="4497" y="1383"/>
                  <a:pt x="4164" y="1188"/>
                </a:cubicBezTo>
                <a:cubicBezTo>
                  <a:pt x="3831" y="993"/>
                  <a:pt x="3467" y="896"/>
                  <a:pt x="3072" y="896"/>
                </a:cubicBezTo>
                <a:close/>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0" name="Freeform 201" title="Ikon cirkel punkt"/>
          <p:cNvSpPr>
            <a:spLocks noChangeAspect="1" noEditPoints="1"/>
          </p:cNvSpPr>
          <p:nvPr/>
        </p:nvSpPr>
        <p:spPr bwMode="auto">
          <a:xfrm>
            <a:off x="9641519" y="2715098"/>
            <a:ext cx="251241" cy="251241"/>
          </a:xfrm>
          <a:custGeom>
            <a:avLst/>
            <a:gdLst>
              <a:gd name="T0" fmla="*/ 4096 w 6144"/>
              <a:gd name="T1" fmla="*/ 3072 h 6144"/>
              <a:gd name="T2" fmla="*/ 3796 w 6144"/>
              <a:gd name="T3" fmla="*/ 3796 h 6144"/>
              <a:gd name="T4" fmla="*/ 3072 w 6144"/>
              <a:gd name="T5" fmla="*/ 4096 h 6144"/>
              <a:gd name="T6" fmla="*/ 2348 w 6144"/>
              <a:gd name="T7" fmla="*/ 3796 h 6144"/>
              <a:gd name="T8" fmla="*/ 2048 w 6144"/>
              <a:gd name="T9" fmla="*/ 3072 h 6144"/>
              <a:gd name="T10" fmla="*/ 2348 w 6144"/>
              <a:gd name="T11" fmla="*/ 2348 h 6144"/>
              <a:gd name="T12" fmla="*/ 3072 w 6144"/>
              <a:gd name="T13" fmla="*/ 2048 h 6144"/>
              <a:gd name="T14" fmla="*/ 3796 w 6144"/>
              <a:gd name="T15" fmla="*/ 2348 h 6144"/>
              <a:gd name="T16" fmla="*/ 4096 w 6144"/>
              <a:gd name="T17" fmla="*/ 3072 h 6144"/>
              <a:gd name="T18" fmla="*/ 3072 w 6144"/>
              <a:gd name="T19" fmla="*/ 896 h 6144"/>
              <a:gd name="T20" fmla="*/ 1980 w 6144"/>
              <a:gd name="T21" fmla="*/ 1188 h 6144"/>
              <a:gd name="T22" fmla="*/ 1188 w 6144"/>
              <a:gd name="T23" fmla="*/ 1980 h 6144"/>
              <a:gd name="T24" fmla="*/ 896 w 6144"/>
              <a:gd name="T25" fmla="*/ 3072 h 6144"/>
              <a:gd name="T26" fmla="*/ 1188 w 6144"/>
              <a:gd name="T27" fmla="*/ 4164 h 6144"/>
              <a:gd name="T28" fmla="*/ 1980 w 6144"/>
              <a:gd name="T29" fmla="*/ 4956 h 6144"/>
              <a:gd name="T30" fmla="*/ 3072 w 6144"/>
              <a:gd name="T31" fmla="*/ 5248 h 6144"/>
              <a:gd name="T32" fmla="*/ 4164 w 6144"/>
              <a:gd name="T33" fmla="*/ 4956 h 6144"/>
              <a:gd name="T34" fmla="*/ 4956 w 6144"/>
              <a:gd name="T35" fmla="*/ 4164 h 6144"/>
              <a:gd name="T36" fmla="*/ 5248 w 6144"/>
              <a:gd name="T37" fmla="*/ 3072 h 6144"/>
              <a:gd name="T38" fmla="*/ 4956 w 6144"/>
              <a:gd name="T39" fmla="*/ 1980 h 6144"/>
              <a:gd name="T40" fmla="*/ 4164 w 6144"/>
              <a:gd name="T41" fmla="*/ 1188 h 6144"/>
              <a:gd name="T42" fmla="*/ 3072 w 6144"/>
              <a:gd name="T43" fmla="*/ 896 h 6144"/>
              <a:gd name="T44" fmla="*/ 6144 w 6144"/>
              <a:gd name="T45" fmla="*/ 3072 h 6144"/>
              <a:gd name="T46" fmla="*/ 5732 w 6144"/>
              <a:gd name="T47" fmla="*/ 4614 h 6144"/>
              <a:gd name="T48" fmla="*/ 4614 w 6144"/>
              <a:gd name="T49" fmla="*/ 5732 h 6144"/>
              <a:gd name="T50" fmla="*/ 3072 w 6144"/>
              <a:gd name="T51" fmla="*/ 6144 h 6144"/>
              <a:gd name="T52" fmla="*/ 1530 w 6144"/>
              <a:gd name="T53" fmla="*/ 5732 h 6144"/>
              <a:gd name="T54" fmla="*/ 412 w 6144"/>
              <a:gd name="T55" fmla="*/ 4614 h 6144"/>
              <a:gd name="T56" fmla="*/ 0 w 6144"/>
              <a:gd name="T57" fmla="*/ 3072 h 6144"/>
              <a:gd name="T58" fmla="*/ 412 w 6144"/>
              <a:gd name="T59" fmla="*/ 1530 h 6144"/>
              <a:gd name="T60" fmla="*/ 1530 w 6144"/>
              <a:gd name="T61" fmla="*/ 412 h 6144"/>
              <a:gd name="T62" fmla="*/ 3072 w 6144"/>
              <a:gd name="T63" fmla="*/ 0 h 6144"/>
              <a:gd name="T64" fmla="*/ 4614 w 6144"/>
              <a:gd name="T65" fmla="*/ 412 h 6144"/>
              <a:gd name="T66" fmla="*/ 5732 w 6144"/>
              <a:gd name="T67" fmla="*/ 1530 h 6144"/>
              <a:gd name="T68" fmla="*/ 6144 w 6144"/>
              <a:gd name="T69"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44" h="6144">
                <a:moveTo>
                  <a:pt x="4096" y="3072"/>
                </a:moveTo>
                <a:cubicBezTo>
                  <a:pt x="4096" y="3355"/>
                  <a:pt x="3996" y="3596"/>
                  <a:pt x="3796" y="3796"/>
                </a:cubicBezTo>
                <a:cubicBezTo>
                  <a:pt x="3596" y="3996"/>
                  <a:pt x="3355" y="4096"/>
                  <a:pt x="3072" y="4096"/>
                </a:cubicBezTo>
                <a:cubicBezTo>
                  <a:pt x="2789" y="4096"/>
                  <a:pt x="2548" y="3996"/>
                  <a:pt x="2348" y="3796"/>
                </a:cubicBezTo>
                <a:cubicBezTo>
                  <a:pt x="2148" y="3596"/>
                  <a:pt x="2048" y="3355"/>
                  <a:pt x="2048" y="3072"/>
                </a:cubicBezTo>
                <a:cubicBezTo>
                  <a:pt x="2048" y="2789"/>
                  <a:pt x="2148" y="2548"/>
                  <a:pt x="2348" y="2348"/>
                </a:cubicBezTo>
                <a:cubicBezTo>
                  <a:pt x="2548" y="2148"/>
                  <a:pt x="2789" y="2048"/>
                  <a:pt x="3072" y="2048"/>
                </a:cubicBezTo>
                <a:cubicBezTo>
                  <a:pt x="3355" y="2048"/>
                  <a:pt x="3596" y="2148"/>
                  <a:pt x="3796" y="2348"/>
                </a:cubicBezTo>
                <a:cubicBezTo>
                  <a:pt x="3996" y="2548"/>
                  <a:pt x="4096" y="2789"/>
                  <a:pt x="4096" y="3072"/>
                </a:cubicBezTo>
                <a:close/>
                <a:moveTo>
                  <a:pt x="3072" y="896"/>
                </a:moveTo>
                <a:cubicBezTo>
                  <a:pt x="2677" y="896"/>
                  <a:pt x="2313" y="993"/>
                  <a:pt x="1980" y="1188"/>
                </a:cubicBezTo>
                <a:cubicBezTo>
                  <a:pt x="1647" y="1383"/>
                  <a:pt x="1383" y="1647"/>
                  <a:pt x="1188" y="1980"/>
                </a:cubicBezTo>
                <a:cubicBezTo>
                  <a:pt x="993" y="2313"/>
                  <a:pt x="896" y="2677"/>
                  <a:pt x="896" y="3072"/>
                </a:cubicBezTo>
                <a:cubicBezTo>
                  <a:pt x="896" y="3467"/>
                  <a:pt x="993" y="3831"/>
                  <a:pt x="1188" y="4164"/>
                </a:cubicBezTo>
                <a:cubicBezTo>
                  <a:pt x="1383" y="4497"/>
                  <a:pt x="1647" y="4761"/>
                  <a:pt x="1980" y="4956"/>
                </a:cubicBezTo>
                <a:cubicBezTo>
                  <a:pt x="2313" y="5151"/>
                  <a:pt x="2677" y="5248"/>
                  <a:pt x="3072" y="5248"/>
                </a:cubicBezTo>
                <a:cubicBezTo>
                  <a:pt x="3467" y="5248"/>
                  <a:pt x="3831" y="5151"/>
                  <a:pt x="4164" y="4956"/>
                </a:cubicBezTo>
                <a:cubicBezTo>
                  <a:pt x="4497" y="4761"/>
                  <a:pt x="4761" y="4497"/>
                  <a:pt x="4956" y="4164"/>
                </a:cubicBezTo>
                <a:cubicBezTo>
                  <a:pt x="5151" y="3831"/>
                  <a:pt x="5248" y="3467"/>
                  <a:pt x="5248" y="3072"/>
                </a:cubicBezTo>
                <a:cubicBezTo>
                  <a:pt x="5248" y="2677"/>
                  <a:pt x="5151" y="2313"/>
                  <a:pt x="4956" y="1980"/>
                </a:cubicBezTo>
                <a:cubicBezTo>
                  <a:pt x="4761" y="1647"/>
                  <a:pt x="4497" y="1383"/>
                  <a:pt x="4164" y="1188"/>
                </a:cubicBezTo>
                <a:cubicBezTo>
                  <a:pt x="3831" y="993"/>
                  <a:pt x="3467" y="896"/>
                  <a:pt x="3072" y="896"/>
                </a:cubicBezTo>
                <a:close/>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1" name="Freeform 37" title="Ikon överstruken"/>
          <p:cNvSpPr>
            <a:spLocks noChangeAspect="1" noEditPoints="1"/>
          </p:cNvSpPr>
          <p:nvPr/>
        </p:nvSpPr>
        <p:spPr bwMode="auto">
          <a:xfrm>
            <a:off x="9926988" y="2715098"/>
            <a:ext cx="251241" cy="251241"/>
          </a:xfrm>
          <a:custGeom>
            <a:avLst/>
            <a:gdLst>
              <a:gd name="T0" fmla="*/ 5248 w 6144"/>
              <a:gd name="T1" fmla="*/ 3080 h 6164"/>
              <a:gd name="T2" fmla="*/ 4900 w 6144"/>
              <a:gd name="T3" fmla="*/ 1900 h 6164"/>
              <a:gd name="T4" fmla="*/ 1884 w 6144"/>
              <a:gd name="T5" fmla="*/ 4912 h 6164"/>
              <a:gd name="T6" fmla="*/ 3072 w 6144"/>
              <a:gd name="T7" fmla="*/ 5268 h 6164"/>
              <a:gd name="T8" fmla="*/ 3918 w 6144"/>
              <a:gd name="T9" fmla="*/ 5094 h 6164"/>
              <a:gd name="T10" fmla="*/ 4612 w 6144"/>
              <a:gd name="T11" fmla="*/ 4628 h 6164"/>
              <a:gd name="T12" fmla="*/ 5076 w 6144"/>
              <a:gd name="T13" fmla="*/ 3930 h 6164"/>
              <a:gd name="T14" fmla="*/ 5248 w 6144"/>
              <a:gd name="T15" fmla="*/ 3080 h 6164"/>
              <a:gd name="T16" fmla="*/ 1252 w 6144"/>
              <a:gd name="T17" fmla="*/ 4276 h 6164"/>
              <a:gd name="T18" fmla="*/ 4272 w 6144"/>
              <a:gd name="T19" fmla="*/ 1260 h 6164"/>
              <a:gd name="T20" fmla="*/ 3072 w 6144"/>
              <a:gd name="T21" fmla="*/ 896 h 6164"/>
              <a:gd name="T22" fmla="*/ 1980 w 6144"/>
              <a:gd name="T23" fmla="*/ 1188 h 6164"/>
              <a:gd name="T24" fmla="*/ 1188 w 6144"/>
              <a:gd name="T25" fmla="*/ 1984 h 6164"/>
              <a:gd name="T26" fmla="*/ 896 w 6144"/>
              <a:gd name="T27" fmla="*/ 3080 h 6164"/>
              <a:gd name="T28" fmla="*/ 1252 w 6144"/>
              <a:gd name="T29" fmla="*/ 4276 h 6164"/>
              <a:gd name="T30" fmla="*/ 6144 w 6144"/>
              <a:gd name="T31" fmla="*/ 3080 h 6164"/>
              <a:gd name="T32" fmla="*/ 5900 w 6144"/>
              <a:gd name="T33" fmla="*/ 4280 h 6164"/>
              <a:gd name="T34" fmla="*/ 5246 w 6144"/>
              <a:gd name="T35" fmla="*/ 5264 h 6164"/>
              <a:gd name="T36" fmla="*/ 4266 w 6144"/>
              <a:gd name="T37" fmla="*/ 5920 h 6164"/>
              <a:gd name="T38" fmla="*/ 3072 w 6144"/>
              <a:gd name="T39" fmla="*/ 6164 h 6164"/>
              <a:gd name="T40" fmla="*/ 1878 w 6144"/>
              <a:gd name="T41" fmla="*/ 5920 h 6164"/>
              <a:gd name="T42" fmla="*/ 898 w 6144"/>
              <a:gd name="T43" fmla="*/ 5264 h 6164"/>
              <a:gd name="T44" fmla="*/ 244 w 6144"/>
              <a:gd name="T45" fmla="*/ 4280 h 6164"/>
              <a:gd name="T46" fmla="*/ 0 w 6144"/>
              <a:gd name="T47" fmla="*/ 3080 h 6164"/>
              <a:gd name="T48" fmla="*/ 244 w 6144"/>
              <a:gd name="T49" fmla="*/ 1882 h 6164"/>
              <a:gd name="T50" fmla="*/ 898 w 6144"/>
              <a:gd name="T51" fmla="*/ 900 h 6164"/>
              <a:gd name="T52" fmla="*/ 1878 w 6144"/>
              <a:gd name="T53" fmla="*/ 244 h 6164"/>
              <a:gd name="T54" fmla="*/ 3072 w 6144"/>
              <a:gd name="T55" fmla="*/ 0 h 6164"/>
              <a:gd name="T56" fmla="*/ 4266 w 6144"/>
              <a:gd name="T57" fmla="*/ 244 h 6164"/>
              <a:gd name="T58" fmla="*/ 5246 w 6144"/>
              <a:gd name="T59" fmla="*/ 900 h 6164"/>
              <a:gd name="T60" fmla="*/ 5900 w 6144"/>
              <a:gd name="T61" fmla="*/ 1882 h 6164"/>
              <a:gd name="T62" fmla="*/ 6144 w 6144"/>
              <a:gd name="T63" fmla="*/ 3080 h 6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44" h="6164">
                <a:moveTo>
                  <a:pt x="5248" y="3080"/>
                </a:moveTo>
                <a:cubicBezTo>
                  <a:pt x="5248" y="2651"/>
                  <a:pt x="5132" y="2257"/>
                  <a:pt x="4900" y="1900"/>
                </a:cubicBezTo>
                <a:cubicBezTo>
                  <a:pt x="1884" y="4912"/>
                  <a:pt x="1884" y="4912"/>
                  <a:pt x="1884" y="4912"/>
                </a:cubicBezTo>
                <a:cubicBezTo>
                  <a:pt x="2249" y="5149"/>
                  <a:pt x="2645" y="5268"/>
                  <a:pt x="3072" y="5268"/>
                </a:cubicBezTo>
                <a:cubicBezTo>
                  <a:pt x="3368" y="5268"/>
                  <a:pt x="3650" y="5210"/>
                  <a:pt x="3918" y="5094"/>
                </a:cubicBezTo>
                <a:cubicBezTo>
                  <a:pt x="4186" y="4978"/>
                  <a:pt x="4417" y="4823"/>
                  <a:pt x="4612" y="4628"/>
                </a:cubicBezTo>
                <a:cubicBezTo>
                  <a:pt x="4807" y="4433"/>
                  <a:pt x="4961" y="4201"/>
                  <a:pt x="5076" y="3930"/>
                </a:cubicBezTo>
                <a:cubicBezTo>
                  <a:pt x="5191" y="3659"/>
                  <a:pt x="5248" y="3376"/>
                  <a:pt x="5248" y="3080"/>
                </a:cubicBezTo>
                <a:close/>
                <a:moveTo>
                  <a:pt x="1252" y="4276"/>
                </a:moveTo>
                <a:cubicBezTo>
                  <a:pt x="4272" y="1260"/>
                  <a:pt x="4272" y="1260"/>
                  <a:pt x="4272" y="1260"/>
                </a:cubicBezTo>
                <a:cubicBezTo>
                  <a:pt x="3912" y="1017"/>
                  <a:pt x="3512" y="896"/>
                  <a:pt x="3072" y="896"/>
                </a:cubicBezTo>
                <a:cubicBezTo>
                  <a:pt x="2677" y="896"/>
                  <a:pt x="2313" y="993"/>
                  <a:pt x="1980" y="1188"/>
                </a:cubicBezTo>
                <a:cubicBezTo>
                  <a:pt x="1647" y="1383"/>
                  <a:pt x="1383" y="1648"/>
                  <a:pt x="1188" y="1984"/>
                </a:cubicBezTo>
                <a:cubicBezTo>
                  <a:pt x="993" y="2320"/>
                  <a:pt x="896" y="2685"/>
                  <a:pt x="896" y="3080"/>
                </a:cubicBezTo>
                <a:cubicBezTo>
                  <a:pt x="896" y="3512"/>
                  <a:pt x="1015" y="3911"/>
                  <a:pt x="1252" y="4276"/>
                </a:cubicBezTo>
                <a:close/>
                <a:moveTo>
                  <a:pt x="6144" y="3080"/>
                </a:moveTo>
                <a:cubicBezTo>
                  <a:pt x="6144" y="3499"/>
                  <a:pt x="6063" y="3899"/>
                  <a:pt x="5900" y="4280"/>
                </a:cubicBezTo>
                <a:cubicBezTo>
                  <a:pt x="5737" y="4661"/>
                  <a:pt x="5519" y="4989"/>
                  <a:pt x="5246" y="5264"/>
                </a:cubicBezTo>
                <a:cubicBezTo>
                  <a:pt x="4973" y="5539"/>
                  <a:pt x="4646" y="5757"/>
                  <a:pt x="4266" y="5920"/>
                </a:cubicBezTo>
                <a:cubicBezTo>
                  <a:pt x="3886" y="6083"/>
                  <a:pt x="3488" y="6164"/>
                  <a:pt x="3072" y="6164"/>
                </a:cubicBezTo>
                <a:cubicBezTo>
                  <a:pt x="2656" y="6164"/>
                  <a:pt x="2258" y="6083"/>
                  <a:pt x="1878" y="5920"/>
                </a:cubicBezTo>
                <a:cubicBezTo>
                  <a:pt x="1498" y="5757"/>
                  <a:pt x="1171" y="5539"/>
                  <a:pt x="898" y="5264"/>
                </a:cubicBezTo>
                <a:cubicBezTo>
                  <a:pt x="625" y="4989"/>
                  <a:pt x="407" y="4661"/>
                  <a:pt x="244" y="4280"/>
                </a:cubicBezTo>
                <a:cubicBezTo>
                  <a:pt x="81" y="3899"/>
                  <a:pt x="0" y="3499"/>
                  <a:pt x="0" y="3080"/>
                </a:cubicBezTo>
                <a:cubicBezTo>
                  <a:pt x="0" y="2661"/>
                  <a:pt x="81" y="2262"/>
                  <a:pt x="244" y="1882"/>
                </a:cubicBezTo>
                <a:cubicBezTo>
                  <a:pt x="407" y="1502"/>
                  <a:pt x="625" y="1175"/>
                  <a:pt x="898" y="900"/>
                </a:cubicBezTo>
                <a:cubicBezTo>
                  <a:pt x="1171" y="625"/>
                  <a:pt x="1498" y="407"/>
                  <a:pt x="1878" y="244"/>
                </a:cubicBezTo>
                <a:cubicBezTo>
                  <a:pt x="2258" y="81"/>
                  <a:pt x="2656" y="0"/>
                  <a:pt x="3072" y="0"/>
                </a:cubicBezTo>
                <a:cubicBezTo>
                  <a:pt x="3488" y="0"/>
                  <a:pt x="3886" y="81"/>
                  <a:pt x="4266" y="244"/>
                </a:cubicBezTo>
                <a:cubicBezTo>
                  <a:pt x="4646" y="407"/>
                  <a:pt x="4973" y="625"/>
                  <a:pt x="5246" y="900"/>
                </a:cubicBezTo>
                <a:cubicBezTo>
                  <a:pt x="5519" y="1175"/>
                  <a:pt x="5737" y="1502"/>
                  <a:pt x="5900" y="1882"/>
                </a:cubicBezTo>
                <a:cubicBezTo>
                  <a:pt x="6063" y="2262"/>
                  <a:pt x="6144" y="2661"/>
                  <a:pt x="6144" y="308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2" name="Freeform 321" title="Ikon info"/>
          <p:cNvSpPr>
            <a:spLocks noChangeAspect="1" noEditPoints="1"/>
          </p:cNvSpPr>
          <p:nvPr/>
        </p:nvSpPr>
        <p:spPr bwMode="auto">
          <a:xfrm>
            <a:off x="10267737" y="2715098"/>
            <a:ext cx="115855" cy="251241"/>
          </a:xfrm>
          <a:custGeom>
            <a:avLst/>
            <a:gdLst>
              <a:gd name="T0" fmla="*/ 2560 w 2560"/>
              <a:gd name="T1" fmla="*/ 4864 h 5632"/>
              <a:gd name="T2" fmla="*/ 2560 w 2560"/>
              <a:gd name="T3" fmla="*/ 5376 h 5632"/>
              <a:gd name="T4" fmla="*/ 2484 w 2560"/>
              <a:gd name="T5" fmla="*/ 5556 h 5632"/>
              <a:gd name="T6" fmla="*/ 2304 w 2560"/>
              <a:gd name="T7" fmla="*/ 5632 h 5632"/>
              <a:gd name="T8" fmla="*/ 256 w 2560"/>
              <a:gd name="T9" fmla="*/ 5632 h 5632"/>
              <a:gd name="T10" fmla="*/ 76 w 2560"/>
              <a:gd name="T11" fmla="*/ 5556 h 5632"/>
              <a:gd name="T12" fmla="*/ 0 w 2560"/>
              <a:gd name="T13" fmla="*/ 5376 h 5632"/>
              <a:gd name="T14" fmla="*/ 0 w 2560"/>
              <a:gd name="T15" fmla="*/ 4864 h 5632"/>
              <a:gd name="T16" fmla="*/ 76 w 2560"/>
              <a:gd name="T17" fmla="*/ 4684 h 5632"/>
              <a:gd name="T18" fmla="*/ 256 w 2560"/>
              <a:gd name="T19" fmla="*/ 4608 h 5632"/>
              <a:gd name="T20" fmla="*/ 512 w 2560"/>
              <a:gd name="T21" fmla="*/ 4608 h 5632"/>
              <a:gd name="T22" fmla="*/ 512 w 2560"/>
              <a:gd name="T23" fmla="*/ 3072 h 5632"/>
              <a:gd name="T24" fmla="*/ 256 w 2560"/>
              <a:gd name="T25" fmla="*/ 3072 h 5632"/>
              <a:gd name="T26" fmla="*/ 76 w 2560"/>
              <a:gd name="T27" fmla="*/ 2996 h 5632"/>
              <a:gd name="T28" fmla="*/ 0 w 2560"/>
              <a:gd name="T29" fmla="*/ 2816 h 5632"/>
              <a:gd name="T30" fmla="*/ 0 w 2560"/>
              <a:gd name="T31" fmla="*/ 2304 h 5632"/>
              <a:gd name="T32" fmla="*/ 76 w 2560"/>
              <a:gd name="T33" fmla="*/ 2124 h 5632"/>
              <a:gd name="T34" fmla="*/ 256 w 2560"/>
              <a:gd name="T35" fmla="*/ 2048 h 5632"/>
              <a:gd name="T36" fmla="*/ 1792 w 2560"/>
              <a:gd name="T37" fmla="*/ 2048 h 5632"/>
              <a:gd name="T38" fmla="*/ 1972 w 2560"/>
              <a:gd name="T39" fmla="*/ 2124 h 5632"/>
              <a:gd name="T40" fmla="*/ 2048 w 2560"/>
              <a:gd name="T41" fmla="*/ 2304 h 5632"/>
              <a:gd name="T42" fmla="*/ 2048 w 2560"/>
              <a:gd name="T43" fmla="*/ 4608 h 5632"/>
              <a:gd name="T44" fmla="*/ 2304 w 2560"/>
              <a:gd name="T45" fmla="*/ 4608 h 5632"/>
              <a:gd name="T46" fmla="*/ 2484 w 2560"/>
              <a:gd name="T47" fmla="*/ 4684 h 5632"/>
              <a:gd name="T48" fmla="*/ 2560 w 2560"/>
              <a:gd name="T49" fmla="*/ 4864 h 5632"/>
              <a:gd name="T50" fmla="*/ 2048 w 2560"/>
              <a:gd name="T51" fmla="*/ 256 h 5632"/>
              <a:gd name="T52" fmla="*/ 2048 w 2560"/>
              <a:gd name="T53" fmla="*/ 1024 h 5632"/>
              <a:gd name="T54" fmla="*/ 1972 w 2560"/>
              <a:gd name="T55" fmla="*/ 1204 h 5632"/>
              <a:gd name="T56" fmla="*/ 1792 w 2560"/>
              <a:gd name="T57" fmla="*/ 1280 h 5632"/>
              <a:gd name="T58" fmla="*/ 768 w 2560"/>
              <a:gd name="T59" fmla="*/ 1280 h 5632"/>
              <a:gd name="T60" fmla="*/ 588 w 2560"/>
              <a:gd name="T61" fmla="*/ 1204 h 5632"/>
              <a:gd name="T62" fmla="*/ 512 w 2560"/>
              <a:gd name="T63" fmla="*/ 1024 h 5632"/>
              <a:gd name="T64" fmla="*/ 512 w 2560"/>
              <a:gd name="T65" fmla="*/ 256 h 5632"/>
              <a:gd name="T66" fmla="*/ 588 w 2560"/>
              <a:gd name="T67" fmla="*/ 76 h 5632"/>
              <a:gd name="T68" fmla="*/ 768 w 2560"/>
              <a:gd name="T69" fmla="*/ 0 h 5632"/>
              <a:gd name="T70" fmla="*/ 1792 w 2560"/>
              <a:gd name="T71" fmla="*/ 0 h 5632"/>
              <a:gd name="T72" fmla="*/ 1972 w 2560"/>
              <a:gd name="T73" fmla="*/ 76 h 5632"/>
              <a:gd name="T74" fmla="*/ 2048 w 2560"/>
              <a:gd name="T75" fmla="*/ 256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0" h="5632">
                <a:moveTo>
                  <a:pt x="2560" y="4864"/>
                </a:moveTo>
                <a:cubicBezTo>
                  <a:pt x="2560" y="5376"/>
                  <a:pt x="2560" y="5376"/>
                  <a:pt x="2560" y="5376"/>
                </a:cubicBezTo>
                <a:cubicBezTo>
                  <a:pt x="2560" y="5445"/>
                  <a:pt x="2535" y="5505"/>
                  <a:pt x="2484" y="5556"/>
                </a:cubicBezTo>
                <a:cubicBezTo>
                  <a:pt x="2433" y="5607"/>
                  <a:pt x="2373" y="5632"/>
                  <a:pt x="2304" y="5632"/>
                </a:cubicBezTo>
                <a:cubicBezTo>
                  <a:pt x="256" y="5632"/>
                  <a:pt x="256" y="5632"/>
                  <a:pt x="256" y="5632"/>
                </a:cubicBezTo>
                <a:cubicBezTo>
                  <a:pt x="187" y="5632"/>
                  <a:pt x="127" y="5607"/>
                  <a:pt x="76" y="5556"/>
                </a:cubicBezTo>
                <a:cubicBezTo>
                  <a:pt x="25" y="5505"/>
                  <a:pt x="0" y="5445"/>
                  <a:pt x="0" y="5376"/>
                </a:cubicBezTo>
                <a:cubicBezTo>
                  <a:pt x="0" y="4864"/>
                  <a:pt x="0" y="4864"/>
                  <a:pt x="0" y="4864"/>
                </a:cubicBezTo>
                <a:cubicBezTo>
                  <a:pt x="0" y="4795"/>
                  <a:pt x="25" y="4735"/>
                  <a:pt x="76" y="4684"/>
                </a:cubicBezTo>
                <a:cubicBezTo>
                  <a:pt x="127" y="4633"/>
                  <a:pt x="187" y="4608"/>
                  <a:pt x="256" y="4608"/>
                </a:cubicBezTo>
                <a:cubicBezTo>
                  <a:pt x="512" y="4608"/>
                  <a:pt x="512" y="4608"/>
                  <a:pt x="512" y="4608"/>
                </a:cubicBezTo>
                <a:cubicBezTo>
                  <a:pt x="512" y="3072"/>
                  <a:pt x="512" y="3072"/>
                  <a:pt x="512" y="3072"/>
                </a:cubicBezTo>
                <a:cubicBezTo>
                  <a:pt x="256" y="3072"/>
                  <a:pt x="256" y="3072"/>
                  <a:pt x="256" y="3072"/>
                </a:cubicBezTo>
                <a:cubicBezTo>
                  <a:pt x="187" y="3072"/>
                  <a:pt x="127" y="3047"/>
                  <a:pt x="76" y="2996"/>
                </a:cubicBezTo>
                <a:cubicBezTo>
                  <a:pt x="25" y="2945"/>
                  <a:pt x="0" y="2885"/>
                  <a:pt x="0" y="2816"/>
                </a:cubicBezTo>
                <a:cubicBezTo>
                  <a:pt x="0" y="2304"/>
                  <a:pt x="0" y="2304"/>
                  <a:pt x="0" y="2304"/>
                </a:cubicBezTo>
                <a:cubicBezTo>
                  <a:pt x="0" y="2235"/>
                  <a:pt x="25" y="2175"/>
                  <a:pt x="76" y="2124"/>
                </a:cubicBezTo>
                <a:cubicBezTo>
                  <a:pt x="127" y="2073"/>
                  <a:pt x="187" y="2048"/>
                  <a:pt x="256" y="2048"/>
                </a:cubicBezTo>
                <a:cubicBezTo>
                  <a:pt x="1792" y="2048"/>
                  <a:pt x="1792" y="2048"/>
                  <a:pt x="1792" y="2048"/>
                </a:cubicBezTo>
                <a:cubicBezTo>
                  <a:pt x="1861" y="2048"/>
                  <a:pt x="1921" y="2073"/>
                  <a:pt x="1972" y="2124"/>
                </a:cubicBezTo>
                <a:cubicBezTo>
                  <a:pt x="2023" y="2175"/>
                  <a:pt x="2048" y="2235"/>
                  <a:pt x="2048" y="2304"/>
                </a:cubicBezTo>
                <a:cubicBezTo>
                  <a:pt x="2048" y="4608"/>
                  <a:pt x="2048" y="4608"/>
                  <a:pt x="2048" y="4608"/>
                </a:cubicBezTo>
                <a:cubicBezTo>
                  <a:pt x="2304" y="4608"/>
                  <a:pt x="2304" y="4608"/>
                  <a:pt x="2304" y="4608"/>
                </a:cubicBezTo>
                <a:cubicBezTo>
                  <a:pt x="2373" y="4608"/>
                  <a:pt x="2433" y="4633"/>
                  <a:pt x="2484" y="4684"/>
                </a:cubicBezTo>
                <a:cubicBezTo>
                  <a:pt x="2535" y="4735"/>
                  <a:pt x="2560" y="4795"/>
                  <a:pt x="2560" y="4864"/>
                </a:cubicBezTo>
                <a:close/>
                <a:moveTo>
                  <a:pt x="2048" y="256"/>
                </a:moveTo>
                <a:cubicBezTo>
                  <a:pt x="2048" y="1024"/>
                  <a:pt x="2048" y="1024"/>
                  <a:pt x="2048" y="1024"/>
                </a:cubicBezTo>
                <a:cubicBezTo>
                  <a:pt x="2048" y="1093"/>
                  <a:pt x="2023" y="1153"/>
                  <a:pt x="1972" y="1204"/>
                </a:cubicBezTo>
                <a:cubicBezTo>
                  <a:pt x="1921" y="1255"/>
                  <a:pt x="1861" y="1280"/>
                  <a:pt x="1792" y="1280"/>
                </a:cubicBezTo>
                <a:cubicBezTo>
                  <a:pt x="768" y="1280"/>
                  <a:pt x="768" y="1280"/>
                  <a:pt x="768" y="1280"/>
                </a:cubicBezTo>
                <a:cubicBezTo>
                  <a:pt x="699" y="1280"/>
                  <a:pt x="639" y="1255"/>
                  <a:pt x="588" y="1204"/>
                </a:cubicBezTo>
                <a:cubicBezTo>
                  <a:pt x="537" y="1153"/>
                  <a:pt x="512" y="1093"/>
                  <a:pt x="512" y="1024"/>
                </a:cubicBezTo>
                <a:cubicBezTo>
                  <a:pt x="512" y="256"/>
                  <a:pt x="512" y="256"/>
                  <a:pt x="512" y="256"/>
                </a:cubicBezTo>
                <a:cubicBezTo>
                  <a:pt x="512" y="187"/>
                  <a:pt x="537" y="127"/>
                  <a:pt x="588" y="76"/>
                </a:cubicBezTo>
                <a:cubicBezTo>
                  <a:pt x="639" y="25"/>
                  <a:pt x="699" y="0"/>
                  <a:pt x="768" y="0"/>
                </a:cubicBezTo>
                <a:cubicBezTo>
                  <a:pt x="1792" y="0"/>
                  <a:pt x="1792" y="0"/>
                  <a:pt x="1792" y="0"/>
                </a:cubicBezTo>
                <a:cubicBezTo>
                  <a:pt x="1861" y="0"/>
                  <a:pt x="1921" y="25"/>
                  <a:pt x="1972" y="76"/>
                </a:cubicBezTo>
                <a:cubicBezTo>
                  <a:pt x="2023" y="127"/>
                  <a:pt x="2048" y="187"/>
                  <a:pt x="2048" y="2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3" name="Freeform 325" title="Ikon info"/>
          <p:cNvSpPr>
            <a:spLocks noChangeAspect="1" noEditPoints="1"/>
          </p:cNvSpPr>
          <p:nvPr/>
        </p:nvSpPr>
        <p:spPr bwMode="auto">
          <a:xfrm>
            <a:off x="10473101" y="2702686"/>
            <a:ext cx="251241" cy="251241"/>
          </a:xfrm>
          <a:custGeom>
            <a:avLst/>
            <a:gdLst>
              <a:gd name="T0" fmla="*/ 4096 w 6144"/>
              <a:gd name="T1" fmla="*/ 4992 h 6144"/>
              <a:gd name="T2" fmla="*/ 4096 w 6144"/>
              <a:gd name="T3" fmla="*/ 4352 h 6144"/>
              <a:gd name="T4" fmla="*/ 4060 w 6144"/>
              <a:gd name="T5" fmla="*/ 4260 h 6144"/>
              <a:gd name="T6" fmla="*/ 3968 w 6144"/>
              <a:gd name="T7" fmla="*/ 4224 h 6144"/>
              <a:gd name="T8" fmla="*/ 3584 w 6144"/>
              <a:gd name="T9" fmla="*/ 4224 h 6144"/>
              <a:gd name="T10" fmla="*/ 3584 w 6144"/>
              <a:gd name="T11" fmla="*/ 2176 h 6144"/>
              <a:gd name="T12" fmla="*/ 3548 w 6144"/>
              <a:gd name="T13" fmla="*/ 2084 h 6144"/>
              <a:gd name="T14" fmla="*/ 3456 w 6144"/>
              <a:gd name="T15" fmla="*/ 2048 h 6144"/>
              <a:gd name="T16" fmla="*/ 2176 w 6144"/>
              <a:gd name="T17" fmla="*/ 2048 h 6144"/>
              <a:gd name="T18" fmla="*/ 2084 w 6144"/>
              <a:gd name="T19" fmla="*/ 2084 h 6144"/>
              <a:gd name="T20" fmla="*/ 2048 w 6144"/>
              <a:gd name="T21" fmla="*/ 2176 h 6144"/>
              <a:gd name="T22" fmla="*/ 2048 w 6144"/>
              <a:gd name="T23" fmla="*/ 2816 h 6144"/>
              <a:gd name="T24" fmla="*/ 2084 w 6144"/>
              <a:gd name="T25" fmla="*/ 2908 h 6144"/>
              <a:gd name="T26" fmla="*/ 2176 w 6144"/>
              <a:gd name="T27" fmla="*/ 2944 h 6144"/>
              <a:gd name="T28" fmla="*/ 2560 w 6144"/>
              <a:gd name="T29" fmla="*/ 2944 h 6144"/>
              <a:gd name="T30" fmla="*/ 2560 w 6144"/>
              <a:gd name="T31" fmla="*/ 4224 h 6144"/>
              <a:gd name="T32" fmla="*/ 2176 w 6144"/>
              <a:gd name="T33" fmla="*/ 4224 h 6144"/>
              <a:gd name="T34" fmla="*/ 2084 w 6144"/>
              <a:gd name="T35" fmla="*/ 4260 h 6144"/>
              <a:gd name="T36" fmla="*/ 2048 w 6144"/>
              <a:gd name="T37" fmla="*/ 4352 h 6144"/>
              <a:gd name="T38" fmla="*/ 2048 w 6144"/>
              <a:gd name="T39" fmla="*/ 4992 h 6144"/>
              <a:gd name="T40" fmla="*/ 2084 w 6144"/>
              <a:gd name="T41" fmla="*/ 5084 h 6144"/>
              <a:gd name="T42" fmla="*/ 2176 w 6144"/>
              <a:gd name="T43" fmla="*/ 5120 h 6144"/>
              <a:gd name="T44" fmla="*/ 3968 w 6144"/>
              <a:gd name="T45" fmla="*/ 5120 h 6144"/>
              <a:gd name="T46" fmla="*/ 4060 w 6144"/>
              <a:gd name="T47" fmla="*/ 5084 h 6144"/>
              <a:gd name="T48" fmla="*/ 4096 w 6144"/>
              <a:gd name="T49" fmla="*/ 4992 h 6144"/>
              <a:gd name="T50" fmla="*/ 3584 w 6144"/>
              <a:gd name="T51" fmla="*/ 1408 h 6144"/>
              <a:gd name="T52" fmla="*/ 3584 w 6144"/>
              <a:gd name="T53" fmla="*/ 768 h 6144"/>
              <a:gd name="T54" fmla="*/ 3548 w 6144"/>
              <a:gd name="T55" fmla="*/ 676 h 6144"/>
              <a:gd name="T56" fmla="*/ 3456 w 6144"/>
              <a:gd name="T57" fmla="*/ 640 h 6144"/>
              <a:gd name="T58" fmla="*/ 2688 w 6144"/>
              <a:gd name="T59" fmla="*/ 640 h 6144"/>
              <a:gd name="T60" fmla="*/ 2596 w 6144"/>
              <a:gd name="T61" fmla="*/ 676 h 6144"/>
              <a:gd name="T62" fmla="*/ 2560 w 6144"/>
              <a:gd name="T63" fmla="*/ 768 h 6144"/>
              <a:gd name="T64" fmla="*/ 2560 w 6144"/>
              <a:gd name="T65" fmla="*/ 1408 h 6144"/>
              <a:gd name="T66" fmla="*/ 2596 w 6144"/>
              <a:gd name="T67" fmla="*/ 1500 h 6144"/>
              <a:gd name="T68" fmla="*/ 2688 w 6144"/>
              <a:gd name="T69" fmla="*/ 1536 h 6144"/>
              <a:gd name="T70" fmla="*/ 3456 w 6144"/>
              <a:gd name="T71" fmla="*/ 1536 h 6144"/>
              <a:gd name="T72" fmla="*/ 3548 w 6144"/>
              <a:gd name="T73" fmla="*/ 1500 h 6144"/>
              <a:gd name="T74" fmla="*/ 3584 w 6144"/>
              <a:gd name="T75" fmla="*/ 1408 h 6144"/>
              <a:gd name="T76" fmla="*/ 6144 w 6144"/>
              <a:gd name="T77" fmla="*/ 3072 h 6144"/>
              <a:gd name="T78" fmla="*/ 5732 w 6144"/>
              <a:gd name="T79" fmla="*/ 4614 h 6144"/>
              <a:gd name="T80" fmla="*/ 4614 w 6144"/>
              <a:gd name="T81" fmla="*/ 5732 h 6144"/>
              <a:gd name="T82" fmla="*/ 3072 w 6144"/>
              <a:gd name="T83" fmla="*/ 6144 h 6144"/>
              <a:gd name="T84" fmla="*/ 1530 w 6144"/>
              <a:gd name="T85" fmla="*/ 5732 h 6144"/>
              <a:gd name="T86" fmla="*/ 412 w 6144"/>
              <a:gd name="T87" fmla="*/ 4614 h 6144"/>
              <a:gd name="T88" fmla="*/ 0 w 6144"/>
              <a:gd name="T89" fmla="*/ 3072 h 6144"/>
              <a:gd name="T90" fmla="*/ 412 w 6144"/>
              <a:gd name="T91" fmla="*/ 1530 h 6144"/>
              <a:gd name="T92" fmla="*/ 1530 w 6144"/>
              <a:gd name="T93" fmla="*/ 412 h 6144"/>
              <a:gd name="T94" fmla="*/ 3072 w 6144"/>
              <a:gd name="T95" fmla="*/ 0 h 6144"/>
              <a:gd name="T96" fmla="*/ 4614 w 6144"/>
              <a:gd name="T97" fmla="*/ 412 h 6144"/>
              <a:gd name="T98" fmla="*/ 5732 w 6144"/>
              <a:gd name="T99" fmla="*/ 1530 h 6144"/>
              <a:gd name="T100" fmla="*/ 6144 w 6144"/>
              <a:gd name="T101"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144" h="6144">
                <a:moveTo>
                  <a:pt x="4096" y="4992"/>
                </a:moveTo>
                <a:cubicBezTo>
                  <a:pt x="4096" y="4352"/>
                  <a:pt x="4096" y="4352"/>
                  <a:pt x="4096" y="4352"/>
                </a:cubicBezTo>
                <a:cubicBezTo>
                  <a:pt x="4096" y="4315"/>
                  <a:pt x="4084" y="4284"/>
                  <a:pt x="4060" y="4260"/>
                </a:cubicBezTo>
                <a:cubicBezTo>
                  <a:pt x="4036" y="4236"/>
                  <a:pt x="4005" y="4224"/>
                  <a:pt x="3968" y="4224"/>
                </a:cubicBezTo>
                <a:cubicBezTo>
                  <a:pt x="3584" y="4224"/>
                  <a:pt x="3584" y="4224"/>
                  <a:pt x="3584" y="4224"/>
                </a:cubicBezTo>
                <a:cubicBezTo>
                  <a:pt x="3584" y="2176"/>
                  <a:pt x="3584" y="2176"/>
                  <a:pt x="3584" y="2176"/>
                </a:cubicBezTo>
                <a:cubicBezTo>
                  <a:pt x="3584" y="2139"/>
                  <a:pt x="3572" y="2108"/>
                  <a:pt x="3548" y="2084"/>
                </a:cubicBezTo>
                <a:cubicBezTo>
                  <a:pt x="3524" y="2060"/>
                  <a:pt x="3493" y="2048"/>
                  <a:pt x="3456" y="2048"/>
                </a:cubicBezTo>
                <a:cubicBezTo>
                  <a:pt x="2176" y="2048"/>
                  <a:pt x="2176" y="2048"/>
                  <a:pt x="2176" y="2048"/>
                </a:cubicBezTo>
                <a:cubicBezTo>
                  <a:pt x="2139" y="2048"/>
                  <a:pt x="2108" y="2060"/>
                  <a:pt x="2084" y="2084"/>
                </a:cubicBezTo>
                <a:cubicBezTo>
                  <a:pt x="2060" y="2108"/>
                  <a:pt x="2048" y="2139"/>
                  <a:pt x="2048" y="2176"/>
                </a:cubicBezTo>
                <a:cubicBezTo>
                  <a:pt x="2048" y="2816"/>
                  <a:pt x="2048" y="2816"/>
                  <a:pt x="2048" y="2816"/>
                </a:cubicBezTo>
                <a:cubicBezTo>
                  <a:pt x="2048" y="2853"/>
                  <a:pt x="2060" y="2884"/>
                  <a:pt x="2084" y="2908"/>
                </a:cubicBezTo>
                <a:cubicBezTo>
                  <a:pt x="2108" y="2932"/>
                  <a:pt x="2139" y="2944"/>
                  <a:pt x="2176" y="2944"/>
                </a:cubicBezTo>
                <a:cubicBezTo>
                  <a:pt x="2560" y="2944"/>
                  <a:pt x="2560" y="2944"/>
                  <a:pt x="2560" y="2944"/>
                </a:cubicBezTo>
                <a:cubicBezTo>
                  <a:pt x="2560" y="4224"/>
                  <a:pt x="2560" y="4224"/>
                  <a:pt x="2560" y="4224"/>
                </a:cubicBezTo>
                <a:cubicBezTo>
                  <a:pt x="2176" y="4224"/>
                  <a:pt x="2176" y="4224"/>
                  <a:pt x="2176" y="4224"/>
                </a:cubicBezTo>
                <a:cubicBezTo>
                  <a:pt x="2139" y="4224"/>
                  <a:pt x="2108" y="4236"/>
                  <a:pt x="2084" y="4260"/>
                </a:cubicBezTo>
                <a:cubicBezTo>
                  <a:pt x="2060" y="4284"/>
                  <a:pt x="2048" y="4315"/>
                  <a:pt x="2048" y="4352"/>
                </a:cubicBezTo>
                <a:cubicBezTo>
                  <a:pt x="2048" y="4992"/>
                  <a:pt x="2048" y="4992"/>
                  <a:pt x="2048" y="4992"/>
                </a:cubicBezTo>
                <a:cubicBezTo>
                  <a:pt x="2048" y="5029"/>
                  <a:pt x="2060" y="5060"/>
                  <a:pt x="2084" y="5084"/>
                </a:cubicBezTo>
                <a:cubicBezTo>
                  <a:pt x="2108" y="5108"/>
                  <a:pt x="2139" y="5120"/>
                  <a:pt x="2176" y="5120"/>
                </a:cubicBezTo>
                <a:cubicBezTo>
                  <a:pt x="3968" y="5120"/>
                  <a:pt x="3968" y="5120"/>
                  <a:pt x="3968" y="5120"/>
                </a:cubicBezTo>
                <a:cubicBezTo>
                  <a:pt x="4005" y="5120"/>
                  <a:pt x="4036" y="5108"/>
                  <a:pt x="4060" y="5084"/>
                </a:cubicBezTo>
                <a:cubicBezTo>
                  <a:pt x="4084" y="5060"/>
                  <a:pt x="4096" y="5029"/>
                  <a:pt x="4096" y="4992"/>
                </a:cubicBezTo>
                <a:close/>
                <a:moveTo>
                  <a:pt x="3584" y="1408"/>
                </a:moveTo>
                <a:cubicBezTo>
                  <a:pt x="3584" y="768"/>
                  <a:pt x="3584" y="768"/>
                  <a:pt x="3584" y="768"/>
                </a:cubicBezTo>
                <a:cubicBezTo>
                  <a:pt x="3584" y="731"/>
                  <a:pt x="3572" y="700"/>
                  <a:pt x="3548" y="676"/>
                </a:cubicBezTo>
                <a:cubicBezTo>
                  <a:pt x="3524" y="652"/>
                  <a:pt x="3493" y="640"/>
                  <a:pt x="3456" y="640"/>
                </a:cubicBezTo>
                <a:cubicBezTo>
                  <a:pt x="2688" y="640"/>
                  <a:pt x="2688" y="640"/>
                  <a:pt x="2688" y="640"/>
                </a:cubicBezTo>
                <a:cubicBezTo>
                  <a:pt x="2651" y="640"/>
                  <a:pt x="2620" y="652"/>
                  <a:pt x="2596" y="676"/>
                </a:cubicBezTo>
                <a:cubicBezTo>
                  <a:pt x="2572" y="700"/>
                  <a:pt x="2560" y="731"/>
                  <a:pt x="2560" y="768"/>
                </a:cubicBezTo>
                <a:cubicBezTo>
                  <a:pt x="2560" y="1408"/>
                  <a:pt x="2560" y="1408"/>
                  <a:pt x="2560" y="1408"/>
                </a:cubicBezTo>
                <a:cubicBezTo>
                  <a:pt x="2560" y="1445"/>
                  <a:pt x="2572" y="1476"/>
                  <a:pt x="2596" y="1500"/>
                </a:cubicBezTo>
                <a:cubicBezTo>
                  <a:pt x="2620" y="1524"/>
                  <a:pt x="2651" y="1536"/>
                  <a:pt x="2688" y="1536"/>
                </a:cubicBezTo>
                <a:cubicBezTo>
                  <a:pt x="3456" y="1536"/>
                  <a:pt x="3456" y="1536"/>
                  <a:pt x="3456" y="1536"/>
                </a:cubicBezTo>
                <a:cubicBezTo>
                  <a:pt x="3493" y="1536"/>
                  <a:pt x="3524" y="1524"/>
                  <a:pt x="3548" y="1500"/>
                </a:cubicBezTo>
                <a:cubicBezTo>
                  <a:pt x="3572" y="1476"/>
                  <a:pt x="3584" y="1445"/>
                  <a:pt x="3584" y="1408"/>
                </a:cubicBezTo>
                <a:close/>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4" name="Freeform 501" title="Ikon frågetecken"/>
          <p:cNvSpPr>
            <a:spLocks noChangeAspect="1" noEditPoints="1"/>
          </p:cNvSpPr>
          <p:nvPr/>
        </p:nvSpPr>
        <p:spPr bwMode="auto">
          <a:xfrm>
            <a:off x="8354300" y="3025389"/>
            <a:ext cx="181995" cy="251241"/>
          </a:xfrm>
          <a:custGeom>
            <a:avLst/>
            <a:gdLst>
              <a:gd name="T0" fmla="*/ 2437 w 3701"/>
              <a:gd name="T1" fmla="*/ 4000 h 5120"/>
              <a:gd name="T2" fmla="*/ 2437 w 3701"/>
              <a:gd name="T3" fmla="*/ 4960 h 5120"/>
              <a:gd name="T4" fmla="*/ 2389 w 3701"/>
              <a:gd name="T5" fmla="*/ 5072 h 5120"/>
              <a:gd name="T6" fmla="*/ 2277 w 3701"/>
              <a:gd name="T7" fmla="*/ 5120 h 5120"/>
              <a:gd name="T8" fmla="*/ 1317 w 3701"/>
              <a:gd name="T9" fmla="*/ 5120 h 5120"/>
              <a:gd name="T10" fmla="*/ 1205 w 3701"/>
              <a:gd name="T11" fmla="*/ 5072 h 5120"/>
              <a:gd name="T12" fmla="*/ 1157 w 3701"/>
              <a:gd name="T13" fmla="*/ 4960 h 5120"/>
              <a:gd name="T14" fmla="*/ 1157 w 3701"/>
              <a:gd name="T15" fmla="*/ 4000 h 5120"/>
              <a:gd name="T16" fmla="*/ 1205 w 3701"/>
              <a:gd name="T17" fmla="*/ 3888 h 5120"/>
              <a:gd name="T18" fmla="*/ 1317 w 3701"/>
              <a:gd name="T19" fmla="*/ 3840 h 5120"/>
              <a:gd name="T20" fmla="*/ 2277 w 3701"/>
              <a:gd name="T21" fmla="*/ 3840 h 5120"/>
              <a:gd name="T22" fmla="*/ 2389 w 3701"/>
              <a:gd name="T23" fmla="*/ 3888 h 5120"/>
              <a:gd name="T24" fmla="*/ 2437 w 3701"/>
              <a:gd name="T25" fmla="*/ 4000 h 5120"/>
              <a:gd name="T26" fmla="*/ 3701 w 3701"/>
              <a:gd name="T27" fmla="*/ 1600 h 5120"/>
              <a:gd name="T28" fmla="*/ 3639 w 3701"/>
              <a:gd name="T29" fmla="*/ 2004 h 5120"/>
              <a:gd name="T30" fmla="*/ 3499 w 3701"/>
              <a:gd name="T31" fmla="*/ 2310 h 5120"/>
              <a:gd name="T32" fmla="*/ 3279 w 3701"/>
              <a:gd name="T33" fmla="*/ 2548 h 5120"/>
              <a:gd name="T34" fmla="*/ 3049 w 3701"/>
              <a:gd name="T35" fmla="*/ 2722 h 5120"/>
              <a:gd name="T36" fmla="*/ 2805 w 3701"/>
              <a:gd name="T37" fmla="*/ 2864 h 5120"/>
              <a:gd name="T38" fmla="*/ 2531 w 3701"/>
              <a:gd name="T39" fmla="*/ 3124 h 5120"/>
              <a:gd name="T40" fmla="*/ 2421 w 3701"/>
              <a:gd name="T41" fmla="*/ 3392 h 5120"/>
              <a:gd name="T42" fmla="*/ 2373 w 3701"/>
              <a:gd name="T43" fmla="*/ 3522 h 5120"/>
              <a:gd name="T44" fmla="*/ 2261 w 3701"/>
              <a:gd name="T45" fmla="*/ 3584 h 5120"/>
              <a:gd name="T46" fmla="*/ 1301 w 3701"/>
              <a:gd name="T47" fmla="*/ 3584 h 5120"/>
              <a:gd name="T48" fmla="*/ 1199 w 3701"/>
              <a:gd name="T49" fmla="*/ 3510 h 5120"/>
              <a:gd name="T50" fmla="*/ 1157 w 3701"/>
              <a:gd name="T51" fmla="*/ 3360 h 5120"/>
              <a:gd name="T52" fmla="*/ 1157 w 3701"/>
              <a:gd name="T53" fmla="*/ 3180 h 5120"/>
              <a:gd name="T54" fmla="*/ 1417 w 3701"/>
              <a:gd name="T55" fmla="*/ 2554 h 5120"/>
              <a:gd name="T56" fmla="*/ 1989 w 3701"/>
              <a:gd name="T57" fmla="*/ 2120 h 5120"/>
              <a:gd name="T58" fmla="*/ 2325 w 3701"/>
              <a:gd name="T59" fmla="*/ 1896 h 5120"/>
              <a:gd name="T60" fmla="*/ 2425 w 3701"/>
              <a:gd name="T61" fmla="*/ 1592 h 5120"/>
              <a:gd name="T62" fmla="*/ 2239 w 3701"/>
              <a:gd name="T63" fmla="*/ 1296 h 5120"/>
              <a:gd name="T64" fmla="*/ 1809 w 3701"/>
              <a:gd name="T65" fmla="*/ 1168 h 5120"/>
              <a:gd name="T66" fmla="*/ 1377 w 3701"/>
              <a:gd name="T67" fmla="*/ 1284 h 5120"/>
              <a:gd name="T68" fmla="*/ 949 w 3701"/>
              <a:gd name="T69" fmla="*/ 1744 h 5120"/>
              <a:gd name="T70" fmla="*/ 825 w 3701"/>
              <a:gd name="T71" fmla="*/ 1808 h 5120"/>
              <a:gd name="T72" fmla="*/ 725 w 3701"/>
              <a:gd name="T73" fmla="*/ 1776 h 5120"/>
              <a:gd name="T74" fmla="*/ 69 w 3701"/>
              <a:gd name="T75" fmla="*/ 1276 h 5120"/>
              <a:gd name="T76" fmla="*/ 7 w 3701"/>
              <a:gd name="T77" fmla="*/ 1176 h 5120"/>
              <a:gd name="T78" fmla="*/ 29 w 3701"/>
              <a:gd name="T79" fmla="*/ 1064 h 5120"/>
              <a:gd name="T80" fmla="*/ 1885 w 3701"/>
              <a:gd name="T81" fmla="*/ 0 h 5120"/>
              <a:gd name="T82" fmla="*/ 2529 w 3701"/>
              <a:gd name="T83" fmla="*/ 124 h 5120"/>
              <a:gd name="T84" fmla="*/ 3113 w 3701"/>
              <a:gd name="T85" fmla="*/ 456 h 5120"/>
              <a:gd name="T86" fmla="*/ 3537 w 3701"/>
              <a:gd name="T87" fmla="*/ 966 h 5120"/>
              <a:gd name="T88" fmla="*/ 3701 w 3701"/>
              <a:gd name="T89" fmla="*/ 1600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01" h="5120">
                <a:moveTo>
                  <a:pt x="2437" y="4000"/>
                </a:moveTo>
                <a:cubicBezTo>
                  <a:pt x="2437" y="4960"/>
                  <a:pt x="2437" y="4960"/>
                  <a:pt x="2437" y="4960"/>
                </a:cubicBezTo>
                <a:cubicBezTo>
                  <a:pt x="2437" y="5003"/>
                  <a:pt x="2421" y="5040"/>
                  <a:pt x="2389" y="5072"/>
                </a:cubicBezTo>
                <a:cubicBezTo>
                  <a:pt x="2357" y="5104"/>
                  <a:pt x="2320" y="5120"/>
                  <a:pt x="2277" y="5120"/>
                </a:cubicBezTo>
                <a:cubicBezTo>
                  <a:pt x="1317" y="5120"/>
                  <a:pt x="1317" y="5120"/>
                  <a:pt x="1317" y="5120"/>
                </a:cubicBezTo>
                <a:cubicBezTo>
                  <a:pt x="1274" y="5120"/>
                  <a:pt x="1237" y="5104"/>
                  <a:pt x="1205" y="5072"/>
                </a:cubicBezTo>
                <a:cubicBezTo>
                  <a:pt x="1173" y="5040"/>
                  <a:pt x="1157" y="5003"/>
                  <a:pt x="1157" y="4960"/>
                </a:cubicBezTo>
                <a:cubicBezTo>
                  <a:pt x="1157" y="4000"/>
                  <a:pt x="1157" y="4000"/>
                  <a:pt x="1157" y="4000"/>
                </a:cubicBezTo>
                <a:cubicBezTo>
                  <a:pt x="1157" y="3957"/>
                  <a:pt x="1173" y="3920"/>
                  <a:pt x="1205" y="3888"/>
                </a:cubicBezTo>
                <a:cubicBezTo>
                  <a:pt x="1237" y="3856"/>
                  <a:pt x="1274" y="3840"/>
                  <a:pt x="1317" y="3840"/>
                </a:cubicBezTo>
                <a:cubicBezTo>
                  <a:pt x="2277" y="3840"/>
                  <a:pt x="2277" y="3840"/>
                  <a:pt x="2277" y="3840"/>
                </a:cubicBezTo>
                <a:cubicBezTo>
                  <a:pt x="2320" y="3840"/>
                  <a:pt x="2357" y="3856"/>
                  <a:pt x="2389" y="3888"/>
                </a:cubicBezTo>
                <a:cubicBezTo>
                  <a:pt x="2421" y="3920"/>
                  <a:pt x="2437" y="3957"/>
                  <a:pt x="2437" y="4000"/>
                </a:cubicBezTo>
                <a:close/>
                <a:moveTo>
                  <a:pt x="3701" y="1600"/>
                </a:moveTo>
                <a:cubicBezTo>
                  <a:pt x="3701" y="1744"/>
                  <a:pt x="3680" y="1879"/>
                  <a:pt x="3639" y="2004"/>
                </a:cubicBezTo>
                <a:cubicBezTo>
                  <a:pt x="3598" y="2129"/>
                  <a:pt x="3551" y="2231"/>
                  <a:pt x="3499" y="2310"/>
                </a:cubicBezTo>
                <a:cubicBezTo>
                  <a:pt x="3447" y="2389"/>
                  <a:pt x="3374" y="2468"/>
                  <a:pt x="3279" y="2548"/>
                </a:cubicBezTo>
                <a:cubicBezTo>
                  <a:pt x="3184" y="2628"/>
                  <a:pt x="3108" y="2686"/>
                  <a:pt x="3049" y="2722"/>
                </a:cubicBezTo>
                <a:cubicBezTo>
                  <a:pt x="2990" y="2758"/>
                  <a:pt x="2909" y="2805"/>
                  <a:pt x="2805" y="2864"/>
                </a:cubicBezTo>
                <a:cubicBezTo>
                  <a:pt x="2696" y="2925"/>
                  <a:pt x="2604" y="3012"/>
                  <a:pt x="2531" y="3124"/>
                </a:cubicBezTo>
                <a:cubicBezTo>
                  <a:pt x="2458" y="3236"/>
                  <a:pt x="2421" y="3325"/>
                  <a:pt x="2421" y="3392"/>
                </a:cubicBezTo>
                <a:cubicBezTo>
                  <a:pt x="2421" y="3437"/>
                  <a:pt x="2405" y="3481"/>
                  <a:pt x="2373" y="3522"/>
                </a:cubicBezTo>
                <a:cubicBezTo>
                  <a:pt x="2341" y="3563"/>
                  <a:pt x="2304" y="3584"/>
                  <a:pt x="2261" y="3584"/>
                </a:cubicBezTo>
                <a:cubicBezTo>
                  <a:pt x="1301" y="3584"/>
                  <a:pt x="1301" y="3584"/>
                  <a:pt x="1301" y="3584"/>
                </a:cubicBezTo>
                <a:cubicBezTo>
                  <a:pt x="1261" y="3584"/>
                  <a:pt x="1227" y="3559"/>
                  <a:pt x="1199" y="3510"/>
                </a:cubicBezTo>
                <a:cubicBezTo>
                  <a:pt x="1171" y="3461"/>
                  <a:pt x="1157" y="3411"/>
                  <a:pt x="1157" y="3360"/>
                </a:cubicBezTo>
                <a:cubicBezTo>
                  <a:pt x="1157" y="3180"/>
                  <a:pt x="1157" y="3180"/>
                  <a:pt x="1157" y="3180"/>
                </a:cubicBezTo>
                <a:cubicBezTo>
                  <a:pt x="1157" y="2959"/>
                  <a:pt x="1244" y="2750"/>
                  <a:pt x="1417" y="2554"/>
                </a:cubicBezTo>
                <a:cubicBezTo>
                  <a:pt x="1590" y="2358"/>
                  <a:pt x="1781" y="2213"/>
                  <a:pt x="1989" y="2120"/>
                </a:cubicBezTo>
                <a:cubicBezTo>
                  <a:pt x="2146" y="2048"/>
                  <a:pt x="2258" y="1973"/>
                  <a:pt x="2325" y="1896"/>
                </a:cubicBezTo>
                <a:cubicBezTo>
                  <a:pt x="2392" y="1819"/>
                  <a:pt x="2425" y="1717"/>
                  <a:pt x="2425" y="1592"/>
                </a:cubicBezTo>
                <a:cubicBezTo>
                  <a:pt x="2425" y="1480"/>
                  <a:pt x="2363" y="1381"/>
                  <a:pt x="2239" y="1296"/>
                </a:cubicBezTo>
                <a:cubicBezTo>
                  <a:pt x="2115" y="1211"/>
                  <a:pt x="1972" y="1168"/>
                  <a:pt x="1809" y="1168"/>
                </a:cubicBezTo>
                <a:cubicBezTo>
                  <a:pt x="1636" y="1168"/>
                  <a:pt x="1492" y="1207"/>
                  <a:pt x="1377" y="1284"/>
                </a:cubicBezTo>
                <a:cubicBezTo>
                  <a:pt x="1284" y="1351"/>
                  <a:pt x="1141" y="1504"/>
                  <a:pt x="949" y="1744"/>
                </a:cubicBezTo>
                <a:cubicBezTo>
                  <a:pt x="914" y="1787"/>
                  <a:pt x="873" y="1808"/>
                  <a:pt x="825" y="1808"/>
                </a:cubicBezTo>
                <a:cubicBezTo>
                  <a:pt x="793" y="1808"/>
                  <a:pt x="760" y="1797"/>
                  <a:pt x="725" y="1776"/>
                </a:cubicBezTo>
                <a:cubicBezTo>
                  <a:pt x="69" y="1276"/>
                  <a:pt x="69" y="1276"/>
                  <a:pt x="69" y="1276"/>
                </a:cubicBezTo>
                <a:cubicBezTo>
                  <a:pt x="34" y="1249"/>
                  <a:pt x="14" y="1216"/>
                  <a:pt x="7" y="1176"/>
                </a:cubicBezTo>
                <a:cubicBezTo>
                  <a:pt x="0" y="1136"/>
                  <a:pt x="8" y="1099"/>
                  <a:pt x="29" y="1064"/>
                </a:cubicBezTo>
                <a:cubicBezTo>
                  <a:pt x="456" y="355"/>
                  <a:pt x="1074" y="0"/>
                  <a:pt x="1885" y="0"/>
                </a:cubicBezTo>
                <a:cubicBezTo>
                  <a:pt x="2098" y="0"/>
                  <a:pt x="2313" y="41"/>
                  <a:pt x="2529" y="124"/>
                </a:cubicBezTo>
                <a:cubicBezTo>
                  <a:pt x="2745" y="207"/>
                  <a:pt x="2940" y="317"/>
                  <a:pt x="3113" y="456"/>
                </a:cubicBezTo>
                <a:cubicBezTo>
                  <a:pt x="3286" y="595"/>
                  <a:pt x="3428" y="765"/>
                  <a:pt x="3537" y="966"/>
                </a:cubicBezTo>
                <a:cubicBezTo>
                  <a:pt x="3646" y="1167"/>
                  <a:pt x="3701" y="1379"/>
                  <a:pt x="3701" y="160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5" name="Freeform 505" title="Ikon frågetecken"/>
          <p:cNvSpPr>
            <a:spLocks noChangeAspect="1" noEditPoints="1"/>
          </p:cNvSpPr>
          <p:nvPr/>
        </p:nvSpPr>
        <p:spPr bwMode="auto">
          <a:xfrm>
            <a:off x="8617557" y="3031595"/>
            <a:ext cx="251241" cy="251241"/>
          </a:xfrm>
          <a:custGeom>
            <a:avLst/>
            <a:gdLst>
              <a:gd name="T0" fmla="*/ 3584 w 6144"/>
              <a:gd name="T1" fmla="*/ 4992 h 6144"/>
              <a:gd name="T2" fmla="*/ 3584 w 6144"/>
              <a:gd name="T3" fmla="*/ 4224 h 6144"/>
              <a:gd name="T4" fmla="*/ 3548 w 6144"/>
              <a:gd name="T5" fmla="*/ 4132 h 6144"/>
              <a:gd name="T6" fmla="*/ 3456 w 6144"/>
              <a:gd name="T7" fmla="*/ 4096 h 6144"/>
              <a:gd name="T8" fmla="*/ 2688 w 6144"/>
              <a:gd name="T9" fmla="*/ 4096 h 6144"/>
              <a:gd name="T10" fmla="*/ 2596 w 6144"/>
              <a:gd name="T11" fmla="*/ 4132 h 6144"/>
              <a:gd name="T12" fmla="*/ 2560 w 6144"/>
              <a:gd name="T13" fmla="*/ 4224 h 6144"/>
              <a:gd name="T14" fmla="*/ 2560 w 6144"/>
              <a:gd name="T15" fmla="*/ 4992 h 6144"/>
              <a:gd name="T16" fmla="*/ 2596 w 6144"/>
              <a:gd name="T17" fmla="*/ 5084 h 6144"/>
              <a:gd name="T18" fmla="*/ 2688 w 6144"/>
              <a:gd name="T19" fmla="*/ 5120 h 6144"/>
              <a:gd name="T20" fmla="*/ 3456 w 6144"/>
              <a:gd name="T21" fmla="*/ 5120 h 6144"/>
              <a:gd name="T22" fmla="*/ 3548 w 6144"/>
              <a:gd name="T23" fmla="*/ 5084 h 6144"/>
              <a:gd name="T24" fmla="*/ 3584 w 6144"/>
              <a:gd name="T25" fmla="*/ 4992 h 6144"/>
              <a:gd name="T26" fmla="*/ 4608 w 6144"/>
              <a:gd name="T27" fmla="*/ 2304 h 6144"/>
              <a:gd name="T28" fmla="*/ 4386 w 6144"/>
              <a:gd name="T29" fmla="*/ 1652 h 6144"/>
              <a:gd name="T30" fmla="*/ 3832 w 6144"/>
              <a:gd name="T31" fmla="*/ 1188 h 6144"/>
              <a:gd name="T32" fmla="*/ 3152 w 6144"/>
              <a:gd name="T33" fmla="*/ 1024 h 6144"/>
              <a:gd name="T34" fmla="*/ 1668 w 6144"/>
              <a:gd name="T35" fmla="*/ 1876 h 6144"/>
              <a:gd name="T36" fmla="*/ 1700 w 6144"/>
              <a:gd name="T37" fmla="*/ 2044 h 6144"/>
              <a:gd name="T38" fmla="*/ 2228 w 6144"/>
              <a:gd name="T39" fmla="*/ 2444 h 6144"/>
              <a:gd name="T40" fmla="*/ 2304 w 6144"/>
              <a:gd name="T41" fmla="*/ 2468 h 6144"/>
              <a:gd name="T42" fmla="*/ 2404 w 6144"/>
              <a:gd name="T43" fmla="*/ 2420 h 6144"/>
              <a:gd name="T44" fmla="*/ 2748 w 6144"/>
              <a:gd name="T45" fmla="*/ 2052 h 6144"/>
              <a:gd name="T46" fmla="*/ 3092 w 6144"/>
              <a:gd name="T47" fmla="*/ 1956 h 6144"/>
              <a:gd name="T48" fmla="*/ 3434 w 6144"/>
              <a:gd name="T49" fmla="*/ 2060 h 6144"/>
              <a:gd name="T50" fmla="*/ 3584 w 6144"/>
              <a:gd name="T51" fmla="*/ 2296 h 6144"/>
              <a:gd name="T52" fmla="*/ 3504 w 6144"/>
              <a:gd name="T53" fmla="*/ 2540 h 6144"/>
              <a:gd name="T54" fmla="*/ 3232 w 6144"/>
              <a:gd name="T55" fmla="*/ 2720 h 6144"/>
              <a:gd name="T56" fmla="*/ 2770 w 6144"/>
              <a:gd name="T57" fmla="*/ 3066 h 6144"/>
              <a:gd name="T58" fmla="*/ 2560 w 6144"/>
              <a:gd name="T59" fmla="*/ 3568 h 6144"/>
              <a:gd name="T60" fmla="*/ 2560 w 6144"/>
              <a:gd name="T61" fmla="*/ 3712 h 6144"/>
              <a:gd name="T62" fmla="*/ 2596 w 6144"/>
              <a:gd name="T63" fmla="*/ 3804 h 6144"/>
              <a:gd name="T64" fmla="*/ 2688 w 6144"/>
              <a:gd name="T65" fmla="*/ 3840 h 6144"/>
              <a:gd name="T66" fmla="*/ 3456 w 6144"/>
              <a:gd name="T67" fmla="*/ 3840 h 6144"/>
              <a:gd name="T68" fmla="*/ 3548 w 6144"/>
              <a:gd name="T69" fmla="*/ 3804 h 6144"/>
              <a:gd name="T70" fmla="*/ 3584 w 6144"/>
              <a:gd name="T71" fmla="*/ 3712 h 6144"/>
              <a:gd name="T72" fmla="*/ 3670 w 6144"/>
              <a:gd name="T73" fmla="*/ 3514 h 6144"/>
              <a:gd name="T74" fmla="*/ 3888 w 6144"/>
              <a:gd name="T75" fmla="*/ 3316 h 6144"/>
              <a:gd name="T76" fmla="*/ 4084 w 6144"/>
              <a:gd name="T77" fmla="*/ 3202 h 6144"/>
              <a:gd name="T78" fmla="*/ 4268 w 6144"/>
              <a:gd name="T79" fmla="*/ 3062 h 6144"/>
              <a:gd name="T80" fmla="*/ 4446 w 6144"/>
              <a:gd name="T81" fmla="*/ 2870 h 6144"/>
              <a:gd name="T82" fmla="*/ 4558 w 6144"/>
              <a:gd name="T83" fmla="*/ 2628 h 6144"/>
              <a:gd name="T84" fmla="*/ 4608 w 6144"/>
              <a:gd name="T85" fmla="*/ 2304 h 6144"/>
              <a:gd name="T86" fmla="*/ 6144 w 6144"/>
              <a:gd name="T87" fmla="*/ 3072 h 6144"/>
              <a:gd name="T88" fmla="*/ 5732 w 6144"/>
              <a:gd name="T89" fmla="*/ 4614 h 6144"/>
              <a:gd name="T90" fmla="*/ 4614 w 6144"/>
              <a:gd name="T91" fmla="*/ 5732 h 6144"/>
              <a:gd name="T92" fmla="*/ 3072 w 6144"/>
              <a:gd name="T93" fmla="*/ 6144 h 6144"/>
              <a:gd name="T94" fmla="*/ 1530 w 6144"/>
              <a:gd name="T95" fmla="*/ 5732 h 6144"/>
              <a:gd name="T96" fmla="*/ 412 w 6144"/>
              <a:gd name="T97" fmla="*/ 4614 h 6144"/>
              <a:gd name="T98" fmla="*/ 0 w 6144"/>
              <a:gd name="T99" fmla="*/ 3072 h 6144"/>
              <a:gd name="T100" fmla="*/ 412 w 6144"/>
              <a:gd name="T101" fmla="*/ 1530 h 6144"/>
              <a:gd name="T102" fmla="*/ 1530 w 6144"/>
              <a:gd name="T103" fmla="*/ 412 h 6144"/>
              <a:gd name="T104" fmla="*/ 3072 w 6144"/>
              <a:gd name="T105" fmla="*/ 0 h 6144"/>
              <a:gd name="T106" fmla="*/ 4614 w 6144"/>
              <a:gd name="T107" fmla="*/ 412 h 6144"/>
              <a:gd name="T108" fmla="*/ 5732 w 6144"/>
              <a:gd name="T109" fmla="*/ 1530 h 6144"/>
              <a:gd name="T110" fmla="*/ 6144 w 6144"/>
              <a:gd name="T111"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44" h="6144">
                <a:moveTo>
                  <a:pt x="3584" y="4992"/>
                </a:moveTo>
                <a:cubicBezTo>
                  <a:pt x="3584" y="4224"/>
                  <a:pt x="3584" y="4224"/>
                  <a:pt x="3584" y="4224"/>
                </a:cubicBezTo>
                <a:cubicBezTo>
                  <a:pt x="3584" y="4187"/>
                  <a:pt x="3572" y="4156"/>
                  <a:pt x="3548" y="4132"/>
                </a:cubicBezTo>
                <a:cubicBezTo>
                  <a:pt x="3524" y="4108"/>
                  <a:pt x="3493" y="4096"/>
                  <a:pt x="3456" y="4096"/>
                </a:cubicBezTo>
                <a:cubicBezTo>
                  <a:pt x="2688" y="4096"/>
                  <a:pt x="2688" y="4096"/>
                  <a:pt x="2688" y="4096"/>
                </a:cubicBezTo>
                <a:cubicBezTo>
                  <a:pt x="2651" y="4096"/>
                  <a:pt x="2620" y="4108"/>
                  <a:pt x="2596" y="4132"/>
                </a:cubicBezTo>
                <a:cubicBezTo>
                  <a:pt x="2572" y="4156"/>
                  <a:pt x="2560" y="4187"/>
                  <a:pt x="2560" y="4224"/>
                </a:cubicBezTo>
                <a:cubicBezTo>
                  <a:pt x="2560" y="4992"/>
                  <a:pt x="2560" y="4992"/>
                  <a:pt x="2560" y="4992"/>
                </a:cubicBezTo>
                <a:cubicBezTo>
                  <a:pt x="2560" y="5029"/>
                  <a:pt x="2572" y="5060"/>
                  <a:pt x="2596" y="5084"/>
                </a:cubicBezTo>
                <a:cubicBezTo>
                  <a:pt x="2620" y="5108"/>
                  <a:pt x="2651" y="5120"/>
                  <a:pt x="2688" y="5120"/>
                </a:cubicBezTo>
                <a:cubicBezTo>
                  <a:pt x="3456" y="5120"/>
                  <a:pt x="3456" y="5120"/>
                  <a:pt x="3456" y="5120"/>
                </a:cubicBezTo>
                <a:cubicBezTo>
                  <a:pt x="3493" y="5120"/>
                  <a:pt x="3524" y="5108"/>
                  <a:pt x="3548" y="5084"/>
                </a:cubicBezTo>
                <a:cubicBezTo>
                  <a:pt x="3572" y="5060"/>
                  <a:pt x="3584" y="5029"/>
                  <a:pt x="3584" y="4992"/>
                </a:cubicBezTo>
                <a:close/>
                <a:moveTo>
                  <a:pt x="4608" y="2304"/>
                </a:moveTo>
                <a:cubicBezTo>
                  <a:pt x="4608" y="2069"/>
                  <a:pt x="4534" y="1852"/>
                  <a:pt x="4386" y="1652"/>
                </a:cubicBezTo>
                <a:cubicBezTo>
                  <a:pt x="4238" y="1452"/>
                  <a:pt x="4053" y="1297"/>
                  <a:pt x="3832" y="1188"/>
                </a:cubicBezTo>
                <a:cubicBezTo>
                  <a:pt x="3611" y="1079"/>
                  <a:pt x="3384" y="1024"/>
                  <a:pt x="3152" y="1024"/>
                </a:cubicBezTo>
                <a:cubicBezTo>
                  <a:pt x="2504" y="1024"/>
                  <a:pt x="2009" y="1308"/>
                  <a:pt x="1668" y="1876"/>
                </a:cubicBezTo>
                <a:cubicBezTo>
                  <a:pt x="1628" y="1940"/>
                  <a:pt x="1639" y="1996"/>
                  <a:pt x="1700" y="2044"/>
                </a:cubicBezTo>
                <a:cubicBezTo>
                  <a:pt x="2228" y="2444"/>
                  <a:pt x="2228" y="2444"/>
                  <a:pt x="2228" y="2444"/>
                </a:cubicBezTo>
                <a:cubicBezTo>
                  <a:pt x="2247" y="2460"/>
                  <a:pt x="2272" y="2468"/>
                  <a:pt x="2304" y="2468"/>
                </a:cubicBezTo>
                <a:cubicBezTo>
                  <a:pt x="2347" y="2468"/>
                  <a:pt x="2380" y="2452"/>
                  <a:pt x="2404" y="2420"/>
                </a:cubicBezTo>
                <a:cubicBezTo>
                  <a:pt x="2545" y="2239"/>
                  <a:pt x="2660" y="2116"/>
                  <a:pt x="2748" y="2052"/>
                </a:cubicBezTo>
                <a:cubicBezTo>
                  <a:pt x="2839" y="1988"/>
                  <a:pt x="2953" y="1956"/>
                  <a:pt x="3092" y="1956"/>
                </a:cubicBezTo>
                <a:cubicBezTo>
                  <a:pt x="3220" y="1956"/>
                  <a:pt x="3334" y="1991"/>
                  <a:pt x="3434" y="2060"/>
                </a:cubicBezTo>
                <a:cubicBezTo>
                  <a:pt x="3534" y="2129"/>
                  <a:pt x="3584" y="2208"/>
                  <a:pt x="3584" y="2296"/>
                </a:cubicBezTo>
                <a:cubicBezTo>
                  <a:pt x="3584" y="2397"/>
                  <a:pt x="3557" y="2479"/>
                  <a:pt x="3504" y="2540"/>
                </a:cubicBezTo>
                <a:cubicBezTo>
                  <a:pt x="3451" y="2601"/>
                  <a:pt x="3360" y="2661"/>
                  <a:pt x="3232" y="2720"/>
                </a:cubicBezTo>
                <a:cubicBezTo>
                  <a:pt x="3064" y="2795"/>
                  <a:pt x="2910" y="2910"/>
                  <a:pt x="2770" y="3066"/>
                </a:cubicBezTo>
                <a:cubicBezTo>
                  <a:pt x="2630" y="3222"/>
                  <a:pt x="2560" y="3389"/>
                  <a:pt x="2560" y="3568"/>
                </a:cubicBezTo>
                <a:cubicBezTo>
                  <a:pt x="2560" y="3712"/>
                  <a:pt x="2560" y="3712"/>
                  <a:pt x="2560" y="3712"/>
                </a:cubicBezTo>
                <a:cubicBezTo>
                  <a:pt x="2560" y="3749"/>
                  <a:pt x="2572" y="3780"/>
                  <a:pt x="2596" y="3804"/>
                </a:cubicBezTo>
                <a:cubicBezTo>
                  <a:pt x="2620" y="3828"/>
                  <a:pt x="2651" y="3840"/>
                  <a:pt x="2688" y="3840"/>
                </a:cubicBezTo>
                <a:cubicBezTo>
                  <a:pt x="3456" y="3840"/>
                  <a:pt x="3456" y="3840"/>
                  <a:pt x="3456" y="3840"/>
                </a:cubicBezTo>
                <a:cubicBezTo>
                  <a:pt x="3493" y="3840"/>
                  <a:pt x="3524" y="3828"/>
                  <a:pt x="3548" y="3804"/>
                </a:cubicBezTo>
                <a:cubicBezTo>
                  <a:pt x="3572" y="3780"/>
                  <a:pt x="3584" y="3749"/>
                  <a:pt x="3584" y="3712"/>
                </a:cubicBezTo>
                <a:cubicBezTo>
                  <a:pt x="3584" y="3661"/>
                  <a:pt x="3613" y="3595"/>
                  <a:pt x="3670" y="3514"/>
                </a:cubicBezTo>
                <a:cubicBezTo>
                  <a:pt x="3727" y="3433"/>
                  <a:pt x="3800" y="3367"/>
                  <a:pt x="3888" y="3316"/>
                </a:cubicBezTo>
                <a:cubicBezTo>
                  <a:pt x="3973" y="3268"/>
                  <a:pt x="4039" y="3230"/>
                  <a:pt x="4084" y="3202"/>
                </a:cubicBezTo>
                <a:cubicBezTo>
                  <a:pt x="4129" y="3174"/>
                  <a:pt x="4191" y="3127"/>
                  <a:pt x="4268" y="3062"/>
                </a:cubicBezTo>
                <a:cubicBezTo>
                  <a:pt x="4345" y="2997"/>
                  <a:pt x="4405" y="2933"/>
                  <a:pt x="4446" y="2870"/>
                </a:cubicBezTo>
                <a:cubicBezTo>
                  <a:pt x="4487" y="2807"/>
                  <a:pt x="4525" y="2727"/>
                  <a:pt x="4558" y="2628"/>
                </a:cubicBezTo>
                <a:cubicBezTo>
                  <a:pt x="4591" y="2529"/>
                  <a:pt x="4608" y="2421"/>
                  <a:pt x="4608" y="2304"/>
                </a:cubicBezTo>
                <a:close/>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6" name="Freeform 213" title="Ikon utropstecken"/>
          <p:cNvSpPr>
            <a:spLocks noChangeAspect="1" noEditPoints="1"/>
          </p:cNvSpPr>
          <p:nvPr/>
        </p:nvSpPr>
        <p:spPr bwMode="auto">
          <a:xfrm>
            <a:off x="8957445" y="3062624"/>
            <a:ext cx="80344" cy="251241"/>
          </a:xfrm>
          <a:custGeom>
            <a:avLst/>
            <a:gdLst>
              <a:gd name="T0" fmla="*/ 1659 w 1782"/>
              <a:gd name="T1" fmla="*/ 4480 h 5632"/>
              <a:gd name="T2" fmla="*/ 1659 w 1782"/>
              <a:gd name="T3" fmla="*/ 5376 h 5632"/>
              <a:gd name="T4" fmla="*/ 1583 w 1782"/>
              <a:gd name="T5" fmla="*/ 5556 h 5632"/>
              <a:gd name="T6" fmla="*/ 1403 w 1782"/>
              <a:gd name="T7" fmla="*/ 5632 h 5632"/>
              <a:gd name="T8" fmla="*/ 379 w 1782"/>
              <a:gd name="T9" fmla="*/ 5632 h 5632"/>
              <a:gd name="T10" fmla="*/ 199 w 1782"/>
              <a:gd name="T11" fmla="*/ 5556 h 5632"/>
              <a:gd name="T12" fmla="*/ 123 w 1782"/>
              <a:gd name="T13" fmla="*/ 5376 h 5632"/>
              <a:gd name="T14" fmla="*/ 123 w 1782"/>
              <a:gd name="T15" fmla="*/ 4480 h 5632"/>
              <a:gd name="T16" fmla="*/ 199 w 1782"/>
              <a:gd name="T17" fmla="*/ 4300 h 5632"/>
              <a:gd name="T18" fmla="*/ 379 w 1782"/>
              <a:gd name="T19" fmla="*/ 4224 h 5632"/>
              <a:gd name="T20" fmla="*/ 1403 w 1782"/>
              <a:gd name="T21" fmla="*/ 4224 h 5632"/>
              <a:gd name="T22" fmla="*/ 1583 w 1782"/>
              <a:gd name="T23" fmla="*/ 4300 h 5632"/>
              <a:gd name="T24" fmla="*/ 1659 w 1782"/>
              <a:gd name="T25" fmla="*/ 4480 h 5632"/>
              <a:gd name="T26" fmla="*/ 1779 w 1782"/>
              <a:gd name="T27" fmla="*/ 256 h 5632"/>
              <a:gd name="T28" fmla="*/ 1667 w 1782"/>
              <a:gd name="T29" fmla="*/ 3328 h 5632"/>
              <a:gd name="T30" fmla="*/ 1585 w 1782"/>
              <a:gd name="T31" fmla="*/ 3508 h 5632"/>
              <a:gd name="T32" fmla="*/ 1403 w 1782"/>
              <a:gd name="T33" fmla="*/ 3584 h 5632"/>
              <a:gd name="T34" fmla="*/ 379 w 1782"/>
              <a:gd name="T35" fmla="*/ 3584 h 5632"/>
              <a:gd name="T36" fmla="*/ 197 w 1782"/>
              <a:gd name="T37" fmla="*/ 3508 h 5632"/>
              <a:gd name="T38" fmla="*/ 115 w 1782"/>
              <a:gd name="T39" fmla="*/ 3328 h 5632"/>
              <a:gd name="T40" fmla="*/ 3 w 1782"/>
              <a:gd name="T41" fmla="*/ 256 h 5632"/>
              <a:gd name="T42" fmla="*/ 73 w 1782"/>
              <a:gd name="T43" fmla="*/ 76 h 5632"/>
              <a:gd name="T44" fmla="*/ 251 w 1782"/>
              <a:gd name="T45" fmla="*/ 0 h 5632"/>
              <a:gd name="T46" fmla="*/ 1531 w 1782"/>
              <a:gd name="T47" fmla="*/ 0 h 5632"/>
              <a:gd name="T48" fmla="*/ 1709 w 1782"/>
              <a:gd name="T49" fmla="*/ 76 h 5632"/>
              <a:gd name="T50" fmla="*/ 1779 w 1782"/>
              <a:gd name="T51" fmla="*/ 256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2" h="5632">
                <a:moveTo>
                  <a:pt x="1659" y="4480"/>
                </a:moveTo>
                <a:cubicBezTo>
                  <a:pt x="1659" y="5376"/>
                  <a:pt x="1659" y="5376"/>
                  <a:pt x="1659" y="5376"/>
                </a:cubicBezTo>
                <a:cubicBezTo>
                  <a:pt x="1659" y="5445"/>
                  <a:pt x="1634" y="5505"/>
                  <a:pt x="1583" y="5556"/>
                </a:cubicBezTo>
                <a:cubicBezTo>
                  <a:pt x="1532" y="5607"/>
                  <a:pt x="1472" y="5632"/>
                  <a:pt x="1403" y="5632"/>
                </a:cubicBezTo>
                <a:cubicBezTo>
                  <a:pt x="379" y="5632"/>
                  <a:pt x="379" y="5632"/>
                  <a:pt x="379" y="5632"/>
                </a:cubicBezTo>
                <a:cubicBezTo>
                  <a:pt x="310" y="5632"/>
                  <a:pt x="250" y="5607"/>
                  <a:pt x="199" y="5556"/>
                </a:cubicBezTo>
                <a:cubicBezTo>
                  <a:pt x="148" y="5505"/>
                  <a:pt x="123" y="5445"/>
                  <a:pt x="123" y="5376"/>
                </a:cubicBezTo>
                <a:cubicBezTo>
                  <a:pt x="123" y="4480"/>
                  <a:pt x="123" y="4480"/>
                  <a:pt x="123" y="4480"/>
                </a:cubicBezTo>
                <a:cubicBezTo>
                  <a:pt x="123" y="4411"/>
                  <a:pt x="148" y="4351"/>
                  <a:pt x="199" y="4300"/>
                </a:cubicBezTo>
                <a:cubicBezTo>
                  <a:pt x="250" y="4249"/>
                  <a:pt x="310" y="4224"/>
                  <a:pt x="379" y="4224"/>
                </a:cubicBezTo>
                <a:cubicBezTo>
                  <a:pt x="1403" y="4224"/>
                  <a:pt x="1403" y="4224"/>
                  <a:pt x="1403" y="4224"/>
                </a:cubicBezTo>
                <a:cubicBezTo>
                  <a:pt x="1472" y="4224"/>
                  <a:pt x="1532" y="4249"/>
                  <a:pt x="1583" y="4300"/>
                </a:cubicBezTo>
                <a:cubicBezTo>
                  <a:pt x="1634" y="4351"/>
                  <a:pt x="1659" y="4411"/>
                  <a:pt x="1659" y="4480"/>
                </a:cubicBezTo>
                <a:close/>
                <a:moveTo>
                  <a:pt x="1779" y="256"/>
                </a:moveTo>
                <a:cubicBezTo>
                  <a:pt x="1667" y="3328"/>
                  <a:pt x="1667" y="3328"/>
                  <a:pt x="1667" y="3328"/>
                </a:cubicBezTo>
                <a:cubicBezTo>
                  <a:pt x="1664" y="3397"/>
                  <a:pt x="1637" y="3457"/>
                  <a:pt x="1585" y="3508"/>
                </a:cubicBezTo>
                <a:cubicBezTo>
                  <a:pt x="1533" y="3559"/>
                  <a:pt x="1472" y="3584"/>
                  <a:pt x="1403" y="3584"/>
                </a:cubicBezTo>
                <a:cubicBezTo>
                  <a:pt x="379" y="3584"/>
                  <a:pt x="379" y="3584"/>
                  <a:pt x="379" y="3584"/>
                </a:cubicBezTo>
                <a:cubicBezTo>
                  <a:pt x="310" y="3584"/>
                  <a:pt x="249" y="3559"/>
                  <a:pt x="197" y="3508"/>
                </a:cubicBezTo>
                <a:cubicBezTo>
                  <a:pt x="145" y="3457"/>
                  <a:pt x="118" y="3397"/>
                  <a:pt x="115" y="3328"/>
                </a:cubicBezTo>
                <a:cubicBezTo>
                  <a:pt x="3" y="256"/>
                  <a:pt x="3" y="256"/>
                  <a:pt x="3" y="256"/>
                </a:cubicBezTo>
                <a:cubicBezTo>
                  <a:pt x="0" y="187"/>
                  <a:pt x="24" y="127"/>
                  <a:pt x="73" y="76"/>
                </a:cubicBezTo>
                <a:cubicBezTo>
                  <a:pt x="122" y="25"/>
                  <a:pt x="182" y="0"/>
                  <a:pt x="251" y="0"/>
                </a:cubicBezTo>
                <a:cubicBezTo>
                  <a:pt x="1531" y="0"/>
                  <a:pt x="1531" y="0"/>
                  <a:pt x="1531" y="0"/>
                </a:cubicBezTo>
                <a:cubicBezTo>
                  <a:pt x="1600" y="0"/>
                  <a:pt x="1660" y="25"/>
                  <a:pt x="1709" y="76"/>
                </a:cubicBezTo>
                <a:cubicBezTo>
                  <a:pt x="1758" y="127"/>
                  <a:pt x="1782" y="187"/>
                  <a:pt x="1779" y="2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7" name="Freeform 217" title="Ikon utropstecken"/>
          <p:cNvSpPr>
            <a:spLocks noChangeAspect="1" noEditPoints="1"/>
          </p:cNvSpPr>
          <p:nvPr/>
        </p:nvSpPr>
        <p:spPr bwMode="auto">
          <a:xfrm>
            <a:off x="9095406" y="3031595"/>
            <a:ext cx="251241" cy="251241"/>
          </a:xfrm>
          <a:custGeom>
            <a:avLst/>
            <a:gdLst>
              <a:gd name="T0" fmla="*/ 3072 w 6144"/>
              <a:gd name="T1" fmla="*/ 0 h 6144"/>
              <a:gd name="T2" fmla="*/ 4614 w 6144"/>
              <a:gd name="T3" fmla="*/ 412 h 6144"/>
              <a:gd name="T4" fmla="*/ 5732 w 6144"/>
              <a:gd name="T5" fmla="*/ 1530 h 6144"/>
              <a:gd name="T6" fmla="*/ 6144 w 6144"/>
              <a:gd name="T7" fmla="*/ 3072 h 6144"/>
              <a:gd name="T8" fmla="*/ 5732 w 6144"/>
              <a:gd name="T9" fmla="*/ 4614 h 6144"/>
              <a:gd name="T10" fmla="*/ 4614 w 6144"/>
              <a:gd name="T11" fmla="*/ 5732 h 6144"/>
              <a:gd name="T12" fmla="*/ 3072 w 6144"/>
              <a:gd name="T13" fmla="*/ 6144 h 6144"/>
              <a:gd name="T14" fmla="*/ 1530 w 6144"/>
              <a:gd name="T15" fmla="*/ 5732 h 6144"/>
              <a:gd name="T16" fmla="*/ 412 w 6144"/>
              <a:gd name="T17" fmla="*/ 4614 h 6144"/>
              <a:gd name="T18" fmla="*/ 0 w 6144"/>
              <a:gd name="T19" fmla="*/ 3072 h 6144"/>
              <a:gd name="T20" fmla="*/ 412 w 6144"/>
              <a:gd name="T21" fmla="*/ 1530 h 6144"/>
              <a:gd name="T22" fmla="*/ 1530 w 6144"/>
              <a:gd name="T23" fmla="*/ 412 h 6144"/>
              <a:gd name="T24" fmla="*/ 3072 w 6144"/>
              <a:gd name="T25" fmla="*/ 0 h 6144"/>
              <a:gd name="T26" fmla="*/ 3584 w 6144"/>
              <a:gd name="T27" fmla="*/ 4988 h 6144"/>
              <a:gd name="T28" fmla="*/ 3584 w 6144"/>
              <a:gd name="T29" fmla="*/ 4228 h 6144"/>
              <a:gd name="T30" fmla="*/ 3548 w 6144"/>
              <a:gd name="T31" fmla="*/ 4134 h 6144"/>
              <a:gd name="T32" fmla="*/ 3460 w 6144"/>
              <a:gd name="T33" fmla="*/ 4096 h 6144"/>
              <a:gd name="T34" fmla="*/ 2692 w 6144"/>
              <a:gd name="T35" fmla="*/ 4096 h 6144"/>
              <a:gd name="T36" fmla="*/ 2600 w 6144"/>
              <a:gd name="T37" fmla="*/ 4136 h 6144"/>
              <a:gd name="T38" fmla="*/ 2560 w 6144"/>
              <a:gd name="T39" fmla="*/ 4228 h 6144"/>
              <a:gd name="T40" fmla="*/ 2560 w 6144"/>
              <a:gd name="T41" fmla="*/ 4988 h 6144"/>
              <a:gd name="T42" fmla="*/ 2600 w 6144"/>
              <a:gd name="T43" fmla="*/ 5080 h 6144"/>
              <a:gd name="T44" fmla="*/ 2692 w 6144"/>
              <a:gd name="T45" fmla="*/ 5120 h 6144"/>
              <a:gd name="T46" fmla="*/ 3460 w 6144"/>
              <a:gd name="T47" fmla="*/ 5120 h 6144"/>
              <a:gd name="T48" fmla="*/ 3548 w 6144"/>
              <a:gd name="T49" fmla="*/ 5082 h 6144"/>
              <a:gd name="T50" fmla="*/ 3584 w 6144"/>
              <a:gd name="T51" fmla="*/ 4988 h 6144"/>
              <a:gd name="T52" fmla="*/ 3576 w 6144"/>
              <a:gd name="T53" fmla="*/ 3612 h 6144"/>
              <a:gd name="T54" fmla="*/ 3648 w 6144"/>
              <a:gd name="T55" fmla="*/ 1128 h 6144"/>
              <a:gd name="T56" fmla="*/ 3608 w 6144"/>
              <a:gd name="T57" fmla="*/ 1056 h 6144"/>
              <a:gd name="T58" fmla="*/ 3512 w 6144"/>
              <a:gd name="T59" fmla="*/ 1024 h 6144"/>
              <a:gd name="T60" fmla="*/ 2632 w 6144"/>
              <a:gd name="T61" fmla="*/ 1024 h 6144"/>
              <a:gd name="T62" fmla="*/ 2536 w 6144"/>
              <a:gd name="T63" fmla="*/ 1056 h 6144"/>
              <a:gd name="T64" fmla="*/ 2496 w 6144"/>
              <a:gd name="T65" fmla="*/ 1128 h 6144"/>
              <a:gd name="T66" fmla="*/ 2564 w 6144"/>
              <a:gd name="T67" fmla="*/ 3612 h 6144"/>
              <a:gd name="T68" fmla="*/ 2604 w 6144"/>
              <a:gd name="T69" fmla="*/ 3682 h 6144"/>
              <a:gd name="T70" fmla="*/ 2700 w 6144"/>
              <a:gd name="T71" fmla="*/ 3712 h 6144"/>
              <a:gd name="T72" fmla="*/ 3440 w 6144"/>
              <a:gd name="T73" fmla="*/ 3712 h 6144"/>
              <a:gd name="T74" fmla="*/ 3534 w 6144"/>
              <a:gd name="T75" fmla="*/ 3682 h 6144"/>
              <a:gd name="T76" fmla="*/ 3576 w 6144"/>
              <a:gd name="T77" fmla="*/ 361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4" h="6144">
                <a:moveTo>
                  <a:pt x="3072" y="0"/>
                </a:moveTo>
                <a:cubicBezTo>
                  <a:pt x="3629" y="0"/>
                  <a:pt x="4143" y="137"/>
                  <a:pt x="4614" y="412"/>
                </a:cubicBezTo>
                <a:cubicBezTo>
                  <a:pt x="5085" y="687"/>
                  <a:pt x="5457" y="1059"/>
                  <a:pt x="5732" y="1530"/>
                </a:cubicBezTo>
                <a:cubicBezTo>
                  <a:pt x="6007" y="2001"/>
                  <a:pt x="6144" y="2515"/>
                  <a:pt x="6144" y="3072"/>
                </a:cubicBez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lose/>
                <a:moveTo>
                  <a:pt x="3584" y="4988"/>
                </a:moveTo>
                <a:cubicBezTo>
                  <a:pt x="3584" y="4228"/>
                  <a:pt x="3584" y="4228"/>
                  <a:pt x="3584" y="4228"/>
                </a:cubicBezTo>
                <a:cubicBezTo>
                  <a:pt x="3584" y="4191"/>
                  <a:pt x="3572" y="4159"/>
                  <a:pt x="3548" y="4134"/>
                </a:cubicBezTo>
                <a:cubicBezTo>
                  <a:pt x="3524" y="4109"/>
                  <a:pt x="3495" y="4096"/>
                  <a:pt x="3460" y="4096"/>
                </a:cubicBezTo>
                <a:cubicBezTo>
                  <a:pt x="2692" y="4096"/>
                  <a:pt x="2692" y="4096"/>
                  <a:pt x="2692" y="4096"/>
                </a:cubicBezTo>
                <a:cubicBezTo>
                  <a:pt x="2657" y="4096"/>
                  <a:pt x="2627" y="4109"/>
                  <a:pt x="2600" y="4136"/>
                </a:cubicBezTo>
                <a:cubicBezTo>
                  <a:pt x="2573" y="4163"/>
                  <a:pt x="2560" y="4193"/>
                  <a:pt x="2560" y="4228"/>
                </a:cubicBezTo>
                <a:cubicBezTo>
                  <a:pt x="2560" y="4988"/>
                  <a:pt x="2560" y="4988"/>
                  <a:pt x="2560" y="4988"/>
                </a:cubicBezTo>
                <a:cubicBezTo>
                  <a:pt x="2560" y="5023"/>
                  <a:pt x="2573" y="5053"/>
                  <a:pt x="2600" y="5080"/>
                </a:cubicBezTo>
                <a:cubicBezTo>
                  <a:pt x="2627" y="5107"/>
                  <a:pt x="2657" y="5120"/>
                  <a:pt x="2692" y="5120"/>
                </a:cubicBezTo>
                <a:cubicBezTo>
                  <a:pt x="3460" y="5120"/>
                  <a:pt x="3460" y="5120"/>
                  <a:pt x="3460" y="5120"/>
                </a:cubicBezTo>
                <a:cubicBezTo>
                  <a:pt x="3495" y="5120"/>
                  <a:pt x="3524" y="5107"/>
                  <a:pt x="3548" y="5082"/>
                </a:cubicBezTo>
                <a:cubicBezTo>
                  <a:pt x="3572" y="5057"/>
                  <a:pt x="3584" y="5025"/>
                  <a:pt x="3584" y="4988"/>
                </a:cubicBezTo>
                <a:close/>
                <a:moveTo>
                  <a:pt x="3576" y="3612"/>
                </a:moveTo>
                <a:cubicBezTo>
                  <a:pt x="3648" y="1128"/>
                  <a:pt x="3648" y="1128"/>
                  <a:pt x="3648" y="1128"/>
                </a:cubicBezTo>
                <a:cubicBezTo>
                  <a:pt x="3648" y="1096"/>
                  <a:pt x="3635" y="1072"/>
                  <a:pt x="3608" y="1056"/>
                </a:cubicBezTo>
                <a:cubicBezTo>
                  <a:pt x="3581" y="1035"/>
                  <a:pt x="3549" y="1024"/>
                  <a:pt x="3512" y="1024"/>
                </a:cubicBezTo>
                <a:cubicBezTo>
                  <a:pt x="2632" y="1024"/>
                  <a:pt x="2632" y="1024"/>
                  <a:pt x="2632" y="1024"/>
                </a:cubicBezTo>
                <a:cubicBezTo>
                  <a:pt x="2595" y="1024"/>
                  <a:pt x="2563" y="1035"/>
                  <a:pt x="2536" y="1056"/>
                </a:cubicBezTo>
                <a:cubicBezTo>
                  <a:pt x="2509" y="1072"/>
                  <a:pt x="2496" y="1096"/>
                  <a:pt x="2496" y="1128"/>
                </a:cubicBezTo>
                <a:cubicBezTo>
                  <a:pt x="2564" y="3612"/>
                  <a:pt x="2564" y="3612"/>
                  <a:pt x="2564" y="3612"/>
                </a:cubicBezTo>
                <a:cubicBezTo>
                  <a:pt x="2564" y="3639"/>
                  <a:pt x="2577" y="3662"/>
                  <a:pt x="2604" y="3682"/>
                </a:cubicBezTo>
                <a:cubicBezTo>
                  <a:pt x="2631" y="3702"/>
                  <a:pt x="2663" y="3712"/>
                  <a:pt x="2700" y="3712"/>
                </a:cubicBezTo>
                <a:cubicBezTo>
                  <a:pt x="3440" y="3712"/>
                  <a:pt x="3440" y="3712"/>
                  <a:pt x="3440" y="3712"/>
                </a:cubicBezTo>
                <a:cubicBezTo>
                  <a:pt x="3477" y="3712"/>
                  <a:pt x="3509" y="3702"/>
                  <a:pt x="3534" y="3682"/>
                </a:cubicBezTo>
                <a:cubicBezTo>
                  <a:pt x="3559" y="3662"/>
                  <a:pt x="3573" y="3639"/>
                  <a:pt x="3576" y="36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8" name="Freeform 221" title="Ikon utorpstecken triangel"/>
          <p:cNvSpPr>
            <a:spLocks noChangeAspect="1" noEditPoints="1"/>
          </p:cNvSpPr>
          <p:nvPr/>
        </p:nvSpPr>
        <p:spPr bwMode="auto">
          <a:xfrm>
            <a:off x="9425851" y="3031595"/>
            <a:ext cx="272992" cy="251241"/>
          </a:xfrm>
          <a:custGeom>
            <a:avLst/>
            <a:gdLst>
              <a:gd name="T0" fmla="*/ 4125 w 7226"/>
              <a:gd name="T1" fmla="*/ 5500 h 6656"/>
              <a:gd name="T2" fmla="*/ 4125 w 7226"/>
              <a:gd name="T3" fmla="*/ 4740 h 6656"/>
              <a:gd name="T4" fmla="*/ 4087 w 7226"/>
              <a:gd name="T5" fmla="*/ 4646 h 6656"/>
              <a:gd name="T6" fmla="*/ 3997 w 7226"/>
              <a:gd name="T7" fmla="*/ 4608 h 6656"/>
              <a:gd name="T8" fmla="*/ 3229 w 7226"/>
              <a:gd name="T9" fmla="*/ 4608 h 6656"/>
              <a:gd name="T10" fmla="*/ 3139 w 7226"/>
              <a:gd name="T11" fmla="*/ 4646 h 6656"/>
              <a:gd name="T12" fmla="*/ 3101 w 7226"/>
              <a:gd name="T13" fmla="*/ 4740 h 6656"/>
              <a:gd name="T14" fmla="*/ 3101 w 7226"/>
              <a:gd name="T15" fmla="*/ 5500 h 6656"/>
              <a:gd name="T16" fmla="*/ 3139 w 7226"/>
              <a:gd name="T17" fmla="*/ 5594 h 6656"/>
              <a:gd name="T18" fmla="*/ 3229 w 7226"/>
              <a:gd name="T19" fmla="*/ 5632 h 6656"/>
              <a:gd name="T20" fmla="*/ 3997 w 7226"/>
              <a:gd name="T21" fmla="*/ 5632 h 6656"/>
              <a:gd name="T22" fmla="*/ 4087 w 7226"/>
              <a:gd name="T23" fmla="*/ 5594 h 6656"/>
              <a:gd name="T24" fmla="*/ 4125 w 7226"/>
              <a:gd name="T25" fmla="*/ 5500 h 6656"/>
              <a:gd name="T26" fmla="*/ 4117 w 7226"/>
              <a:gd name="T27" fmla="*/ 4004 h 6656"/>
              <a:gd name="T28" fmla="*/ 4189 w 7226"/>
              <a:gd name="T29" fmla="*/ 2168 h 6656"/>
              <a:gd name="T30" fmla="*/ 4149 w 7226"/>
              <a:gd name="T31" fmla="*/ 2092 h 6656"/>
              <a:gd name="T32" fmla="*/ 4053 w 7226"/>
              <a:gd name="T33" fmla="*/ 2048 h 6656"/>
              <a:gd name="T34" fmla="*/ 3173 w 7226"/>
              <a:gd name="T35" fmla="*/ 2048 h 6656"/>
              <a:gd name="T36" fmla="*/ 3077 w 7226"/>
              <a:gd name="T37" fmla="*/ 2092 h 6656"/>
              <a:gd name="T38" fmla="*/ 3037 w 7226"/>
              <a:gd name="T39" fmla="*/ 2176 h 6656"/>
              <a:gd name="T40" fmla="*/ 3105 w 7226"/>
              <a:gd name="T41" fmla="*/ 4004 h 6656"/>
              <a:gd name="T42" fmla="*/ 3145 w 7226"/>
              <a:gd name="T43" fmla="*/ 4070 h 6656"/>
              <a:gd name="T44" fmla="*/ 3241 w 7226"/>
              <a:gd name="T45" fmla="*/ 4096 h 6656"/>
              <a:gd name="T46" fmla="*/ 3981 w 7226"/>
              <a:gd name="T47" fmla="*/ 4096 h 6656"/>
              <a:gd name="T48" fmla="*/ 4075 w 7226"/>
              <a:gd name="T49" fmla="*/ 4070 h 6656"/>
              <a:gd name="T50" fmla="*/ 4117 w 7226"/>
              <a:gd name="T51" fmla="*/ 4004 h 6656"/>
              <a:gd name="T52" fmla="*/ 4061 w 7226"/>
              <a:gd name="T53" fmla="*/ 268 h 6656"/>
              <a:gd name="T54" fmla="*/ 7133 w 7226"/>
              <a:gd name="T55" fmla="*/ 5900 h 6656"/>
              <a:gd name="T56" fmla="*/ 7125 w 7226"/>
              <a:gd name="T57" fmla="*/ 6404 h 6656"/>
              <a:gd name="T58" fmla="*/ 6939 w 7226"/>
              <a:gd name="T59" fmla="*/ 6588 h 6656"/>
              <a:gd name="T60" fmla="*/ 6685 w 7226"/>
              <a:gd name="T61" fmla="*/ 6656 h 6656"/>
              <a:gd name="T62" fmla="*/ 541 w 7226"/>
              <a:gd name="T63" fmla="*/ 6656 h 6656"/>
              <a:gd name="T64" fmla="*/ 287 w 7226"/>
              <a:gd name="T65" fmla="*/ 6588 h 6656"/>
              <a:gd name="T66" fmla="*/ 101 w 7226"/>
              <a:gd name="T67" fmla="*/ 6404 h 6656"/>
              <a:gd name="T68" fmla="*/ 93 w 7226"/>
              <a:gd name="T69" fmla="*/ 5900 h 6656"/>
              <a:gd name="T70" fmla="*/ 3165 w 7226"/>
              <a:gd name="T71" fmla="*/ 268 h 6656"/>
              <a:gd name="T72" fmla="*/ 3353 w 7226"/>
              <a:gd name="T73" fmla="*/ 72 h 6656"/>
              <a:gd name="T74" fmla="*/ 3613 w 7226"/>
              <a:gd name="T75" fmla="*/ 0 h 6656"/>
              <a:gd name="T76" fmla="*/ 3873 w 7226"/>
              <a:gd name="T77" fmla="*/ 72 h 6656"/>
              <a:gd name="T78" fmla="*/ 4061 w 7226"/>
              <a:gd name="T79" fmla="*/ 268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6" h="6656">
                <a:moveTo>
                  <a:pt x="4125" y="5500"/>
                </a:moveTo>
                <a:cubicBezTo>
                  <a:pt x="4125" y="4740"/>
                  <a:pt x="4125" y="4740"/>
                  <a:pt x="4125" y="4740"/>
                </a:cubicBezTo>
                <a:cubicBezTo>
                  <a:pt x="4125" y="4703"/>
                  <a:pt x="4112" y="4671"/>
                  <a:pt x="4087" y="4646"/>
                </a:cubicBezTo>
                <a:cubicBezTo>
                  <a:pt x="4062" y="4621"/>
                  <a:pt x="4032" y="4608"/>
                  <a:pt x="3997" y="4608"/>
                </a:cubicBezTo>
                <a:cubicBezTo>
                  <a:pt x="3229" y="4608"/>
                  <a:pt x="3229" y="4608"/>
                  <a:pt x="3229" y="4608"/>
                </a:cubicBezTo>
                <a:cubicBezTo>
                  <a:pt x="3194" y="4608"/>
                  <a:pt x="3164" y="4621"/>
                  <a:pt x="3139" y="4646"/>
                </a:cubicBezTo>
                <a:cubicBezTo>
                  <a:pt x="3114" y="4671"/>
                  <a:pt x="3101" y="4703"/>
                  <a:pt x="3101" y="4740"/>
                </a:cubicBezTo>
                <a:cubicBezTo>
                  <a:pt x="3101" y="5500"/>
                  <a:pt x="3101" y="5500"/>
                  <a:pt x="3101" y="5500"/>
                </a:cubicBezTo>
                <a:cubicBezTo>
                  <a:pt x="3101" y="5537"/>
                  <a:pt x="3114" y="5569"/>
                  <a:pt x="3139" y="5594"/>
                </a:cubicBezTo>
                <a:cubicBezTo>
                  <a:pt x="3164" y="5619"/>
                  <a:pt x="3194" y="5632"/>
                  <a:pt x="3229" y="5632"/>
                </a:cubicBezTo>
                <a:cubicBezTo>
                  <a:pt x="3997" y="5632"/>
                  <a:pt x="3997" y="5632"/>
                  <a:pt x="3997" y="5632"/>
                </a:cubicBezTo>
                <a:cubicBezTo>
                  <a:pt x="4032" y="5632"/>
                  <a:pt x="4062" y="5619"/>
                  <a:pt x="4087" y="5594"/>
                </a:cubicBezTo>
                <a:cubicBezTo>
                  <a:pt x="4112" y="5569"/>
                  <a:pt x="4125" y="5537"/>
                  <a:pt x="4125" y="5500"/>
                </a:cubicBezTo>
                <a:close/>
                <a:moveTo>
                  <a:pt x="4117" y="4004"/>
                </a:moveTo>
                <a:cubicBezTo>
                  <a:pt x="4189" y="2168"/>
                  <a:pt x="4189" y="2168"/>
                  <a:pt x="4189" y="2168"/>
                </a:cubicBezTo>
                <a:cubicBezTo>
                  <a:pt x="4189" y="2136"/>
                  <a:pt x="4176" y="2111"/>
                  <a:pt x="4149" y="2092"/>
                </a:cubicBezTo>
                <a:cubicBezTo>
                  <a:pt x="4114" y="2063"/>
                  <a:pt x="4082" y="2048"/>
                  <a:pt x="4053" y="2048"/>
                </a:cubicBezTo>
                <a:cubicBezTo>
                  <a:pt x="3173" y="2048"/>
                  <a:pt x="3173" y="2048"/>
                  <a:pt x="3173" y="2048"/>
                </a:cubicBezTo>
                <a:cubicBezTo>
                  <a:pt x="3144" y="2048"/>
                  <a:pt x="3112" y="2063"/>
                  <a:pt x="3077" y="2092"/>
                </a:cubicBezTo>
                <a:cubicBezTo>
                  <a:pt x="3050" y="2111"/>
                  <a:pt x="3037" y="2139"/>
                  <a:pt x="3037" y="2176"/>
                </a:cubicBezTo>
                <a:cubicBezTo>
                  <a:pt x="3105" y="4004"/>
                  <a:pt x="3105" y="4004"/>
                  <a:pt x="3105" y="4004"/>
                </a:cubicBezTo>
                <a:cubicBezTo>
                  <a:pt x="3105" y="4031"/>
                  <a:pt x="3118" y="4053"/>
                  <a:pt x="3145" y="4070"/>
                </a:cubicBezTo>
                <a:cubicBezTo>
                  <a:pt x="3172" y="4087"/>
                  <a:pt x="3204" y="4096"/>
                  <a:pt x="3241" y="4096"/>
                </a:cubicBezTo>
                <a:cubicBezTo>
                  <a:pt x="3981" y="4096"/>
                  <a:pt x="3981" y="4096"/>
                  <a:pt x="3981" y="4096"/>
                </a:cubicBezTo>
                <a:cubicBezTo>
                  <a:pt x="4018" y="4096"/>
                  <a:pt x="4050" y="4087"/>
                  <a:pt x="4075" y="4070"/>
                </a:cubicBezTo>
                <a:cubicBezTo>
                  <a:pt x="4100" y="4053"/>
                  <a:pt x="4114" y="4031"/>
                  <a:pt x="4117" y="4004"/>
                </a:cubicBezTo>
                <a:close/>
                <a:moveTo>
                  <a:pt x="4061" y="268"/>
                </a:moveTo>
                <a:cubicBezTo>
                  <a:pt x="7133" y="5900"/>
                  <a:pt x="7133" y="5900"/>
                  <a:pt x="7133" y="5900"/>
                </a:cubicBezTo>
                <a:cubicBezTo>
                  <a:pt x="7226" y="6068"/>
                  <a:pt x="7224" y="6236"/>
                  <a:pt x="7125" y="6404"/>
                </a:cubicBezTo>
                <a:cubicBezTo>
                  <a:pt x="7080" y="6481"/>
                  <a:pt x="7018" y="6543"/>
                  <a:pt x="6939" y="6588"/>
                </a:cubicBezTo>
                <a:cubicBezTo>
                  <a:pt x="6860" y="6633"/>
                  <a:pt x="6776" y="6656"/>
                  <a:pt x="6685" y="6656"/>
                </a:cubicBezTo>
                <a:cubicBezTo>
                  <a:pt x="541" y="6656"/>
                  <a:pt x="541" y="6656"/>
                  <a:pt x="541" y="6656"/>
                </a:cubicBezTo>
                <a:cubicBezTo>
                  <a:pt x="450" y="6656"/>
                  <a:pt x="366" y="6633"/>
                  <a:pt x="287" y="6588"/>
                </a:cubicBezTo>
                <a:cubicBezTo>
                  <a:pt x="208" y="6543"/>
                  <a:pt x="146" y="6481"/>
                  <a:pt x="101" y="6404"/>
                </a:cubicBezTo>
                <a:cubicBezTo>
                  <a:pt x="2" y="6236"/>
                  <a:pt x="0" y="6068"/>
                  <a:pt x="93" y="5900"/>
                </a:cubicBezTo>
                <a:cubicBezTo>
                  <a:pt x="3165" y="268"/>
                  <a:pt x="3165" y="268"/>
                  <a:pt x="3165" y="268"/>
                </a:cubicBezTo>
                <a:cubicBezTo>
                  <a:pt x="3210" y="185"/>
                  <a:pt x="3273" y="120"/>
                  <a:pt x="3353" y="72"/>
                </a:cubicBezTo>
                <a:cubicBezTo>
                  <a:pt x="3433" y="24"/>
                  <a:pt x="3520" y="0"/>
                  <a:pt x="3613" y="0"/>
                </a:cubicBezTo>
                <a:cubicBezTo>
                  <a:pt x="3706" y="0"/>
                  <a:pt x="3793" y="24"/>
                  <a:pt x="3873" y="72"/>
                </a:cubicBezTo>
                <a:cubicBezTo>
                  <a:pt x="3953" y="120"/>
                  <a:pt x="4016" y="185"/>
                  <a:pt x="4061" y="26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9" name="Freeform 129" title="Ikon check"/>
          <p:cNvSpPr>
            <a:spLocks noChangeAspect="1"/>
          </p:cNvSpPr>
          <p:nvPr/>
        </p:nvSpPr>
        <p:spPr bwMode="auto">
          <a:xfrm>
            <a:off x="9697372" y="3067763"/>
            <a:ext cx="251241" cy="191316"/>
          </a:xfrm>
          <a:custGeom>
            <a:avLst/>
            <a:gdLst>
              <a:gd name="T0" fmla="*/ 6200 w 6200"/>
              <a:gd name="T1" fmla="*/ 928 h 4752"/>
              <a:gd name="T2" fmla="*/ 6088 w 6200"/>
              <a:gd name="T3" fmla="*/ 1200 h 4752"/>
              <a:gd name="T4" fmla="*/ 3192 w 6200"/>
              <a:gd name="T5" fmla="*/ 4096 h 4752"/>
              <a:gd name="T6" fmla="*/ 2648 w 6200"/>
              <a:gd name="T7" fmla="*/ 4640 h 4752"/>
              <a:gd name="T8" fmla="*/ 2376 w 6200"/>
              <a:gd name="T9" fmla="*/ 4752 h 4752"/>
              <a:gd name="T10" fmla="*/ 2104 w 6200"/>
              <a:gd name="T11" fmla="*/ 4640 h 4752"/>
              <a:gd name="T12" fmla="*/ 1560 w 6200"/>
              <a:gd name="T13" fmla="*/ 4096 h 4752"/>
              <a:gd name="T14" fmla="*/ 112 w 6200"/>
              <a:gd name="T15" fmla="*/ 2648 h 4752"/>
              <a:gd name="T16" fmla="*/ 0 w 6200"/>
              <a:gd name="T17" fmla="*/ 2376 h 4752"/>
              <a:gd name="T18" fmla="*/ 112 w 6200"/>
              <a:gd name="T19" fmla="*/ 2104 h 4752"/>
              <a:gd name="T20" fmla="*/ 656 w 6200"/>
              <a:gd name="T21" fmla="*/ 1560 h 4752"/>
              <a:gd name="T22" fmla="*/ 928 w 6200"/>
              <a:gd name="T23" fmla="*/ 1448 h 4752"/>
              <a:gd name="T24" fmla="*/ 1200 w 6200"/>
              <a:gd name="T25" fmla="*/ 1560 h 4752"/>
              <a:gd name="T26" fmla="*/ 2376 w 6200"/>
              <a:gd name="T27" fmla="*/ 2740 h 4752"/>
              <a:gd name="T28" fmla="*/ 5000 w 6200"/>
              <a:gd name="T29" fmla="*/ 112 h 4752"/>
              <a:gd name="T30" fmla="*/ 5272 w 6200"/>
              <a:gd name="T31" fmla="*/ 0 h 4752"/>
              <a:gd name="T32" fmla="*/ 5544 w 6200"/>
              <a:gd name="T33" fmla="*/ 112 h 4752"/>
              <a:gd name="T34" fmla="*/ 6088 w 6200"/>
              <a:gd name="T35" fmla="*/ 656 h 4752"/>
              <a:gd name="T36" fmla="*/ 6200 w 6200"/>
              <a:gd name="T37" fmla="*/ 928 h 4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00" h="4752">
                <a:moveTo>
                  <a:pt x="6200" y="928"/>
                </a:moveTo>
                <a:cubicBezTo>
                  <a:pt x="6200" y="1035"/>
                  <a:pt x="6163" y="1125"/>
                  <a:pt x="6088" y="1200"/>
                </a:cubicBezTo>
                <a:cubicBezTo>
                  <a:pt x="3192" y="4096"/>
                  <a:pt x="3192" y="4096"/>
                  <a:pt x="3192" y="4096"/>
                </a:cubicBezTo>
                <a:cubicBezTo>
                  <a:pt x="2648" y="4640"/>
                  <a:pt x="2648" y="4640"/>
                  <a:pt x="2648" y="4640"/>
                </a:cubicBezTo>
                <a:cubicBezTo>
                  <a:pt x="2573" y="4715"/>
                  <a:pt x="2483" y="4752"/>
                  <a:pt x="2376" y="4752"/>
                </a:cubicBezTo>
                <a:cubicBezTo>
                  <a:pt x="2269" y="4752"/>
                  <a:pt x="2179" y="4715"/>
                  <a:pt x="2104" y="4640"/>
                </a:cubicBezTo>
                <a:cubicBezTo>
                  <a:pt x="1560" y="4096"/>
                  <a:pt x="1560" y="4096"/>
                  <a:pt x="1560" y="4096"/>
                </a:cubicBezTo>
                <a:cubicBezTo>
                  <a:pt x="112" y="2648"/>
                  <a:pt x="112" y="2648"/>
                  <a:pt x="112" y="2648"/>
                </a:cubicBezTo>
                <a:cubicBezTo>
                  <a:pt x="37" y="2573"/>
                  <a:pt x="0" y="2483"/>
                  <a:pt x="0" y="2376"/>
                </a:cubicBezTo>
                <a:cubicBezTo>
                  <a:pt x="0" y="2269"/>
                  <a:pt x="37" y="2179"/>
                  <a:pt x="112" y="2104"/>
                </a:cubicBezTo>
                <a:cubicBezTo>
                  <a:pt x="656" y="1560"/>
                  <a:pt x="656" y="1560"/>
                  <a:pt x="656" y="1560"/>
                </a:cubicBezTo>
                <a:cubicBezTo>
                  <a:pt x="731" y="1485"/>
                  <a:pt x="821" y="1448"/>
                  <a:pt x="928" y="1448"/>
                </a:cubicBezTo>
                <a:cubicBezTo>
                  <a:pt x="1035" y="1448"/>
                  <a:pt x="1125" y="1485"/>
                  <a:pt x="1200" y="1560"/>
                </a:cubicBezTo>
                <a:cubicBezTo>
                  <a:pt x="2376" y="2740"/>
                  <a:pt x="2376" y="2740"/>
                  <a:pt x="2376" y="2740"/>
                </a:cubicBezTo>
                <a:cubicBezTo>
                  <a:pt x="5000" y="112"/>
                  <a:pt x="5000" y="112"/>
                  <a:pt x="5000" y="112"/>
                </a:cubicBezTo>
                <a:cubicBezTo>
                  <a:pt x="5075" y="37"/>
                  <a:pt x="5165" y="0"/>
                  <a:pt x="5272" y="0"/>
                </a:cubicBezTo>
                <a:cubicBezTo>
                  <a:pt x="5379" y="0"/>
                  <a:pt x="5469" y="37"/>
                  <a:pt x="5544" y="112"/>
                </a:cubicBezTo>
                <a:cubicBezTo>
                  <a:pt x="6088" y="656"/>
                  <a:pt x="6088" y="656"/>
                  <a:pt x="6088" y="656"/>
                </a:cubicBezTo>
                <a:cubicBezTo>
                  <a:pt x="6163" y="731"/>
                  <a:pt x="6200" y="821"/>
                  <a:pt x="6200" y="92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0" name="Freeform 133" title="Ikon check"/>
          <p:cNvSpPr>
            <a:spLocks noChangeAspect="1" noEditPoints="1"/>
          </p:cNvSpPr>
          <p:nvPr/>
        </p:nvSpPr>
        <p:spPr bwMode="auto">
          <a:xfrm>
            <a:off x="9964222" y="3025389"/>
            <a:ext cx="251241" cy="251241"/>
          </a:xfrm>
          <a:custGeom>
            <a:avLst/>
            <a:gdLst>
              <a:gd name="T0" fmla="*/ 5136 w 6144"/>
              <a:gd name="T1" fmla="*/ 2424 h 6144"/>
              <a:gd name="T2" fmla="*/ 5064 w 6144"/>
              <a:gd name="T3" fmla="*/ 2240 h 6144"/>
              <a:gd name="T4" fmla="*/ 4700 w 6144"/>
              <a:gd name="T5" fmla="*/ 1880 h 6144"/>
              <a:gd name="T6" fmla="*/ 4520 w 6144"/>
              <a:gd name="T7" fmla="*/ 1804 h 6144"/>
              <a:gd name="T8" fmla="*/ 4340 w 6144"/>
              <a:gd name="T9" fmla="*/ 1880 h 6144"/>
              <a:gd name="T10" fmla="*/ 2708 w 6144"/>
              <a:gd name="T11" fmla="*/ 3508 h 6144"/>
              <a:gd name="T12" fmla="*/ 1804 w 6144"/>
              <a:gd name="T13" fmla="*/ 2604 h 6144"/>
              <a:gd name="T14" fmla="*/ 1624 w 6144"/>
              <a:gd name="T15" fmla="*/ 2528 h 6144"/>
              <a:gd name="T16" fmla="*/ 1444 w 6144"/>
              <a:gd name="T17" fmla="*/ 2604 h 6144"/>
              <a:gd name="T18" fmla="*/ 1080 w 6144"/>
              <a:gd name="T19" fmla="*/ 2964 h 6144"/>
              <a:gd name="T20" fmla="*/ 1008 w 6144"/>
              <a:gd name="T21" fmla="*/ 3148 h 6144"/>
              <a:gd name="T22" fmla="*/ 1080 w 6144"/>
              <a:gd name="T23" fmla="*/ 3328 h 6144"/>
              <a:gd name="T24" fmla="*/ 2528 w 6144"/>
              <a:gd name="T25" fmla="*/ 4776 h 6144"/>
              <a:gd name="T26" fmla="*/ 2708 w 6144"/>
              <a:gd name="T27" fmla="*/ 4852 h 6144"/>
              <a:gd name="T28" fmla="*/ 2892 w 6144"/>
              <a:gd name="T29" fmla="*/ 4776 h 6144"/>
              <a:gd name="T30" fmla="*/ 5064 w 6144"/>
              <a:gd name="T31" fmla="*/ 2604 h 6144"/>
              <a:gd name="T32" fmla="*/ 5136 w 6144"/>
              <a:gd name="T33" fmla="*/ 2424 h 6144"/>
              <a:gd name="T34" fmla="*/ 6144 w 6144"/>
              <a:gd name="T35" fmla="*/ 3072 h 6144"/>
              <a:gd name="T36" fmla="*/ 5732 w 6144"/>
              <a:gd name="T37" fmla="*/ 4614 h 6144"/>
              <a:gd name="T38" fmla="*/ 4614 w 6144"/>
              <a:gd name="T39" fmla="*/ 5732 h 6144"/>
              <a:gd name="T40" fmla="*/ 3072 w 6144"/>
              <a:gd name="T41" fmla="*/ 6144 h 6144"/>
              <a:gd name="T42" fmla="*/ 1530 w 6144"/>
              <a:gd name="T43" fmla="*/ 5732 h 6144"/>
              <a:gd name="T44" fmla="*/ 412 w 6144"/>
              <a:gd name="T45" fmla="*/ 4614 h 6144"/>
              <a:gd name="T46" fmla="*/ 0 w 6144"/>
              <a:gd name="T47" fmla="*/ 3072 h 6144"/>
              <a:gd name="T48" fmla="*/ 412 w 6144"/>
              <a:gd name="T49" fmla="*/ 1530 h 6144"/>
              <a:gd name="T50" fmla="*/ 1530 w 6144"/>
              <a:gd name="T51" fmla="*/ 412 h 6144"/>
              <a:gd name="T52" fmla="*/ 3072 w 6144"/>
              <a:gd name="T53" fmla="*/ 0 h 6144"/>
              <a:gd name="T54" fmla="*/ 4614 w 6144"/>
              <a:gd name="T55" fmla="*/ 412 h 6144"/>
              <a:gd name="T56" fmla="*/ 5732 w 6144"/>
              <a:gd name="T57" fmla="*/ 1530 h 6144"/>
              <a:gd name="T58" fmla="*/ 6144 w 6144"/>
              <a:gd name="T59"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44" h="6144">
                <a:moveTo>
                  <a:pt x="5136" y="2424"/>
                </a:moveTo>
                <a:cubicBezTo>
                  <a:pt x="5136" y="2349"/>
                  <a:pt x="5112" y="2288"/>
                  <a:pt x="5064" y="2240"/>
                </a:cubicBezTo>
                <a:cubicBezTo>
                  <a:pt x="4700" y="1880"/>
                  <a:pt x="4700" y="1880"/>
                  <a:pt x="4700" y="1880"/>
                </a:cubicBezTo>
                <a:cubicBezTo>
                  <a:pt x="4649" y="1829"/>
                  <a:pt x="4589" y="1804"/>
                  <a:pt x="4520" y="1804"/>
                </a:cubicBezTo>
                <a:cubicBezTo>
                  <a:pt x="4451" y="1804"/>
                  <a:pt x="4391" y="1829"/>
                  <a:pt x="4340" y="1880"/>
                </a:cubicBezTo>
                <a:cubicBezTo>
                  <a:pt x="2708" y="3508"/>
                  <a:pt x="2708" y="3508"/>
                  <a:pt x="2708" y="3508"/>
                </a:cubicBezTo>
                <a:cubicBezTo>
                  <a:pt x="1804" y="2604"/>
                  <a:pt x="1804" y="2604"/>
                  <a:pt x="1804" y="2604"/>
                </a:cubicBezTo>
                <a:cubicBezTo>
                  <a:pt x="1753" y="2553"/>
                  <a:pt x="1693" y="2528"/>
                  <a:pt x="1624" y="2528"/>
                </a:cubicBezTo>
                <a:cubicBezTo>
                  <a:pt x="1555" y="2528"/>
                  <a:pt x="1495" y="2553"/>
                  <a:pt x="1444" y="2604"/>
                </a:cubicBezTo>
                <a:cubicBezTo>
                  <a:pt x="1080" y="2964"/>
                  <a:pt x="1080" y="2964"/>
                  <a:pt x="1080" y="2964"/>
                </a:cubicBezTo>
                <a:cubicBezTo>
                  <a:pt x="1032" y="3012"/>
                  <a:pt x="1008" y="3073"/>
                  <a:pt x="1008" y="3148"/>
                </a:cubicBezTo>
                <a:cubicBezTo>
                  <a:pt x="1008" y="3220"/>
                  <a:pt x="1032" y="3280"/>
                  <a:pt x="1080" y="3328"/>
                </a:cubicBezTo>
                <a:cubicBezTo>
                  <a:pt x="2528" y="4776"/>
                  <a:pt x="2528" y="4776"/>
                  <a:pt x="2528" y="4776"/>
                </a:cubicBezTo>
                <a:cubicBezTo>
                  <a:pt x="2579" y="4827"/>
                  <a:pt x="2639" y="4852"/>
                  <a:pt x="2708" y="4852"/>
                </a:cubicBezTo>
                <a:cubicBezTo>
                  <a:pt x="2780" y="4852"/>
                  <a:pt x="2841" y="4827"/>
                  <a:pt x="2892" y="4776"/>
                </a:cubicBezTo>
                <a:cubicBezTo>
                  <a:pt x="5064" y="2604"/>
                  <a:pt x="5064" y="2604"/>
                  <a:pt x="5064" y="2604"/>
                </a:cubicBezTo>
                <a:cubicBezTo>
                  <a:pt x="5112" y="2556"/>
                  <a:pt x="5136" y="2496"/>
                  <a:pt x="5136" y="2424"/>
                </a:cubicBezTo>
                <a:close/>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1" name="Freeform 137" title="Ikon check"/>
          <p:cNvSpPr>
            <a:spLocks noChangeAspect="1" noEditPoints="1"/>
          </p:cNvSpPr>
          <p:nvPr/>
        </p:nvSpPr>
        <p:spPr bwMode="auto">
          <a:xfrm>
            <a:off x="10255896" y="3025389"/>
            <a:ext cx="251241" cy="251241"/>
          </a:xfrm>
          <a:custGeom>
            <a:avLst/>
            <a:gdLst>
              <a:gd name="T0" fmla="*/ 2740 w 6144"/>
              <a:gd name="T1" fmla="*/ 4684 h 6144"/>
              <a:gd name="T2" fmla="*/ 5196 w 6144"/>
              <a:gd name="T3" fmla="*/ 2228 h 6144"/>
              <a:gd name="T4" fmla="*/ 5272 w 6144"/>
              <a:gd name="T5" fmla="*/ 2048 h 6144"/>
              <a:gd name="T6" fmla="*/ 5196 w 6144"/>
              <a:gd name="T7" fmla="*/ 1868 h 6144"/>
              <a:gd name="T8" fmla="*/ 4788 w 6144"/>
              <a:gd name="T9" fmla="*/ 1460 h 6144"/>
              <a:gd name="T10" fmla="*/ 4608 w 6144"/>
              <a:gd name="T11" fmla="*/ 1384 h 6144"/>
              <a:gd name="T12" fmla="*/ 4428 w 6144"/>
              <a:gd name="T13" fmla="*/ 1460 h 6144"/>
              <a:gd name="T14" fmla="*/ 2560 w 6144"/>
              <a:gd name="T15" fmla="*/ 3328 h 6144"/>
              <a:gd name="T16" fmla="*/ 1716 w 6144"/>
              <a:gd name="T17" fmla="*/ 2484 h 6144"/>
              <a:gd name="T18" fmla="*/ 1536 w 6144"/>
              <a:gd name="T19" fmla="*/ 2408 h 6144"/>
              <a:gd name="T20" fmla="*/ 1356 w 6144"/>
              <a:gd name="T21" fmla="*/ 2484 h 6144"/>
              <a:gd name="T22" fmla="*/ 948 w 6144"/>
              <a:gd name="T23" fmla="*/ 2892 h 6144"/>
              <a:gd name="T24" fmla="*/ 872 w 6144"/>
              <a:gd name="T25" fmla="*/ 3072 h 6144"/>
              <a:gd name="T26" fmla="*/ 948 w 6144"/>
              <a:gd name="T27" fmla="*/ 3252 h 6144"/>
              <a:gd name="T28" fmla="*/ 2380 w 6144"/>
              <a:gd name="T29" fmla="*/ 4684 h 6144"/>
              <a:gd name="T30" fmla="*/ 2560 w 6144"/>
              <a:gd name="T31" fmla="*/ 4760 h 6144"/>
              <a:gd name="T32" fmla="*/ 2740 w 6144"/>
              <a:gd name="T33" fmla="*/ 4684 h 6144"/>
              <a:gd name="T34" fmla="*/ 6144 w 6144"/>
              <a:gd name="T35" fmla="*/ 1152 h 6144"/>
              <a:gd name="T36" fmla="*/ 6144 w 6144"/>
              <a:gd name="T37" fmla="*/ 4992 h 6144"/>
              <a:gd name="T38" fmla="*/ 5806 w 6144"/>
              <a:gd name="T39" fmla="*/ 5806 h 6144"/>
              <a:gd name="T40" fmla="*/ 4992 w 6144"/>
              <a:gd name="T41" fmla="*/ 6144 h 6144"/>
              <a:gd name="T42" fmla="*/ 1152 w 6144"/>
              <a:gd name="T43" fmla="*/ 6144 h 6144"/>
              <a:gd name="T44" fmla="*/ 338 w 6144"/>
              <a:gd name="T45" fmla="*/ 5806 h 6144"/>
              <a:gd name="T46" fmla="*/ 0 w 6144"/>
              <a:gd name="T47" fmla="*/ 4992 h 6144"/>
              <a:gd name="T48" fmla="*/ 0 w 6144"/>
              <a:gd name="T49" fmla="*/ 1152 h 6144"/>
              <a:gd name="T50" fmla="*/ 338 w 6144"/>
              <a:gd name="T51" fmla="*/ 338 h 6144"/>
              <a:gd name="T52" fmla="*/ 1152 w 6144"/>
              <a:gd name="T53" fmla="*/ 0 h 6144"/>
              <a:gd name="T54" fmla="*/ 4992 w 6144"/>
              <a:gd name="T55" fmla="*/ 0 h 6144"/>
              <a:gd name="T56" fmla="*/ 5806 w 6144"/>
              <a:gd name="T57" fmla="*/ 338 h 6144"/>
              <a:gd name="T58" fmla="*/ 6144 w 6144"/>
              <a:gd name="T59" fmla="*/ 115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44" h="6144">
                <a:moveTo>
                  <a:pt x="2740" y="4684"/>
                </a:moveTo>
                <a:cubicBezTo>
                  <a:pt x="5196" y="2228"/>
                  <a:pt x="5196" y="2228"/>
                  <a:pt x="5196" y="2228"/>
                </a:cubicBezTo>
                <a:cubicBezTo>
                  <a:pt x="5247" y="2177"/>
                  <a:pt x="5272" y="2117"/>
                  <a:pt x="5272" y="2048"/>
                </a:cubicBezTo>
                <a:cubicBezTo>
                  <a:pt x="5272" y="1979"/>
                  <a:pt x="5247" y="1919"/>
                  <a:pt x="5196" y="1868"/>
                </a:cubicBezTo>
                <a:cubicBezTo>
                  <a:pt x="4788" y="1460"/>
                  <a:pt x="4788" y="1460"/>
                  <a:pt x="4788" y="1460"/>
                </a:cubicBezTo>
                <a:cubicBezTo>
                  <a:pt x="4737" y="1409"/>
                  <a:pt x="4677" y="1384"/>
                  <a:pt x="4608" y="1384"/>
                </a:cubicBezTo>
                <a:cubicBezTo>
                  <a:pt x="4539" y="1384"/>
                  <a:pt x="4479" y="1409"/>
                  <a:pt x="4428" y="1460"/>
                </a:cubicBezTo>
                <a:cubicBezTo>
                  <a:pt x="2560" y="3328"/>
                  <a:pt x="2560" y="3328"/>
                  <a:pt x="2560" y="3328"/>
                </a:cubicBezTo>
                <a:cubicBezTo>
                  <a:pt x="1716" y="2484"/>
                  <a:pt x="1716" y="2484"/>
                  <a:pt x="1716" y="2484"/>
                </a:cubicBezTo>
                <a:cubicBezTo>
                  <a:pt x="1665" y="2433"/>
                  <a:pt x="1605" y="2408"/>
                  <a:pt x="1536" y="2408"/>
                </a:cubicBezTo>
                <a:cubicBezTo>
                  <a:pt x="1467" y="2408"/>
                  <a:pt x="1407" y="2433"/>
                  <a:pt x="1356" y="2484"/>
                </a:cubicBezTo>
                <a:cubicBezTo>
                  <a:pt x="948" y="2892"/>
                  <a:pt x="948" y="2892"/>
                  <a:pt x="948" y="2892"/>
                </a:cubicBezTo>
                <a:cubicBezTo>
                  <a:pt x="897" y="2943"/>
                  <a:pt x="872" y="3003"/>
                  <a:pt x="872" y="3072"/>
                </a:cubicBezTo>
                <a:cubicBezTo>
                  <a:pt x="872" y="3141"/>
                  <a:pt x="897" y="3201"/>
                  <a:pt x="948" y="3252"/>
                </a:cubicBezTo>
                <a:cubicBezTo>
                  <a:pt x="2380" y="4684"/>
                  <a:pt x="2380" y="4684"/>
                  <a:pt x="2380" y="4684"/>
                </a:cubicBezTo>
                <a:cubicBezTo>
                  <a:pt x="2431" y="4735"/>
                  <a:pt x="2491" y="4760"/>
                  <a:pt x="2560" y="4760"/>
                </a:cubicBezTo>
                <a:cubicBezTo>
                  <a:pt x="2629" y="4760"/>
                  <a:pt x="2689" y="4735"/>
                  <a:pt x="2740" y="4684"/>
                </a:cubicBezTo>
                <a:close/>
                <a:moveTo>
                  <a:pt x="6144" y="1152"/>
                </a:moveTo>
                <a:cubicBezTo>
                  <a:pt x="6144" y="4992"/>
                  <a:pt x="6144" y="4992"/>
                  <a:pt x="6144" y="4992"/>
                </a:cubicBezTo>
                <a:cubicBezTo>
                  <a:pt x="6144" y="5309"/>
                  <a:pt x="6031" y="5581"/>
                  <a:pt x="5806" y="5806"/>
                </a:cubicBezTo>
                <a:cubicBezTo>
                  <a:pt x="5581" y="6031"/>
                  <a:pt x="5309" y="6144"/>
                  <a:pt x="4992" y="6144"/>
                </a:cubicBezTo>
                <a:cubicBezTo>
                  <a:pt x="1152" y="6144"/>
                  <a:pt x="1152" y="6144"/>
                  <a:pt x="1152" y="6144"/>
                </a:cubicBezTo>
                <a:cubicBezTo>
                  <a:pt x="835" y="6144"/>
                  <a:pt x="563" y="6031"/>
                  <a:pt x="338" y="5806"/>
                </a:cubicBezTo>
                <a:cubicBezTo>
                  <a:pt x="113" y="5581"/>
                  <a:pt x="0" y="5309"/>
                  <a:pt x="0" y="4992"/>
                </a:cubicBezTo>
                <a:cubicBezTo>
                  <a:pt x="0" y="1152"/>
                  <a:pt x="0" y="1152"/>
                  <a:pt x="0" y="1152"/>
                </a:cubicBezTo>
                <a:cubicBezTo>
                  <a:pt x="0" y="835"/>
                  <a:pt x="113" y="563"/>
                  <a:pt x="338" y="338"/>
                </a:cubicBezTo>
                <a:cubicBezTo>
                  <a:pt x="563" y="113"/>
                  <a:pt x="835" y="0"/>
                  <a:pt x="1152" y="0"/>
                </a:cubicBezTo>
                <a:cubicBezTo>
                  <a:pt x="4992" y="0"/>
                  <a:pt x="4992" y="0"/>
                  <a:pt x="4992" y="0"/>
                </a:cubicBezTo>
                <a:cubicBezTo>
                  <a:pt x="5309" y="0"/>
                  <a:pt x="5581" y="113"/>
                  <a:pt x="5806" y="338"/>
                </a:cubicBezTo>
                <a:cubicBezTo>
                  <a:pt x="6031" y="563"/>
                  <a:pt x="6144" y="835"/>
                  <a:pt x="6144" y="11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2" name="Freeform 141" title="Ikon check"/>
          <p:cNvSpPr>
            <a:spLocks noChangeAspect="1" noEditPoints="1"/>
          </p:cNvSpPr>
          <p:nvPr/>
        </p:nvSpPr>
        <p:spPr bwMode="auto">
          <a:xfrm>
            <a:off x="10548424" y="3025389"/>
            <a:ext cx="299181" cy="251241"/>
          </a:xfrm>
          <a:custGeom>
            <a:avLst/>
            <a:gdLst>
              <a:gd name="T0" fmla="*/ 5632 w 6652"/>
              <a:gd name="T1" fmla="*/ 3208 h 5632"/>
              <a:gd name="T2" fmla="*/ 5632 w 6652"/>
              <a:gd name="T3" fmla="*/ 4480 h 5632"/>
              <a:gd name="T4" fmla="*/ 5294 w 6652"/>
              <a:gd name="T5" fmla="*/ 5294 h 5632"/>
              <a:gd name="T6" fmla="*/ 4480 w 6652"/>
              <a:gd name="T7" fmla="*/ 5632 h 5632"/>
              <a:gd name="T8" fmla="*/ 1152 w 6652"/>
              <a:gd name="T9" fmla="*/ 5632 h 5632"/>
              <a:gd name="T10" fmla="*/ 338 w 6652"/>
              <a:gd name="T11" fmla="*/ 5294 h 5632"/>
              <a:gd name="T12" fmla="*/ 0 w 6652"/>
              <a:gd name="T13" fmla="*/ 4480 h 5632"/>
              <a:gd name="T14" fmla="*/ 0 w 6652"/>
              <a:gd name="T15" fmla="*/ 1152 h 5632"/>
              <a:gd name="T16" fmla="*/ 338 w 6652"/>
              <a:gd name="T17" fmla="*/ 338 h 5632"/>
              <a:gd name="T18" fmla="*/ 1152 w 6652"/>
              <a:gd name="T19" fmla="*/ 0 h 5632"/>
              <a:gd name="T20" fmla="*/ 4480 w 6652"/>
              <a:gd name="T21" fmla="*/ 0 h 5632"/>
              <a:gd name="T22" fmla="*/ 4948 w 6652"/>
              <a:gd name="T23" fmla="*/ 100 h 5632"/>
              <a:gd name="T24" fmla="*/ 5020 w 6652"/>
              <a:gd name="T25" fmla="*/ 192 h 5632"/>
              <a:gd name="T26" fmla="*/ 4984 w 6652"/>
              <a:gd name="T27" fmla="*/ 308 h 5632"/>
              <a:gd name="T28" fmla="*/ 4788 w 6652"/>
              <a:gd name="T29" fmla="*/ 504 h 5632"/>
              <a:gd name="T30" fmla="*/ 4696 w 6652"/>
              <a:gd name="T31" fmla="*/ 544 h 5632"/>
              <a:gd name="T32" fmla="*/ 4660 w 6652"/>
              <a:gd name="T33" fmla="*/ 536 h 5632"/>
              <a:gd name="T34" fmla="*/ 4480 w 6652"/>
              <a:gd name="T35" fmla="*/ 512 h 5632"/>
              <a:gd name="T36" fmla="*/ 1152 w 6652"/>
              <a:gd name="T37" fmla="*/ 512 h 5632"/>
              <a:gd name="T38" fmla="*/ 700 w 6652"/>
              <a:gd name="T39" fmla="*/ 700 h 5632"/>
              <a:gd name="T40" fmla="*/ 512 w 6652"/>
              <a:gd name="T41" fmla="*/ 1152 h 5632"/>
              <a:gd name="T42" fmla="*/ 512 w 6652"/>
              <a:gd name="T43" fmla="*/ 4480 h 5632"/>
              <a:gd name="T44" fmla="*/ 700 w 6652"/>
              <a:gd name="T45" fmla="*/ 4932 h 5632"/>
              <a:gd name="T46" fmla="*/ 1152 w 6652"/>
              <a:gd name="T47" fmla="*/ 5120 h 5632"/>
              <a:gd name="T48" fmla="*/ 4480 w 6652"/>
              <a:gd name="T49" fmla="*/ 5120 h 5632"/>
              <a:gd name="T50" fmla="*/ 4932 w 6652"/>
              <a:gd name="T51" fmla="*/ 4932 h 5632"/>
              <a:gd name="T52" fmla="*/ 5120 w 6652"/>
              <a:gd name="T53" fmla="*/ 4480 h 5632"/>
              <a:gd name="T54" fmla="*/ 5120 w 6652"/>
              <a:gd name="T55" fmla="*/ 3464 h 5632"/>
              <a:gd name="T56" fmla="*/ 5156 w 6652"/>
              <a:gd name="T57" fmla="*/ 3376 h 5632"/>
              <a:gd name="T58" fmla="*/ 5412 w 6652"/>
              <a:gd name="T59" fmla="*/ 3120 h 5632"/>
              <a:gd name="T60" fmla="*/ 5504 w 6652"/>
              <a:gd name="T61" fmla="*/ 3080 h 5632"/>
              <a:gd name="T62" fmla="*/ 5552 w 6652"/>
              <a:gd name="T63" fmla="*/ 3092 h 5632"/>
              <a:gd name="T64" fmla="*/ 5632 w 6652"/>
              <a:gd name="T65" fmla="*/ 3208 h 5632"/>
              <a:gd name="T66" fmla="*/ 6556 w 6652"/>
              <a:gd name="T67" fmla="*/ 1252 h 5632"/>
              <a:gd name="T68" fmla="*/ 3300 w 6652"/>
              <a:gd name="T69" fmla="*/ 4508 h 5632"/>
              <a:gd name="T70" fmla="*/ 3072 w 6652"/>
              <a:gd name="T71" fmla="*/ 4604 h 5632"/>
              <a:gd name="T72" fmla="*/ 2844 w 6652"/>
              <a:gd name="T73" fmla="*/ 4508 h 5632"/>
              <a:gd name="T74" fmla="*/ 1124 w 6652"/>
              <a:gd name="T75" fmla="*/ 2788 h 5632"/>
              <a:gd name="T76" fmla="*/ 1028 w 6652"/>
              <a:gd name="T77" fmla="*/ 2560 h 5632"/>
              <a:gd name="T78" fmla="*/ 1124 w 6652"/>
              <a:gd name="T79" fmla="*/ 2332 h 5632"/>
              <a:gd name="T80" fmla="*/ 1564 w 6652"/>
              <a:gd name="T81" fmla="*/ 1892 h 5632"/>
              <a:gd name="T82" fmla="*/ 1792 w 6652"/>
              <a:gd name="T83" fmla="*/ 1796 h 5632"/>
              <a:gd name="T84" fmla="*/ 2020 w 6652"/>
              <a:gd name="T85" fmla="*/ 1892 h 5632"/>
              <a:gd name="T86" fmla="*/ 3072 w 6652"/>
              <a:gd name="T87" fmla="*/ 2944 h 5632"/>
              <a:gd name="T88" fmla="*/ 5660 w 6652"/>
              <a:gd name="T89" fmla="*/ 356 h 5632"/>
              <a:gd name="T90" fmla="*/ 5888 w 6652"/>
              <a:gd name="T91" fmla="*/ 260 h 5632"/>
              <a:gd name="T92" fmla="*/ 6116 w 6652"/>
              <a:gd name="T93" fmla="*/ 356 h 5632"/>
              <a:gd name="T94" fmla="*/ 6556 w 6652"/>
              <a:gd name="T95" fmla="*/ 796 h 5632"/>
              <a:gd name="T96" fmla="*/ 6652 w 6652"/>
              <a:gd name="T97" fmla="*/ 1024 h 5632"/>
              <a:gd name="T98" fmla="*/ 6556 w 6652"/>
              <a:gd name="T99" fmla="*/ 1252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52" h="5632">
                <a:moveTo>
                  <a:pt x="5632" y="3208"/>
                </a:moveTo>
                <a:cubicBezTo>
                  <a:pt x="5632" y="4480"/>
                  <a:pt x="5632" y="4480"/>
                  <a:pt x="5632" y="4480"/>
                </a:cubicBezTo>
                <a:cubicBezTo>
                  <a:pt x="5632" y="4797"/>
                  <a:pt x="5519" y="5069"/>
                  <a:pt x="5294" y="5294"/>
                </a:cubicBezTo>
                <a:cubicBezTo>
                  <a:pt x="5069" y="5519"/>
                  <a:pt x="4797" y="5632"/>
                  <a:pt x="4480" y="5632"/>
                </a:cubicBezTo>
                <a:cubicBezTo>
                  <a:pt x="1152" y="5632"/>
                  <a:pt x="1152" y="5632"/>
                  <a:pt x="1152" y="5632"/>
                </a:cubicBezTo>
                <a:cubicBezTo>
                  <a:pt x="835" y="5632"/>
                  <a:pt x="563" y="5519"/>
                  <a:pt x="338" y="5294"/>
                </a:cubicBezTo>
                <a:cubicBezTo>
                  <a:pt x="113" y="5069"/>
                  <a:pt x="0" y="4797"/>
                  <a:pt x="0" y="4480"/>
                </a:cubicBezTo>
                <a:cubicBezTo>
                  <a:pt x="0" y="1152"/>
                  <a:pt x="0" y="1152"/>
                  <a:pt x="0" y="1152"/>
                </a:cubicBezTo>
                <a:cubicBezTo>
                  <a:pt x="0" y="835"/>
                  <a:pt x="113" y="563"/>
                  <a:pt x="338" y="338"/>
                </a:cubicBezTo>
                <a:cubicBezTo>
                  <a:pt x="563" y="113"/>
                  <a:pt x="835" y="0"/>
                  <a:pt x="1152" y="0"/>
                </a:cubicBezTo>
                <a:cubicBezTo>
                  <a:pt x="4480" y="0"/>
                  <a:pt x="4480" y="0"/>
                  <a:pt x="4480" y="0"/>
                </a:cubicBezTo>
                <a:cubicBezTo>
                  <a:pt x="4648" y="0"/>
                  <a:pt x="4804" y="33"/>
                  <a:pt x="4948" y="100"/>
                </a:cubicBezTo>
                <a:cubicBezTo>
                  <a:pt x="4988" y="119"/>
                  <a:pt x="5012" y="149"/>
                  <a:pt x="5020" y="192"/>
                </a:cubicBezTo>
                <a:cubicBezTo>
                  <a:pt x="5028" y="237"/>
                  <a:pt x="5016" y="276"/>
                  <a:pt x="4984" y="308"/>
                </a:cubicBezTo>
                <a:cubicBezTo>
                  <a:pt x="4788" y="504"/>
                  <a:pt x="4788" y="504"/>
                  <a:pt x="4788" y="504"/>
                </a:cubicBezTo>
                <a:cubicBezTo>
                  <a:pt x="4761" y="531"/>
                  <a:pt x="4731" y="544"/>
                  <a:pt x="4696" y="544"/>
                </a:cubicBezTo>
                <a:cubicBezTo>
                  <a:pt x="4688" y="544"/>
                  <a:pt x="4676" y="541"/>
                  <a:pt x="4660" y="536"/>
                </a:cubicBezTo>
                <a:cubicBezTo>
                  <a:pt x="4599" y="520"/>
                  <a:pt x="4539" y="512"/>
                  <a:pt x="4480" y="512"/>
                </a:cubicBezTo>
                <a:cubicBezTo>
                  <a:pt x="1152" y="512"/>
                  <a:pt x="1152" y="512"/>
                  <a:pt x="1152" y="512"/>
                </a:cubicBezTo>
                <a:cubicBezTo>
                  <a:pt x="976" y="512"/>
                  <a:pt x="825" y="575"/>
                  <a:pt x="700" y="700"/>
                </a:cubicBezTo>
                <a:cubicBezTo>
                  <a:pt x="575" y="825"/>
                  <a:pt x="512" y="976"/>
                  <a:pt x="512" y="1152"/>
                </a:cubicBezTo>
                <a:cubicBezTo>
                  <a:pt x="512" y="4480"/>
                  <a:pt x="512" y="4480"/>
                  <a:pt x="512" y="4480"/>
                </a:cubicBezTo>
                <a:cubicBezTo>
                  <a:pt x="512" y="4656"/>
                  <a:pt x="575" y="4807"/>
                  <a:pt x="700" y="4932"/>
                </a:cubicBezTo>
                <a:cubicBezTo>
                  <a:pt x="825" y="5057"/>
                  <a:pt x="976" y="5120"/>
                  <a:pt x="1152" y="5120"/>
                </a:cubicBezTo>
                <a:cubicBezTo>
                  <a:pt x="4480" y="5120"/>
                  <a:pt x="4480" y="5120"/>
                  <a:pt x="4480" y="5120"/>
                </a:cubicBezTo>
                <a:cubicBezTo>
                  <a:pt x="4656" y="5120"/>
                  <a:pt x="4807" y="5057"/>
                  <a:pt x="4932" y="4932"/>
                </a:cubicBezTo>
                <a:cubicBezTo>
                  <a:pt x="5057" y="4807"/>
                  <a:pt x="5120" y="4656"/>
                  <a:pt x="5120" y="4480"/>
                </a:cubicBezTo>
                <a:cubicBezTo>
                  <a:pt x="5120" y="3464"/>
                  <a:pt x="5120" y="3464"/>
                  <a:pt x="5120" y="3464"/>
                </a:cubicBezTo>
                <a:cubicBezTo>
                  <a:pt x="5120" y="3429"/>
                  <a:pt x="5132" y="3400"/>
                  <a:pt x="5156" y="3376"/>
                </a:cubicBezTo>
                <a:cubicBezTo>
                  <a:pt x="5412" y="3120"/>
                  <a:pt x="5412" y="3120"/>
                  <a:pt x="5412" y="3120"/>
                </a:cubicBezTo>
                <a:cubicBezTo>
                  <a:pt x="5439" y="3093"/>
                  <a:pt x="5469" y="3080"/>
                  <a:pt x="5504" y="3080"/>
                </a:cubicBezTo>
                <a:cubicBezTo>
                  <a:pt x="5520" y="3080"/>
                  <a:pt x="5536" y="3084"/>
                  <a:pt x="5552" y="3092"/>
                </a:cubicBezTo>
                <a:cubicBezTo>
                  <a:pt x="5605" y="3113"/>
                  <a:pt x="5632" y="3152"/>
                  <a:pt x="5632" y="3208"/>
                </a:cubicBezTo>
                <a:close/>
                <a:moveTo>
                  <a:pt x="6556" y="1252"/>
                </a:moveTo>
                <a:cubicBezTo>
                  <a:pt x="3300" y="4508"/>
                  <a:pt x="3300" y="4508"/>
                  <a:pt x="3300" y="4508"/>
                </a:cubicBezTo>
                <a:cubicBezTo>
                  <a:pt x="3236" y="4572"/>
                  <a:pt x="3160" y="4604"/>
                  <a:pt x="3072" y="4604"/>
                </a:cubicBezTo>
                <a:cubicBezTo>
                  <a:pt x="2984" y="4604"/>
                  <a:pt x="2908" y="4572"/>
                  <a:pt x="2844" y="4508"/>
                </a:cubicBezTo>
                <a:cubicBezTo>
                  <a:pt x="1124" y="2788"/>
                  <a:pt x="1124" y="2788"/>
                  <a:pt x="1124" y="2788"/>
                </a:cubicBezTo>
                <a:cubicBezTo>
                  <a:pt x="1060" y="2724"/>
                  <a:pt x="1028" y="2648"/>
                  <a:pt x="1028" y="2560"/>
                </a:cubicBezTo>
                <a:cubicBezTo>
                  <a:pt x="1028" y="2472"/>
                  <a:pt x="1060" y="2396"/>
                  <a:pt x="1124" y="2332"/>
                </a:cubicBezTo>
                <a:cubicBezTo>
                  <a:pt x="1564" y="1892"/>
                  <a:pt x="1564" y="1892"/>
                  <a:pt x="1564" y="1892"/>
                </a:cubicBezTo>
                <a:cubicBezTo>
                  <a:pt x="1628" y="1828"/>
                  <a:pt x="1704" y="1796"/>
                  <a:pt x="1792" y="1796"/>
                </a:cubicBezTo>
                <a:cubicBezTo>
                  <a:pt x="1880" y="1796"/>
                  <a:pt x="1956" y="1828"/>
                  <a:pt x="2020" y="1892"/>
                </a:cubicBezTo>
                <a:cubicBezTo>
                  <a:pt x="3072" y="2944"/>
                  <a:pt x="3072" y="2944"/>
                  <a:pt x="3072" y="2944"/>
                </a:cubicBezTo>
                <a:cubicBezTo>
                  <a:pt x="5660" y="356"/>
                  <a:pt x="5660" y="356"/>
                  <a:pt x="5660" y="356"/>
                </a:cubicBezTo>
                <a:cubicBezTo>
                  <a:pt x="5724" y="292"/>
                  <a:pt x="5800" y="260"/>
                  <a:pt x="5888" y="260"/>
                </a:cubicBezTo>
                <a:cubicBezTo>
                  <a:pt x="5976" y="260"/>
                  <a:pt x="6052" y="292"/>
                  <a:pt x="6116" y="356"/>
                </a:cubicBezTo>
                <a:cubicBezTo>
                  <a:pt x="6556" y="796"/>
                  <a:pt x="6556" y="796"/>
                  <a:pt x="6556" y="796"/>
                </a:cubicBezTo>
                <a:cubicBezTo>
                  <a:pt x="6620" y="860"/>
                  <a:pt x="6652" y="936"/>
                  <a:pt x="6652" y="1024"/>
                </a:cubicBezTo>
                <a:cubicBezTo>
                  <a:pt x="6652" y="1112"/>
                  <a:pt x="6620" y="1188"/>
                  <a:pt x="6556" y="12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3" name="Freeform 405" title="Ikon streck"/>
          <p:cNvSpPr>
            <a:spLocks noChangeAspect="1"/>
          </p:cNvSpPr>
          <p:nvPr/>
        </p:nvSpPr>
        <p:spPr bwMode="auto">
          <a:xfrm>
            <a:off x="8325883" y="3458595"/>
            <a:ext cx="251241" cy="67471"/>
          </a:xfrm>
          <a:custGeom>
            <a:avLst/>
            <a:gdLst>
              <a:gd name="T0" fmla="*/ 5632 w 5632"/>
              <a:gd name="T1" fmla="*/ 384 h 1536"/>
              <a:gd name="T2" fmla="*/ 5632 w 5632"/>
              <a:gd name="T3" fmla="*/ 1152 h 1536"/>
              <a:gd name="T4" fmla="*/ 5520 w 5632"/>
              <a:gd name="T5" fmla="*/ 1424 h 1536"/>
              <a:gd name="T6" fmla="*/ 5248 w 5632"/>
              <a:gd name="T7" fmla="*/ 1536 h 1536"/>
              <a:gd name="T8" fmla="*/ 384 w 5632"/>
              <a:gd name="T9" fmla="*/ 1536 h 1536"/>
              <a:gd name="T10" fmla="*/ 112 w 5632"/>
              <a:gd name="T11" fmla="*/ 1424 h 1536"/>
              <a:gd name="T12" fmla="*/ 0 w 5632"/>
              <a:gd name="T13" fmla="*/ 1152 h 1536"/>
              <a:gd name="T14" fmla="*/ 0 w 5632"/>
              <a:gd name="T15" fmla="*/ 384 h 1536"/>
              <a:gd name="T16" fmla="*/ 112 w 5632"/>
              <a:gd name="T17" fmla="*/ 112 h 1536"/>
              <a:gd name="T18" fmla="*/ 384 w 5632"/>
              <a:gd name="T19" fmla="*/ 0 h 1536"/>
              <a:gd name="T20" fmla="*/ 5248 w 5632"/>
              <a:gd name="T21" fmla="*/ 0 h 1536"/>
              <a:gd name="T22" fmla="*/ 5520 w 5632"/>
              <a:gd name="T23" fmla="*/ 112 h 1536"/>
              <a:gd name="T24" fmla="*/ 5632 w 5632"/>
              <a:gd name="T25" fmla="*/ 38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32" h="1536">
                <a:moveTo>
                  <a:pt x="5632" y="384"/>
                </a:moveTo>
                <a:cubicBezTo>
                  <a:pt x="5632" y="1152"/>
                  <a:pt x="5632" y="1152"/>
                  <a:pt x="5632" y="1152"/>
                </a:cubicBezTo>
                <a:cubicBezTo>
                  <a:pt x="5632" y="1259"/>
                  <a:pt x="5595" y="1349"/>
                  <a:pt x="5520" y="1424"/>
                </a:cubicBezTo>
                <a:cubicBezTo>
                  <a:pt x="5445" y="1499"/>
                  <a:pt x="5355" y="1536"/>
                  <a:pt x="5248" y="1536"/>
                </a:cubicBezTo>
                <a:cubicBezTo>
                  <a:pt x="384" y="1536"/>
                  <a:pt x="384" y="1536"/>
                  <a:pt x="384" y="1536"/>
                </a:cubicBezTo>
                <a:cubicBezTo>
                  <a:pt x="277" y="1536"/>
                  <a:pt x="187" y="1499"/>
                  <a:pt x="112" y="1424"/>
                </a:cubicBezTo>
                <a:cubicBezTo>
                  <a:pt x="37" y="1349"/>
                  <a:pt x="0" y="1259"/>
                  <a:pt x="0" y="1152"/>
                </a:cubicBezTo>
                <a:cubicBezTo>
                  <a:pt x="0" y="384"/>
                  <a:pt x="0" y="384"/>
                  <a:pt x="0" y="384"/>
                </a:cubicBezTo>
                <a:cubicBezTo>
                  <a:pt x="0" y="277"/>
                  <a:pt x="37" y="187"/>
                  <a:pt x="112" y="112"/>
                </a:cubicBezTo>
                <a:cubicBezTo>
                  <a:pt x="187" y="37"/>
                  <a:pt x="277" y="0"/>
                  <a:pt x="384" y="0"/>
                </a:cubicBezTo>
                <a:cubicBezTo>
                  <a:pt x="5248" y="0"/>
                  <a:pt x="5248" y="0"/>
                  <a:pt x="5248" y="0"/>
                </a:cubicBezTo>
                <a:cubicBezTo>
                  <a:pt x="5355" y="0"/>
                  <a:pt x="5445" y="37"/>
                  <a:pt x="5520" y="112"/>
                </a:cubicBezTo>
                <a:cubicBezTo>
                  <a:pt x="5595" y="187"/>
                  <a:pt x="5632" y="277"/>
                  <a:pt x="5632" y="38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4" name="Freeform 409" title="Ikon streck"/>
          <p:cNvSpPr>
            <a:spLocks noChangeAspect="1" noEditPoints="1"/>
          </p:cNvSpPr>
          <p:nvPr/>
        </p:nvSpPr>
        <p:spPr bwMode="auto">
          <a:xfrm>
            <a:off x="8654792" y="3382974"/>
            <a:ext cx="251241" cy="251241"/>
          </a:xfrm>
          <a:custGeom>
            <a:avLst/>
            <a:gdLst>
              <a:gd name="T0" fmla="*/ 4864 w 6144"/>
              <a:gd name="T1" fmla="*/ 3328 h 6144"/>
              <a:gd name="T2" fmla="*/ 4864 w 6144"/>
              <a:gd name="T3" fmla="*/ 2816 h 6144"/>
              <a:gd name="T4" fmla="*/ 4788 w 6144"/>
              <a:gd name="T5" fmla="*/ 2636 h 6144"/>
              <a:gd name="T6" fmla="*/ 4608 w 6144"/>
              <a:gd name="T7" fmla="*/ 2560 h 6144"/>
              <a:gd name="T8" fmla="*/ 1536 w 6144"/>
              <a:gd name="T9" fmla="*/ 2560 h 6144"/>
              <a:gd name="T10" fmla="*/ 1356 w 6144"/>
              <a:gd name="T11" fmla="*/ 2636 h 6144"/>
              <a:gd name="T12" fmla="*/ 1280 w 6144"/>
              <a:gd name="T13" fmla="*/ 2816 h 6144"/>
              <a:gd name="T14" fmla="*/ 1280 w 6144"/>
              <a:gd name="T15" fmla="*/ 3328 h 6144"/>
              <a:gd name="T16" fmla="*/ 1356 w 6144"/>
              <a:gd name="T17" fmla="*/ 3508 h 6144"/>
              <a:gd name="T18" fmla="*/ 1536 w 6144"/>
              <a:gd name="T19" fmla="*/ 3584 h 6144"/>
              <a:gd name="T20" fmla="*/ 4608 w 6144"/>
              <a:gd name="T21" fmla="*/ 3584 h 6144"/>
              <a:gd name="T22" fmla="*/ 4788 w 6144"/>
              <a:gd name="T23" fmla="*/ 3508 h 6144"/>
              <a:gd name="T24" fmla="*/ 4864 w 6144"/>
              <a:gd name="T25" fmla="*/ 3328 h 6144"/>
              <a:gd name="T26" fmla="*/ 6144 w 6144"/>
              <a:gd name="T27" fmla="*/ 3072 h 6144"/>
              <a:gd name="T28" fmla="*/ 5732 w 6144"/>
              <a:gd name="T29" fmla="*/ 4614 h 6144"/>
              <a:gd name="T30" fmla="*/ 4614 w 6144"/>
              <a:gd name="T31" fmla="*/ 5732 h 6144"/>
              <a:gd name="T32" fmla="*/ 3072 w 6144"/>
              <a:gd name="T33" fmla="*/ 6144 h 6144"/>
              <a:gd name="T34" fmla="*/ 1530 w 6144"/>
              <a:gd name="T35" fmla="*/ 5732 h 6144"/>
              <a:gd name="T36" fmla="*/ 412 w 6144"/>
              <a:gd name="T37" fmla="*/ 4614 h 6144"/>
              <a:gd name="T38" fmla="*/ 0 w 6144"/>
              <a:gd name="T39" fmla="*/ 3072 h 6144"/>
              <a:gd name="T40" fmla="*/ 412 w 6144"/>
              <a:gd name="T41" fmla="*/ 1530 h 6144"/>
              <a:gd name="T42" fmla="*/ 1530 w 6144"/>
              <a:gd name="T43" fmla="*/ 412 h 6144"/>
              <a:gd name="T44" fmla="*/ 3072 w 6144"/>
              <a:gd name="T45" fmla="*/ 0 h 6144"/>
              <a:gd name="T46" fmla="*/ 4614 w 6144"/>
              <a:gd name="T47" fmla="*/ 412 h 6144"/>
              <a:gd name="T48" fmla="*/ 5732 w 6144"/>
              <a:gd name="T49" fmla="*/ 1530 h 6144"/>
              <a:gd name="T50" fmla="*/ 6144 w 6144"/>
              <a:gd name="T51"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44" h="6144">
                <a:moveTo>
                  <a:pt x="4864" y="3328"/>
                </a:moveTo>
                <a:cubicBezTo>
                  <a:pt x="4864" y="2816"/>
                  <a:pt x="4864" y="2816"/>
                  <a:pt x="4864" y="2816"/>
                </a:cubicBezTo>
                <a:cubicBezTo>
                  <a:pt x="4864" y="2747"/>
                  <a:pt x="4839" y="2687"/>
                  <a:pt x="4788" y="2636"/>
                </a:cubicBezTo>
                <a:cubicBezTo>
                  <a:pt x="4737" y="2585"/>
                  <a:pt x="4677" y="2560"/>
                  <a:pt x="4608" y="2560"/>
                </a:cubicBezTo>
                <a:cubicBezTo>
                  <a:pt x="1536" y="2560"/>
                  <a:pt x="1536" y="2560"/>
                  <a:pt x="1536" y="2560"/>
                </a:cubicBezTo>
                <a:cubicBezTo>
                  <a:pt x="1467" y="2560"/>
                  <a:pt x="1407" y="2585"/>
                  <a:pt x="1356" y="2636"/>
                </a:cubicBezTo>
                <a:cubicBezTo>
                  <a:pt x="1305" y="2687"/>
                  <a:pt x="1280" y="2747"/>
                  <a:pt x="1280" y="2816"/>
                </a:cubicBezTo>
                <a:cubicBezTo>
                  <a:pt x="1280" y="3328"/>
                  <a:pt x="1280" y="3328"/>
                  <a:pt x="1280" y="3328"/>
                </a:cubicBezTo>
                <a:cubicBezTo>
                  <a:pt x="1280" y="3397"/>
                  <a:pt x="1305" y="3457"/>
                  <a:pt x="1356" y="3508"/>
                </a:cubicBezTo>
                <a:cubicBezTo>
                  <a:pt x="1407" y="3559"/>
                  <a:pt x="1467" y="3584"/>
                  <a:pt x="1536" y="3584"/>
                </a:cubicBezTo>
                <a:cubicBezTo>
                  <a:pt x="4608" y="3584"/>
                  <a:pt x="4608" y="3584"/>
                  <a:pt x="4608" y="3584"/>
                </a:cubicBezTo>
                <a:cubicBezTo>
                  <a:pt x="4677" y="3584"/>
                  <a:pt x="4737" y="3559"/>
                  <a:pt x="4788" y="3508"/>
                </a:cubicBezTo>
                <a:cubicBezTo>
                  <a:pt x="4839" y="3457"/>
                  <a:pt x="4864" y="3397"/>
                  <a:pt x="4864" y="3328"/>
                </a:cubicBezTo>
                <a:close/>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5" name="Freeform 413" title="Ikon streck"/>
          <p:cNvSpPr>
            <a:spLocks noChangeAspect="1" noEditPoints="1"/>
          </p:cNvSpPr>
          <p:nvPr/>
        </p:nvSpPr>
        <p:spPr bwMode="auto">
          <a:xfrm>
            <a:off x="8996113" y="3382974"/>
            <a:ext cx="251241" cy="251241"/>
          </a:xfrm>
          <a:custGeom>
            <a:avLst/>
            <a:gdLst>
              <a:gd name="T0" fmla="*/ 5120 w 6144"/>
              <a:gd name="T1" fmla="*/ 3328 h 6144"/>
              <a:gd name="T2" fmla="*/ 5120 w 6144"/>
              <a:gd name="T3" fmla="*/ 2816 h 6144"/>
              <a:gd name="T4" fmla="*/ 5044 w 6144"/>
              <a:gd name="T5" fmla="*/ 2636 h 6144"/>
              <a:gd name="T6" fmla="*/ 4864 w 6144"/>
              <a:gd name="T7" fmla="*/ 2560 h 6144"/>
              <a:gd name="T8" fmla="*/ 1280 w 6144"/>
              <a:gd name="T9" fmla="*/ 2560 h 6144"/>
              <a:gd name="T10" fmla="*/ 1100 w 6144"/>
              <a:gd name="T11" fmla="*/ 2636 h 6144"/>
              <a:gd name="T12" fmla="*/ 1024 w 6144"/>
              <a:gd name="T13" fmla="*/ 2816 h 6144"/>
              <a:gd name="T14" fmla="*/ 1024 w 6144"/>
              <a:gd name="T15" fmla="*/ 3328 h 6144"/>
              <a:gd name="T16" fmla="*/ 1100 w 6144"/>
              <a:gd name="T17" fmla="*/ 3508 h 6144"/>
              <a:gd name="T18" fmla="*/ 1280 w 6144"/>
              <a:gd name="T19" fmla="*/ 3584 h 6144"/>
              <a:gd name="T20" fmla="*/ 4864 w 6144"/>
              <a:gd name="T21" fmla="*/ 3584 h 6144"/>
              <a:gd name="T22" fmla="*/ 5044 w 6144"/>
              <a:gd name="T23" fmla="*/ 3508 h 6144"/>
              <a:gd name="T24" fmla="*/ 5120 w 6144"/>
              <a:gd name="T25" fmla="*/ 3328 h 6144"/>
              <a:gd name="T26" fmla="*/ 6144 w 6144"/>
              <a:gd name="T27" fmla="*/ 1152 h 6144"/>
              <a:gd name="T28" fmla="*/ 6144 w 6144"/>
              <a:gd name="T29" fmla="*/ 4992 h 6144"/>
              <a:gd name="T30" fmla="*/ 5806 w 6144"/>
              <a:gd name="T31" fmla="*/ 5806 h 6144"/>
              <a:gd name="T32" fmla="*/ 4992 w 6144"/>
              <a:gd name="T33" fmla="*/ 6144 h 6144"/>
              <a:gd name="T34" fmla="*/ 1152 w 6144"/>
              <a:gd name="T35" fmla="*/ 6144 h 6144"/>
              <a:gd name="T36" fmla="*/ 338 w 6144"/>
              <a:gd name="T37" fmla="*/ 5806 h 6144"/>
              <a:gd name="T38" fmla="*/ 0 w 6144"/>
              <a:gd name="T39" fmla="*/ 4992 h 6144"/>
              <a:gd name="T40" fmla="*/ 0 w 6144"/>
              <a:gd name="T41" fmla="*/ 1152 h 6144"/>
              <a:gd name="T42" fmla="*/ 338 w 6144"/>
              <a:gd name="T43" fmla="*/ 338 h 6144"/>
              <a:gd name="T44" fmla="*/ 1152 w 6144"/>
              <a:gd name="T45" fmla="*/ 0 h 6144"/>
              <a:gd name="T46" fmla="*/ 4992 w 6144"/>
              <a:gd name="T47" fmla="*/ 0 h 6144"/>
              <a:gd name="T48" fmla="*/ 5806 w 6144"/>
              <a:gd name="T49" fmla="*/ 338 h 6144"/>
              <a:gd name="T50" fmla="*/ 6144 w 6144"/>
              <a:gd name="T51" fmla="*/ 115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44" h="6144">
                <a:moveTo>
                  <a:pt x="5120" y="3328"/>
                </a:moveTo>
                <a:cubicBezTo>
                  <a:pt x="5120" y="2816"/>
                  <a:pt x="5120" y="2816"/>
                  <a:pt x="5120" y="2816"/>
                </a:cubicBezTo>
                <a:cubicBezTo>
                  <a:pt x="5120" y="2747"/>
                  <a:pt x="5095" y="2687"/>
                  <a:pt x="5044" y="2636"/>
                </a:cubicBezTo>
                <a:cubicBezTo>
                  <a:pt x="4993" y="2585"/>
                  <a:pt x="4933" y="2560"/>
                  <a:pt x="4864" y="2560"/>
                </a:cubicBezTo>
                <a:cubicBezTo>
                  <a:pt x="1280" y="2560"/>
                  <a:pt x="1280" y="2560"/>
                  <a:pt x="1280" y="2560"/>
                </a:cubicBezTo>
                <a:cubicBezTo>
                  <a:pt x="1211" y="2560"/>
                  <a:pt x="1151" y="2585"/>
                  <a:pt x="1100" y="2636"/>
                </a:cubicBezTo>
                <a:cubicBezTo>
                  <a:pt x="1049" y="2687"/>
                  <a:pt x="1024" y="2747"/>
                  <a:pt x="1024" y="2816"/>
                </a:cubicBezTo>
                <a:cubicBezTo>
                  <a:pt x="1024" y="3328"/>
                  <a:pt x="1024" y="3328"/>
                  <a:pt x="1024" y="3328"/>
                </a:cubicBezTo>
                <a:cubicBezTo>
                  <a:pt x="1024" y="3397"/>
                  <a:pt x="1049" y="3457"/>
                  <a:pt x="1100" y="3508"/>
                </a:cubicBezTo>
                <a:cubicBezTo>
                  <a:pt x="1151" y="3559"/>
                  <a:pt x="1211" y="3584"/>
                  <a:pt x="1280" y="3584"/>
                </a:cubicBezTo>
                <a:cubicBezTo>
                  <a:pt x="4864" y="3584"/>
                  <a:pt x="4864" y="3584"/>
                  <a:pt x="4864" y="3584"/>
                </a:cubicBezTo>
                <a:cubicBezTo>
                  <a:pt x="4933" y="3584"/>
                  <a:pt x="4993" y="3559"/>
                  <a:pt x="5044" y="3508"/>
                </a:cubicBezTo>
                <a:cubicBezTo>
                  <a:pt x="5095" y="3457"/>
                  <a:pt x="5120" y="3397"/>
                  <a:pt x="5120" y="3328"/>
                </a:cubicBezTo>
                <a:close/>
                <a:moveTo>
                  <a:pt x="6144" y="1152"/>
                </a:moveTo>
                <a:cubicBezTo>
                  <a:pt x="6144" y="4992"/>
                  <a:pt x="6144" y="4992"/>
                  <a:pt x="6144" y="4992"/>
                </a:cubicBezTo>
                <a:cubicBezTo>
                  <a:pt x="6144" y="5309"/>
                  <a:pt x="6031" y="5581"/>
                  <a:pt x="5806" y="5806"/>
                </a:cubicBezTo>
                <a:cubicBezTo>
                  <a:pt x="5581" y="6031"/>
                  <a:pt x="5309" y="6144"/>
                  <a:pt x="4992" y="6144"/>
                </a:cubicBezTo>
                <a:cubicBezTo>
                  <a:pt x="1152" y="6144"/>
                  <a:pt x="1152" y="6144"/>
                  <a:pt x="1152" y="6144"/>
                </a:cubicBezTo>
                <a:cubicBezTo>
                  <a:pt x="835" y="6144"/>
                  <a:pt x="563" y="6031"/>
                  <a:pt x="338" y="5806"/>
                </a:cubicBezTo>
                <a:cubicBezTo>
                  <a:pt x="113" y="5581"/>
                  <a:pt x="0" y="5309"/>
                  <a:pt x="0" y="4992"/>
                </a:cubicBezTo>
                <a:cubicBezTo>
                  <a:pt x="0" y="1152"/>
                  <a:pt x="0" y="1152"/>
                  <a:pt x="0" y="1152"/>
                </a:cubicBezTo>
                <a:cubicBezTo>
                  <a:pt x="0" y="835"/>
                  <a:pt x="113" y="563"/>
                  <a:pt x="338" y="338"/>
                </a:cubicBezTo>
                <a:cubicBezTo>
                  <a:pt x="563" y="113"/>
                  <a:pt x="835" y="0"/>
                  <a:pt x="1152" y="0"/>
                </a:cubicBezTo>
                <a:cubicBezTo>
                  <a:pt x="4992" y="0"/>
                  <a:pt x="4992" y="0"/>
                  <a:pt x="4992" y="0"/>
                </a:cubicBezTo>
                <a:cubicBezTo>
                  <a:pt x="5309" y="0"/>
                  <a:pt x="5581" y="113"/>
                  <a:pt x="5806" y="338"/>
                </a:cubicBezTo>
                <a:cubicBezTo>
                  <a:pt x="6031" y="563"/>
                  <a:pt x="6144" y="835"/>
                  <a:pt x="6144" y="11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6" name="Freeform 585" title="Ikon box"/>
          <p:cNvSpPr>
            <a:spLocks noChangeAspect="1"/>
          </p:cNvSpPr>
          <p:nvPr/>
        </p:nvSpPr>
        <p:spPr bwMode="auto">
          <a:xfrm>
            <a:off x="9312611" y="3382974"/>
            <a:ext cx="251241" cy="251241"/>
          </a:xfrm>
          <a:custGeom>
            <a:avLst/>
            <a:gdLst>
              <a:gd name="T0" fmla="*/ 6144 w 6144"/>
              <a:gd name="T1" fmla="*/ 1152 h 6144"/>
              <a:gd name="T2" fmla="*/ 6144 w 6144"/>
              <a:gd name="T3" fmla="*/ 4992 h 6144"/>
              <a:gd name="T4" fmla="*/ 5806 w 6144"/>
              <a:gd name="T5" fmla="*/ 5806 h 6144"/>
              <a:gd name="T6" fmla="*/ 4992 w 6144"/>
              <a:gd name="T7" fmla="*/ 6144 h 6144"/>
              <a:gd name="T8" fmla="*/ 1152 w 6144"/>
              <a:gd name="T9" fmla="*/ 6144 h 6144"/>
              <a:gd name="T10" fmla="*/ 338 w 6144"/>
              <a:gd name="T11" fmla="*/ 5806 h 6144"/>
              <a:gd name="T12" fmla="*/ 0 w 6144"/>
              <a:gd name="T13" fmla="*/ 4992 h 6144"/>
              <a:gd name="T14" fmla="*/ 0 w 6144"/>
              <a:gd name="T15" fmla="*/ 1152 h 6144"/>
              <a:gd name="T16" fmla="*/ 338 w 6144"/>
              <a:gd name="T17" fmla="*/ 338 h 6144"/>
              <a:gd name="T18" fmla="*/ 1152 w 6144"/>
              <a:gd name="T19" fmla="*/ 0 h 6144"/>
              <a:gd name="T20" fmla="*/ 4992 w 6144"/>
              <a:gd name="T21" fmla="*/ 0 h 6144"/>
              <a:gd name="T22" fmla="*/ 5806 w 6144"/>
              <a:gd name="T23" fmla="*/ 338 h 6144"/>
              <a:gd name="T24" fmla="*/ 6144 w 6144"/>
              <a:gd name="T25" fmla="*/ 115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44" h="6144">
                <a:moveTo>
                  <a:pt x="6144" y="1152"/>
                </a:moveTo>
                <a:cubicBezTo>
                  <a:pt x="6144" y="4992"/>
                  <a:pt x="6144" y="4992"/>
                  <a:pt x="6144" y="4992"/>
                </a:cubicBezTo>
                <a:cubicBezTo>
                  <a:pt x="6144" y="5309"/>
                  <a:pt x="6031" y="5581"/>
                  <a:pt x="5806" y="5806"/>
                </a:cubicBezTo>
                <a:cubicBezTo>
                  <a:pt x="5581" y="6031"/>
                  <a:pt x="5309" y="6144"/>
                  <a:pt x="4992" y="6144"/>
                </a:cubicBezTo>
                <a:cubicBezTo>
                  <a:pt x="1152" y="6144"/>
                  <a:pt x="1152" y="6144"/>
                  <a:pt x="1152" y="6144"/>
                </a:cubicBezTo>
                <a:cubicBezTo>
                  <a:pt x="835" y="6144"/>
                  <a:pt x="563" y="6031"/>
                  <a:pt x="338" y="5806"/>
                </a:cubicBezTo>
                <a:cubicBezTo>
                  <a:pt x="113" y="5581"/>
                  <a:pt x="0" y="5309"/>
                  <a:pt x="0" y="4992"/>
                </a:cubicBezTo>
                <a:cubicBezTo>
                  <a:pt x="0" y="1152"/>
                  <a:pt x="0" y="1152"/>
                  <a:pt x="0" y="1152"/>
                </a:cubicBezTo>
                <a:cubicBezTo>
                  <a:pt x="0" y="835"/>
                  <a:pt x="113" y="563"/>
                  <a:pt x="338" y="338"/>
                </a:cubicBezTo>
                <a:cubicBezTo>
                  <a:pt x="563" y="113"/>
                  <a:pt x="835" y="0"/>
                  <a:pt x="1152" y="0"/>
                </a:cubicBezTo>
                <a:cubicBezTo>
                  <a:pt x="4992" y="0"/>
                  <a:pt x="4992" y="0"/>
                  <a:pt x="4992" y="0"/>
                </a:cubicBezTo>
                <a:cubicBezTo>
                  <a:pt x="5309" y="0"/>
                  <a:pt x="5581" y="113"/>
                  <a:pt x="5806" y="338"/>
                </a:cubicBezTo>
                <a:cubicBezTo>
                  <a:pt x="6031" y="563"/>
                  <a:pt x="6144" y="835"/>
                  <a:pt x="6144" y="11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7" name="Freeform 589" title="Ikon box kant"/>
          <p:cNvSpPr>
            <a:spLocks noChangeAspect="1" noEditPoints="1"/>
          </p:cNvSpPr>
          <p:nvPr/>
        </p:nvSpPr>
        <p:spPr bwMode="auto">
          <a:xfrm>
            <a:off x="9635314" y="3382974"/>
            <a:ext cx="251241" cy="251241"/>
          </a:xfrm>
          <a:custGeom>
            <a:avLst/>
            <a:gdLst>
              <a:gd name="T0" fmla="*/ 4480 w 5632"/>
              <a:gd name="T1" fmla="*/ 512 h 5632"/>
              <a:gd name="T2" fmla="*/ 1152 w 5632"/>
              <a:gd name="T3" fmla="*/ 512 h 5632"/>
              <a:gd name="T4" fmla="*/ 700 w 5632"/>
              <a:gd name="T5" fmla="*/ 700 h 5632"/>
              <a:gd name="T6" fmla="*/ 512 w 5632"/>
              <a:gd name="T7" fmla="*/ 1152 h 5632"/>
              <a:gd name="T8" fmla="*/ 512 w 5632"/>
              <a:gd name="T9" fmla="*/ 4480 h 5632"/>
              <a:gd name="T10" fmla="*/ 700 w 5632"/>
              <a:gd name="T11" fmla="*/ 4932 h 5632"/>
              <a:gd name="T12" fmla="*/ 1152 w 5632"/>
              <a:gd name="T13" fmla="*/ 5120 h 5632"/>
              <a:gd name="T14" fmla="*/ 4480 w 5632"/>
              <a:gd name="T15" fmla="*/ 5120 h 5632"/>
              <a:gd name="T16" fmla="*/ 4932 w 5632"/>
              <a:gd name="T17" fmla="*/ 4932 h 5632"/>
              <a:gd name="T18" fmla="*/ 5120 w 5632"/>
              <a:gd name="T19" fmla="*/ 4480 h 5632"/>
              <a:gd name="T20" fmla="*/ 5120 w 5632"/>
              <a:gd name="T21" fmla="*/ 1152 h 5632"/>
              <a:gd name="T22" fmla="*/ 4932 w 5632"/>
              <a:gd name="T23" fmla="*/ 700 h 5632"/>
              <a:gd name="T24" fmla="*/ 4480 w 5632"/>
              <a:gd name="T25" fmla="*/ 512 h 5632"/>
              <a:gd name="T26" fmla="*/ 5632 w 5632"/>
              <a:gd name="T27" fmla="*/ 1152 h 5632"/>
              <a:gd name="T28" fmla="*/ 5632 w 5632"/>
              <a:gd name="T29" fmla="*/ 4480 h 5632"/>
              <a:gd name="T30" fmla="*/ 5294 w 5632"/>
              <a:gd name="T31" fmla="*/ 5294 h 5632"/>
              <a:gd name="T32" fmla="*/ 4480 w 5632"/>
              <a:gd name="T33" fmla="*/ 5632 h 5632"/>
              <a:gd name="T34" fmla="*/ 1152 w 5632"/>
              <a:gd name="T35" fmla="*/ 5632 h 5632"/>
              <a:gd name="T36" fmla="*/ 338 w 5632"/>
              <a:gd name="T37" fmla="*/ 5294 h 5632"/>
              <a:gd name="T38" fmla="*/ 0 w 5632"/>
              <a:gd name="T39" fmla="*/ 4480 h 5632"/>
              <a:gd name="T40" fmla="*/ 0 w 5632"/>
              <a:gd name="T41" fmla="*/ 1152 h 5632"/>
              <a:gd name="T42" fmla="*/ 338 w 5632"/>
              <a:gd name="T43" fmla="*/ 338 h 5632"/>
              <a:gd name="T44" fmla="*/ 1152 w 5632"/>
              <a:gd name="T45" fmla="*/ 0 h 5632"/>
              <a:gd name="T46" fmla="*/ 4480 w 5632"/>
              <a:gd name="T47" fmla="*/ 0 h 5632"/>
              <a:gd name="T48" fmla="*/ 5294 w 5632"/>
              <a:gd name="T49" fmla="*/ 338 h 5632"/>
              <a:gd name="T50" fmla="*/ 5632 w 5632"/>
              <a:gd name="T51" fmla="*/ 1152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32" h="5632">
                <a:moveTo>
                  <a:pt x="4480" y="512"/>
                </a:moveTo>
                <a:cubicBezTo>
                  <a:pt x="1152" y="512"/>
                  <a:pt x="1152" y="512"/>
                  <a:pt x="1152" y="512"/>
                </a:cubicBezTo>
                <a:cubicBezTo>
                  <a:pt x="976" y="512"/>
                  <a:pt x="825" y="575"/>
                  <a:pt x="700" y="700"/>
                </a:cubicBezTo>
                <a:cubicBezTo>
                  <a:pt x="575" y="825"/>
                  <a:pt x="512" y="976"/>
                  <a:pt x="512" y="1152"/>
                </a:cubicBezTo>
                <a:cubicBezTo>
                  <a:pt x="512" y="4480"/>
                  <a:pt x="512" y="4480"/>
                  <a:pt x="512" y="4480"/>
                </a:cubicBezTo>
                <a:cubicBezTo>
                  <a:pt x="512" y="4656"/>
                  <a:pt x="575" y="4807"/>
                  <a:pt x="700" y="4932"/>
                </a:cubicBezTo>
                <a:cubicBezTo>
                  <a:pt x="825" y="5057"/>
                  <a:pt x="976" y="5120"/>
                  <a:pt x="1152" y="5120"/>
                </a:cubicBezTo>
                <a:cubicBezTo>
                  <a:pt x="4480" y="5120"/>
                  <a:pt x="4480" y="5120"/>
                  <a:pt x="4480" y="5120"/>
                </a:cubicBezTo>
                <a:cubicBezTo>
                  <a:pt x="4656" y="5120"/>
                  <a:pt x="4807" y="5057"/>
                  <a:pt x="4932" y="4932"/>
                </a:cubicBezTo>
                <a:cubicBezTo>
                  <a:pt x="5057" y="4807"/>
                  <a:pt x="5120" y="4656"/>
                  <a:pt x="5120" y="4480"/>
                </a:cubicBezTo>
                <a:cubicBezTo>
                  <a:pt x="5120" y="1152"/>
                  <a:pt x="5120" y="1152"/>
                  <a:pt x="5120" y="1152"/>
                </a:cubicBezTo>
                <a:cubicBezTo>
                  <a:pt x="5120" y="976"/>
                  <a:pt x="5057" y="825"/>
                  <a:pt x="4932" y="700"/>
                </a:cubicBezTo>
                <a:cubicBezTo>
                  <a:pt x="4807" y="575"/>
                  <a:pt x="4656" y="512"/>
                  <a:pt x="4480" y="512"/>
                </a:cubicBezTo>
                <a:close/>
                <a:moveTo>
                  <a:pt x="5632" y="1152"/>
                </a:moveTo>
                <a:cubicBezTo>
                  <a:pt x="5632" y="4480"/>
                  <a:pt x="5632" y="4480"/>
                  <a:pt x="5632" y="4480"/>
                </a:cubicBezTo>
                <a:cubicBezTo>
                  <a:pt x="5632" y="4797"/>
                  <a:pt x="5519" y="5069"/>
                  <a:pt x="5294" y="5294"/>
                </a:cubicBezTo>
                <a:cubicBezTo>
                  <a:pt x="5069" y="5519"/>
                  <a:pt x="4797" y="5632"/>
                  <a:pt x="4480" y="5632"/>
                </a:cubicBezTo>
                <a:cubicBezTo>
                  <a:pt x="1152" y="5632"/>
                  <a:pt x="1152" y="5632"/>
                  <a:pt x="1152" y="5632"/>
                </a:cubicBezTo>
                <a:cubicBezTo>
                  <a:pt x="835" y="5632"/>
                  <a:pt x="563" y="5519"/>
                  <a:pt x="338" y="5294"/>
                </a:cubicBezTo>
                <a:cubicBezTo>
                  <a:pt x="113" y="5069"/>
                  <a:pt x="0" y="4797"/>
                  <a:pt x="0" y="4480"/>
                </a:cubicBezTo>
                <a:cubicBezTo>
                  <a:pt x="0" y="1152"/>
                  <a:pt x="0" y="1152"/>
                  <a:pt x="0" y="1152"/>
                </a:cubicBezTo>
                <a:cubicBezTo>
                  <a:pt x="0" y="835"/>
                  <a:pt x="113" y="563"/>
                  <a:pt x="338" y="338"/>
                </a:cubicBezTo>
                <a:cubicBezTo>
                  <a:pt x="563" y="113"/>
                  <a:pt x="835" y="0"/>
                  <a:pt x="1152" y="0"/>
                </a:cubicBezTo>
                <a:cubicBezTo>
                  <a:pt x="4480" y="0"/>
                  <a:pt x="4480" y="0"/>
                  <a:pt x="4480" y="0"/>
                </a:cubicBezTo>
                <a:cubicBezTo>
                  <a:pt x="4797" y="0"/>
                  <a:pt x="5069" y="113"/>
                  <a:pt x="5294" y="338"/>
                </a:cubicBezTo>
                <a:cubicBezTo>
                  <a:pt x="5519" y="563"/>
                  <a:pt x="5632" y="835"/>
                  <a:pt x="5632" y="11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8" name="Freeform 157" title="Ikon kryss"/>
          <p:cNvSpPr>
            <a:spLocks noChangeAspect="1"/>
          </p:cNvSpPr>
          <p:nvPr/>
        </p:nvSpPr>
        <p:spPr bwMode="auto">
          <a:xfrm>
            <a:off x="9958017" y="3382974"/>
            <a:ext cx="251241" cy="251241"/>
          </a:xfrm>
          <a:custGeom>
            <a:avLst/>
            <a:gdLst>
              <a:gd name="T0" fmla="*/ 4752 w 4752"/>
              <a:gd name="T1" fmla="*/ 3824 h 4752"/>
              <a:gd name="T2" fmla="*/ 4640 w 4752"/>
              <a:gd name="T3" fmla="*/ 4096 h 4752"/>
              <a:gd name="T4" fmla="*/ 4096 w 4752"/>
              <a:gd name="T5" fmla="*/ 4640 h 4752"/>
              <a:gd name="T6" fmla="*/ 3824 w 4752"/>
              <a:gd name="T7" fmla="*/ 4752 h 4752"/>
              <a:gd name="T8" fmla="*/ 3552 w 4752"/>
              <a:gd name="T9" fmla="*/ 4640 h 4752"/>
              <a:gd name="T10" fmla="*/ 2376 w 4752"/>
              <a:gd name="T11" fmla="*/ 3464 h 4752"/>
              <a:gd name="T12" fmla="*/ 1200 w 4752"/>
              <a:gd name="T13" fmla="*/ 4640 h 4752"/>
              <a:gd name="T14" fmla="*/ 928 w 4752"/>
              <a:gd name="T15" fmla="*/ 4752 h 4752"/>
              <a:gd name="T16" fmla="*/ 656 w 4752"/>
              <a:gd name="T17" fmla="*/ 4640 h 4752"/>
              <a:gd name="T18" fmla="*/ 112 w 4752"/>
              <a:gd name="T19" fmla="*/ 4096 h 4752"/>
              <a:gd name="T20" fmla="*/ 0 w 4752"/>
              <a:gd name="T21" fmla="*/ 3824 h 4752"/>
              <a:gd name="T22" fmla="*/ 112 w 4752"/>
              <a:gd name="T23" fmla="*/ 3552 h 4752"/>
              <a:gd name="T24" fmla="*/ 1288 w 4752"/>
              <a:gd name="T25" fmla="*/ 2376 h 4752"/>
              <a:gd name="T26" fmla="*/ 112 w 4752"/>
              <a:gd name="T27" fmla="*/ 1200 h 4752"/>
              <a:gd name="T28" fmla="*/ 0 w 4752"/>
              <a:gd name="T29" fmla="*/ 928 h 4752"/>
              <a:gd name="T30" fmla="*/ 112 w 4752"/>
              <a:gd name="T31" fmla="*/ 656 h 4752"/>
              <a:gd name="T32" fmla="*/ 656 w 4752"/>
              <a:gd name="T33" fmla="*/ 112 h 4752"/>
              <a:gd name="T34" fmla="*/ 928 w 4752"/>
              <a:gd name="T35" fmla="*/ 0 h 4752"/>
              <a:gd name="T36" fmla="*/ 1200 w 4752"/>
              <a:gd name="T37" fmla="*/ 112 h 4752"/>
              <a:gd name="T38" fmla="*/ 2376 w 4752"/>
              <a:gd name="T39" fmla="*/ 1288 h 4752"/>
              <a:gd name="T40" fmla="*/ 3552 w 4752"/>
              <a:gd name="T41" fmla="*/ 112 h 4752"/>
              <a:gd name="T42" fmla="*/ 3824 w 4752"/>
              <a:gd name="T43" fmla="*/ 0 h 4752"/>
              <a:gd name="T44" fmla="*/ 4096 w 4752"/>
              <a:gd name="T45" fmla="*/ 112 h 4752"/>
              <a:gd name="T46" fmla="*/ 4640 w 4752"/>
              <a:gd name="T47" fmla="*/ 656 h 4752"/>
              <a:gd name="T48" fmla="*/ 4752 w 4752"/>
              <a:gd name="T49" fmla="*/ 928 h 4752"/>
              <a:gd name="T50" fmla="*/ 4640 w 4752"/>
              <a:gd name="T51" fmla="*/ 1200 h 4752"/>
              <a:gd name="T52" fmla="*/ 3464 w 4752"/>
              <a:gd name="T53" fmla="*/ 2376 h 4752"/>
              <a:gd name="T54" fmla="*/ 4640 w 4752"/>
              <a:gd name="T55" fmla="*/ 3552 h 4752"/>
              <a:gd name="T56" fmla="*/ 4752 w 4752"/>
              <a:gd name="T57" fmla="*/ 3824 h 4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52" h="4752">
                <a:moveTo>
                  <a:pt x="4752" y="3824"/>
                </a:moveTo>
                <a:cubicBezTo>
                  <a:pt x="4752" y="3931"/>
                  <a:pt x="4715" y="4021"/>
                  <a:pt x="4640" y="4096"/>
                </a:cubicBezTo>
                <a:cubicBezTo>
                  <a:pt x="4096" y="4640"/>
                  <a:pt x="4096" y="4640"/>
                  <a:pt x="4096" y="4640"/>
                </a:cubicBezTo>
                <a:cubicBezTo>
                  <a:pt x="4021" y="4715"/>
                  <a:pt x="3931" y="4752"/>
                  <a:pt x="3824" y="4752"/>
                </a:cubicBezTo>
                <a:cubicBezTo>
                  <a:pt x="3717" y="4752"/>
                  <a:pt x="3627" y="4715"/>
                  <a:pt x="3552" y="4640"/>
                </a:cubicBezTo>
                <a:cubicBezTo>
                  <a:pt x="2376" y="3464"/>
                  <a:pt x="2376" y="3464"/>
                  <a:pt x="2376" y="3464"/>
                </a:cubicBezTo>
                <a:cubicBezTo>
                  <a:pt x="1200" y="4640"/>
                  <a:pt x="1200" y="4640"/>
                  <a:pt x="1200" y="4640"/>
                </a:cubicBezTo>
                <a:cubicBezTo>
                  <a:pt x="1125" y="4715"/>
                  <a:pt x="1035" y="4752"/>
                  <a:pt x="928" y="4752"/>
                </a:cubicBezTo>
                <a:cubicBezTo>
                  <a:pt x="821" y="4752"/>
                  <a:pt x="731" y="4715"/>
                  <a:pt x="656" y="4640"/>
                </a:cubicBezTo>
                <a:cubicBezTo>
                  <a:pt x="112" y="4096"/>
                  <a:pt x="112" y="4096"/>
                  <a:pt x="112" y="4096"/>
                </a:cubicBezTo>
                <a:cubicBezTo>
                  <a:pt x="37" y="4021"/>
                  <a:pt x="0" y="3931"/>
                  <a:pt x="0" y="3824"/>
                </a:cubicBezTo>
                <a:cubicBezTo>
                  <a:pt x="0" y="3717"/>
                  <a:pt x="37" y="3627"/>
                  <a:pt x="112" y="3552"/>
                </a:cubicBezTo>
                <a:cubicBezTo>
                  <a:pt x="1288" y="2376"/>
                  <a:pt x="1288" y="2376"/>
                  <a:pt x="1288" y="2376"/>
                </a:cubicBezTo>
                <a:cubicBezTo>
                  <a:pt x="112" y="1200"/>
                  <a:pt x="112" y="1200"/>
                  <a:pt x="112" y="1200"/>
                </a:cubicBezTo>
                <a:cubicBezTo>
                  <a:pt x="37" y="1125"/>
                  <a:pt x="0" y="1035"/>
                  <a:pt x="0" y="928"/>
                </a:cubicBezTo>
                <a:cubicBezTo>
                  <a:pt x="0" y="821"/>
                  <a:pt x="37" y="731"/>
                  <a:pt x="112" y="656"/>
                </a:cubicBezTo>
                <a:cubicBezTo>
                  <a:pt x="656" y="112"/>
                  <a:pt x="656" y="112"/>
                  <a:pt x="656" y="112"/>
                </a:cubicBezTo>
                <a:cubicBezTo>
                  <a:pt x="731" y="37"/>
                  <a:pt x="821" y="0"/>
                  <a:pt x="928" y="0"/>
                </a:cubicBezTo>
                <a:cubicBezTo>
                  <a:pt x="1035" y="0"/>
                  <a:pt x="1125" y="37"/>
                  <a:pt x="1200" y="112"/>
                </a:cubicBezTo>
                <a:cubicBezTo>
                  <a:pt x="2376" y="1288"/>
                  <a:pt x="2376" y="1288"/>
                  <a:pt x="2376" y="1288"/>
                </a:cubicBezTo>
                <a:cubicBezTo>
                  <a:pt x="3552" y="112"/>
                  <a:pt x="3552" y="112"/>
                  <a:pt x="3552" y="112"/>
                </a:cubicBezTo>
                <a:cubicBezTo>
                  <a:pt x="3627" y="37"/>
                  <a:pt x="3717" y="0"/>
                  <a:pt x="3824" y="0"/>
                </a:cubicBezTo>
                <a:cubicBezTo>
                  <a:pt x="3931" y="0"/>
                  <a:pt x="4021" y="37"/>
                  <a:pt x="4096" y="112"/>
                </a:cubicBezTo>
                <a:cubicBezTo>
                  <a:pt x="4640" y="656"/>
                  <a:pt x="4640" y="656"/>
                  <a:pt x="4640" y="656"/>
                </a:cubicBezTo>
                <a:cubicBezTo>
                  <a:pt x="4715" y="731"/>
                  <a:pt x="4752" y="821"/>
                  <a:pt x="4752" y="928"/>
                </a:cubicBezTo>
                <a:cubicBezTo>
                  <a:pt x="4752" y="1035"/>
                  <a:pt x="4715" y="1125"/>
                  <a:pt x="4640" y="1200"/>
                </a:cubicBezTo>
                <a:cubicBezTo>
                  <a:pt x="3464" y="2376"/>
                  <a:pt x="3464" y="2376"/>
                  <a:pt x="3464" y="2376"/>
                </a:cubicBezTo>
                <a:cubicBezTo>
                  <a:pt x="4640" y="3552"/>
                  <a:pt x="4640" y="3552"/>
                  <a:pt x="4640" y="3552"/>
                </a:cubicBezTo>
                <a:cubicBezTo>
                  <a:pt x="4715" y="3627"/>
                  <a:pt x="4752" y="3717"/>
                  <a:pt x="4752" y="382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9" name="Freeform 45" title="Ikon text"/>
          <p:cNvSpPr>
            <a:spLocks noChangeAspect="1" noEditPoints="1"/>
          </p:cNvSpPr>
          <p:nvPr/>
        </p:nvSpPr>
        <p:spPr bwMode="auto">
          <a:xfrm>
            <a:off x="10307344" y="3382974"/>
            <a:ext cx="210404" cy="175780"/>
          </a:xfrm>
          <a:custGeom>
            <a:avLst/>
            <a:gdLst>
              <a:gd name="T0" fmla="*/ 6144 w 6144"/>
              <a:gd name="T1" fmla="*/ 4352 h 5120"/>
              <a:gd name="T2" fmla="*/ 6144 w 6144"/>
              <a:gd name="T3" fmla="*/ 4864 h 5120"/>
              <a:gd name="T4" fmla="*/ 6068 w 6144"/>
              <a:gd name="T5" fmla="*/ 5044 h 5120"/>
              <a:gd name="T6" fmla="*/ 5888 w 6144"/>
              <a:gd name="T7" fmla="*/ 5120 h 5120"/>
              <a:gd name="T8" fmla="*/ 256 w 6144"/>
              <a:gd name="T9" fmla="*/ 5120 h 5120"/>
              <a:gd name="T10" fmla="*/ 76 w 6144"/>
              <a:gd name="T11" fmla="*/ 5044 h 5120"/>
              <a:gd name="T12" fmla="*/ 0 w 6144"/>
              <a:gd name="T13" fmla="*/ 4864 h 5120"/>
              <a:gd name="T14" fmla="*/ 0 w 6144"/>
              <a:gd name="T15" fmla="*/ 4352 h 5120"/>
              <a:gd name="T16" fmla="*/ 76 w 6144"/>
              <a:gd name="T17" fmla="*/ 4172 h 5120"/>
              <a:gd name="T18" fmla="*/ 256 w 6144"/>
              <a:gd name="T19" fmla="*/ 4096 h 5120"/>
              <a:gd name="T20" fmla="*/ 5888 w 6144"/>
              <a:gd name="T21" fmla="*/ 4096 h 5120"/>
              <a:gd name="T22" fmla="*/ 6068 w 6144"/>
              <a:gd name="T23" fmla="*/ 4172 h 5120"/>
              <a:gd name="T24" fmla="*/ 6144 w 6144"/>
              <a:gd name="T25" fmla="*/ 4352 h 5120"/>
              <a:gd name="T26" fmla="*/ 6144 w 6144"/>
              <a:gd name="T27" fmla="*/ 2304 h 5120"/>
              <a:gd name="T28" fmla="*/ 6144 w 6144"/>
              <a:gd name="T29" fmla="*/ 2816 h 5120"/>
              <a:gd name="T30" fmla="*/ 6068 w 6144"/>
              <a:gd name="T31" fmla="*/ 2996 h 5120"/>
              <a:gd name="T32" fmla="*/ 5888 w 6144"/>
              <a:gd name="T33" fmla="*/ 3072 h 5120"/>
              <a:gd name="T34" fmla="*/ 256 w 6144"/>
              <a:gd name="T35" fmla="*/ 3072 h 5120"/>
              <a:gd name="T36" fmla="*/ 76 w 6144"/>
              <a:gd name="T37" fmla="*/ 2996 h 5120"/>
              <a:gd name="T38" fmla="*/ 0 w 6144"/>
              <a:gd name="T39" fmla="*/ 2816 h 5120"/>
              <a:gd name="T40" fmla="*/ 0 w 6144"/>
              <a:gd name="T41" fmla="*/ 2304 h 5120"/>
              <a:gd name="T42" fmla="*/ 76 w 6144"/>
              <a:gd name="T43" fmla="*/ 2124 h 5120"/>
              <a:gd name="T44" fmla="*/ 256 w 6144"/>
              <a:gd name="T45" fmla="*/ 2048 h 5120"/>
              <a:gd name="T46" fmla="*/ 5888 w 6144"/>
              <a:gd name="T47" fmla="*/ 2048 h 5120"/>
              <a:gd name="T48" fmla="*/ 6068 w 6144"/>
              <a:gd name="T49" fmla="*/ 2124 h 5120"/>
              <a:gd name="T50" fmla="*/ 6144 w 6144"/>
              <a:gd name="T51" fmla="*/ 2304 h 5120"/>
              <a:gd name="T52" fmla="*/ 6144 w 6144"/>
              <a:gd name="T53" fmla="*/ 256 h 5120"/>
              <a:gd name="T54" fmla="*/ 6144 w 6144"/>
              <a:gd name="T55" fmla="*/ 768 h 5120"/>
              <a:gd name="T56" fmla="*/ 6068 w 6144"/>
              <a:gd name="T57" fmla="*/ 948 h 5120"/>
              <a:gd name="T58" fmla="*/ 5888 w 6144"/>
              <a:gd name="T59" fmla="*/ 1024 h 5120"/>
              <a:gd name="T60" fmla="*/ 256 w 6144"/>
              <a:gd name="T61" fmla="*/ 1024 h 5120"/>
              <a:gd name="T62" fmla="*/ 76 w 6144"/>
              <a:gd name="T63" fmla="*/ 948 h 5120"/>
              <a:gd name="T64" fmla="*/ 0 w 6144"/>
              <a:gd name="T65" fmla="*/ 768 h 5120"/>
              <a:gd name="T66" fmla="*/ 0 w 6144"/>
              <a:gd name="T67" fmla="*/ 256 h 5120"/>
              <a:gd name="T68" fmla="*/ 76 w 6144"/>
              <a:gd name="T69" fmla="*/ 76 h 5120"/>
              <a:gd name="T70" fmla="*/ 256 w 6144"/>
              <a:gd name="T71" fmla="*/ 0 h 5120"/>
              <a:gd name="T72" fmla="*/ 5888 w 6144"/>
              <a:gd name="T73" fmla="*/ 0 h 5120"/>
              <a:gd name="T74" fmla="*/ 6068 w 6144"/>
              <a:gd name="T75" fmla="*/ 76 h 5120"/>
              <a:gd name="T76" fmla="*/ 6144 w 6144"/>
              <a:gd name="T77" fmla="*/ 256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4" h="5120">
                <a:moveTo>
                  <a:pt x="6144" y="4352"/>
                </a:moveTo>
                <a:cubicBezTo>
                  <a:pt x="6144" y="4864"/>
                  <a:pt x="6144" y="4864"/>
                  <a:pt x="6144" y="4864"/>
                </a:cubicBezTo>
                <a:cubicBezTo>
                  <a:pt x="6144" y="4933"/>
                  <a:pt x="6119" y="4993"/>
                  <a:pt x="6068" y="5044"/>
                </a:cubicBezTo>
                <a:cubicBezTo>
                  <a:pt x="6017" y="5095"/>
                  <a:pt x="5957" y="5120"/>
                  <a:pt x="5888" y="5120"/>
                </a:cubicBezTo>
                <a:cubicBezTo>
                  <a:pt x="256" y="5120"/>
                  <a:pt x="256" y="5120"/>
                  <a:pt x="256" y="5120"/>
                </a:cubicBezTo>
                <a:cubicBezTo>
                  <a:pt x="187" y="5120"/>
                  <a:pt x="127" y="5095"/>
                  <a:pt x="76" y="5044"/>
                </a:cubicBezTo>
                <a:cubicBezTo>
                  <a:pt x="25" y="4993"/>
                  <a:pt x="0" y="4933"/>
                  <a:pt x="0" y="4864"/>
                </a:cubicBezTo>
                <a:cubicBezTo>
                  <a:pt x="0" y="4352"/>
                  <a:pt x="0" y="4352"/>
                  <a:pt x="0" y="4352"/>
                </a:cubicBezTo>
                <a:cubicBezTo>
                  <a:pt x="0" y="4283"/>
                  <a:pt x="25" y="4223"/>
                  <a:pt x="76" y="4172"/>
                </a:cubicBezTo>
                <a:cubicBezTo>
                  <a:pt x="127" y="4121"/>
                  <a:pt x="187" y="4096"/>
                  <a:pt x="256" y="4096"/>
                </a:cubicBezTo>
                <a:cubicBezTo>
                  <a:pt x="5888" y="4096"/>
                  <a:pt x="5888" y="4096"/>
                  <a:pt x="5888" y="4096"/>
                </a:cubicBezTo>
                <a:cubicBezTo>
                  <a:pt x="5957" y="4096"/>
                  <a:pt x="6017" y="4121"/>
                  <a:pt x="6068" y="4172"/>
                </a:cubicBezTo>
                <a:cubicBezTo>
                  <a:pt x="6119" y="4223"/>
                  <a:pt x="6144" y="4283"/>
                  <a:pt x="6144" y="4352"/>
                </a:cubicBezTo>
                <a:close/>
                <a:moveTo>
                  <a:pt x="6144" y="2304"/>
                </a:moveTo>
                <a:cubicBezTo>
                  <a:pt x="6144" y="2816"/>
                  <a:pt x="6144" y="2816"/>
                  <a:pt x="6144" y="2816"/>
                </a:cubicBezTo>
                <a:cubicBezTo>
                  <a:pt x="6144" y="2885"/>
                  <a:pt x="6119" y="2945"/>
                  <a:pt x="6068" y="2996"/>
                </a:cubicBezTo>
                <a:cubicBezTo>
                  <a:pt x="6017" y="3047"/>
                  <a:pt x="5957" y="3072"/>
                  <a:pt x="5888" y="3072"/>
                </a:cubicBezTo>
                <a:cubicBezTo>
                  <a:pt x="256" y="3072"/>
                  <a:pt x="256" y="3072"/>
                  <a:pt x="256" y="3072"/>
                </a:cubicBezTo>
                <a:cubicBezTo>
                  <a:pt x="187" y="3072"/>
                  <a:pt x="127" y="3047"/>
                  <a:pt x="76" y="2996"/>
                </a:cubicBezTo>
                <a:cubicBezTo>
                  <a:pt x="25" y="2945"/>
                  <a:pt x="0" y="2885"/>
                  <a:pt x="0" y="2816"/>
                </a:cubicBezTo>
                <a:cubicBezTo>
                  <a:pt x="0" y="2304"/>
                  <a:pt x="0" y="2304"/>
                  <a:pt x="0" y="2304"/>
                </a:cubicBezTo>
                <a:cubicBezTo>
                  <a:pt x="0" y="2235"/>
                  <a:pt x="25" y="2175"/>
                  <a:pt x="76" y="2124"/>
                </a:cubicBezTo>
                <a:cubicBezTo>
                  <a:pt x="127" y="2073"/>
                  <a:pt x="187" y="2048"/>
                  <a:pt x="256" y="2048"/>
                </a:cubicBezTo>
                <a:cubicBezTo>
                  <a:pt x="5888" y="2048"/>
                  <a:pt x="5888" y="2048"/>
                  <a:pt x="5888" y="2048"/>
                </a:cubicBezTo>
                <a:cubicBezTo>
                  <a:pt x="5957" y="2048"/>
                  <a:pt x="6017" y="2073"/>
                  <a:pt x="6068" y="2124"/>
                </a:cubicBezTo>
                <a:cubicBezTo>
                  <a:pt x="6119" y="2175"/>
                  <a:pt x="6144" y="2235"/>
                  <a:pt x="6144" y="2304"/>
                </a:cubicBezTo>
                <a:close/>
                <a:moveTo>
                  <a:pt x="6144" y="256"/>
                </a:moveTo>
                <a:cubicBezTo>
                  <a:pt x="6144" y="768"/>
                  <a:pt x="6144" y="768"/>
                  <a:pt x="6144" y="768"/>
                </a:cubicBezTo>
                <a:cubicBezTo>
                  <a:pt x="6144" y="837"/>
                  <a:pt x="6119" y="897"/>
                  <a:pt x="6068" y="948"/>
                </a:cubicBezTo>
                <a:cubicBezTo>
                  <a:pt x="6017" y="999"/>
                  <a:pt x="5957" y="1024"/>
                  <a:pt x="5888" y="1024"/>
                </a:cubicBezTo>
                <a:cubicBezTo>
                  <a:pt x="256" y="1024"/>
                  <a:pt x="256" y="1024"/>
                  <a:pt x="256" y="1024"/>
                </a:cubicBezTo>
                <a:cubicBezTo>
                  <a:pt x="187" y="1024"/>
                  <a:pt x="127" y="999"/>
                  <a:pt x="76" y="948"/>
                </a:cubicBezTo>
                <a:cubicBezTo>
                  <a:pt x="25" y="897"/>
                  <a:pt x="0" y="837"/>
                  <a:pt x="0" y="768"/>
                </a:cubicBezTo>
                <a:cubicBezTo>
                  <a:pt x="0" y="256"/>
                  <a:pt x="0" y="256"/>
                  <a:pt x="0" y="256"/>
                </a:cubicBezTo>
                <a:cubicBezTo>
                  <a:pt x="0" y="187"/>
                  <a:pt x="25" y="127"/>
                  <a:pt x="76" y="76"/>
                </a:cubicBezTo>
                <a:cubicBezTo>
                  <a:pt x="127" y="25"/>
                  <a:pt x="187" y="0"/>
                  <a:pt x="256" y="0"/>
                </a:cubicBezTo>
                <a:cubicBezTo>
                  <a:pt x="5888" y="0"/>
                  <a:pt x="5888" y="0"/>
                  <a:pt x="5888" y="0"/>
                </a:cubicBezTo>
                <a:cubicBezTo>
                  <a:pt x="5957" y="0"/>
                  <a:pt x="6017" y="25"/>
                  <a:pt x="6068" y="76"/>
                </a:cubicBezTo>
                <a:cubicBezTo>
                  <a:pt x="6119" y="127"/>
                  <a:pt x="6144" y="187"/>
                  <a:pt x="6144" y="2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0" name="Freeform 233" title="Ikon flagga"/>
          <p:cNvSpPr>
            <a:spLocks noChangeAspect="1"/>
          </p:cNvSpPr>
          <p:nvPr/>
        </p:nvSpPr>
        <p:spPr bwMode="auto">
          <a:xfrm>
            <a:off x="8351610" y="3691956"/>
            <a:ext cx="251241" cy="298738"/>
          </a:xfrm>
          <a:custGeom>
            <a:avLst/>
            <a:gdLst>
              <a:gd name="T0" fmla="*/ 5996 w 5996"/>
              <a:gd name="T1" fmla="*/ 2048 h 7168"/>
              <a:gd name="T2" fmla="*/ 5996 w 5996"/>
              <a:gd name="T3" fmla="*/ 5404 h 7168"/>
              <a:gd name="T4" fmla="*/ 5800 w 5996"/>
              <a:gd name="T5" fmla="*/ 5652 h 7168"/>
              <a:gd name="T6" fmla="*/ 4448 w 5996"/>
              <a:gd name="T7" fmla="*/ 5860 h 7168"/>
              <a:gd name="T8" fmla="*/ 3586 w 5996"/>
              <a:gd name="T9" fmla="*/ 5742 h 7168"/>
              <a:gd name="T10" fmla="*/ 2676 w 5996"/>
              <a:gd name="T11" fmla="*/ 5624 h 7168"/>
              <a:gd name="T12" fmla="*/ 1196 w 5996"/>
              <a:gd name="T13" fmla="*/ 5816 h 7168"/>
              <a:gd name="T14" fmla="*/ 1196 w 5996"/>
              <a:gd name="T15" fmla="*/ 7168 h 7168"/>
              <a:gd name="T16" fmla="*/ 556 w 5996"/>
              <a:gd name="T17" fmla="*/ 7168 h 7168"/>
              <a:gd name="T18" fmla="*/ 556 w 5996"/>
              <a:gd name="T19" fmla="*/ 1696 h 7168"/>
              <a:gd name="T20" fmla="*/ 152 w 5996"/>
              <a:gd name="T21" fmla="*/ 1372 h 7168"/>
              <a:gd name="T22" fmla="*/ 0 w 5996"/>
              <a:gd name="T23" fmla="*/ 876 h 7168"/>
              <a:gd name="T24" fmla="*/ 256 w 5996"/>
              <a:gd name="T25" fmla="*/ 256 h 7168"/>
              <a:gd name="T26" fmla="*/ 876 w 5996"/>
              <a:gd name="T27" fmla="*/ 0 h 7168"/>
              <a:gd name="T28" fmla="*/ 1496 w 5996"/>
              <a:gd name="T29" fmla="*/ 256 h 7168"/>
              <a:gd name="T30" fmla="*/ 1752 w 5996"/>
              <a:gd name="T31" fmla="*/ 876 h 7168"/>
              <a:gd name="T32" fmla="*/ 1600 w 5996"/>
              <a:gd name="T33" fmla="*/ 1372 h 7168"/>
              <a:gd name="T34" fmla="*/ 1196 w 5996"/>
              <a:gd name="T35" fmla="*/ 1696 h 7168"/>
              <a:gd name="T36" fmla="*/ 1196 w 5996"/>
              <a:gd name="T37" fmla="*/ 1968 h 7168"/>
              <a:gd name="T38" fmla="*/ 2568 w 5996"/>
              <a:gd name="T39" fmla="*/ 1792 h 7168"/>
              <a:gd name="T40" fmla="*/ 3360 w 5996"/>
              <a:gd name="T41" fmla="*/ 1852 h 7168"/>
              <a:gd name="T42" fmla="*/ 3806 w 5996"/>
              <a:gd name="T43" fmla="*/ 1942 h 7168"/>
              <a:gd name="T44" fmla="*/ 4404 w 5996"/>
              <a:gd name="T45" fmla="*/ 2024 h 7168"/>
              <a:gd name="T46" fmla="*/ 5064 w 5996"/>
              <a:gd name="T47" fmla="*/ 1952 h 7168"/>
              <a:gd name="T48" fmla="*/ 5384 w 5996"/>
              <a:gd name="T49" fmla="*/ 1868 h 7168"/>
              <a:gd name="T50" fmla="*/ 5740 w 5996"/>
              <a:gd name="T51" fmla="*/ 1792 h 7168"/>
              <a:gd name="T52" fmla="*/ 5920 w 5996"/>
              <a:gd name="T53" fmla="*/ 1868 h 7168"/>
              <a:gd name="T54" fmla="*/ 5996 w 5996"/>
              <a:gd name="T55" fmla="*/ 2048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96" h="7168">
                <a:moveTo>
                  <a:pt x="5996" y="2048"/>
                </a:moveTo>
                <a:cubicBezTo>
                  <a:pt x="5996" y="5404"/>
                  <a:pt x="5996" y="5404"/>
                  <a:pt x="5996" y="5404"/>
                </a:cubicBezTo>
                <a:cubicBezTo>
                  <a:pt x="5996" y="5532"/>
                  <a:pt x="5931" y="5615"/>
                  <a:pt x="5800" y="5652"/>
                </a:cubicBezTo>
                <a:cubicBezTo>
                  <a:pt x="5336" y="5791"/>
                  <a:pt x="4885" y="5860"/>
                  <a:pt x="4448" y="5860"/>
                </a:cubicBezTo>
                <a:cubicBezTo>
                  <a:pt x="4253" y="5860"/>
                  <a:pt x="3966" y="5821"/>
                  <a:pt x="3586" y="5742"/>
                </a:cubicBezTo>
                <a:cubicBezTo>
                  <a:pt x="3206" y="5663"/>
                  <a:pt x="2903" y="5624"/>
                  <a:pt x="2676" y="5624"/>
                </a:cubicBezTo>
                <a:cubicBezTo>
                  <a:pt x="2239" y="5624"/>
                  <a:pt x="1745" y="5688"/>
                  <a:pt x="1196" y="5816"/>
                </a:cubicBezTo>
                <a:cubicBezTo>
                  <a:pt x="1196" y="7168"/>
                  <a:pt x="1196" y="7168"/>
                  <a:pt x="1196" y="7168"/>
                </a:cubicBezTo>
                <a:cubicBezTo>
                  <a:pt x="556" y="7168"/>
                  <a:pt x="556" y="7168"/>
                  <a:pt x="556" y="7168"/>
                </a:cubicBezTo>
                <a:cubicBezTo>
                  <a:pt x="556" y="1696"/>
                  <a:pt x="556" y="1696"/>
                  <a:pt x="556" y="1696"/>
                </a:cubicBezTo>
                <a:cubicBezTo>
                  <a:pt x="388" y="1629"/>
                  <a:pt x="253" y="1521"/>
                  <a:pt x="152" y="1372"/>
                </a:cubicBezTo>
                <a:cubicBezTo>
                  <a:pt x="51" y="1223"/>
                  <a:pt x="0" y="1057"/>
                  <a:pt x="0" y="876"/>
                </a:cubicBezTo>
                <a:cubicBezTo>
                  <a:pt x="0" y="633"/>
                  <a:pt x="85" y="427"/>
                  <a:pt x="256" y="256"/>
                </a:cubicBezTo>
                <a:cubicBezTo>
                  <a:pt x="427" y="85"/>
                  <a:pt x="633" y="0"/>
                  <a:pt x="876" y="0"/>
                </a:cubicBezTo>
                <a:cubicBezTo>
                  <a:pt x="1119" y="0"/>
                  <a:pt x="1325" y="85"/>
                  <a:pt x="1496" y="256"/>
                </a:cubicBezTo>
                <a:cubicBezTo>
                  <a:pt x="1667" y="427"/>
                  <a:pt x="1752" y="633"/>
                  <a:pt x="1752" y="876"/>
                </a:cubicBezTo>
                <a:cubicBezTo>
                  <a:pt x="1752" y="1057"/>
                  <a:pt x="1701" y="1223"/>
                  <a:pt x="1600" y="1372"/>
                </a:cubicBezTo>
                <a:cubicBezTo>
                  <a:pt x="1499" y="1521"/>
                  <a:pt x="1364" y="1629"/>
                  <a:pt x="1196" y="1696"/>
                </a:cubicBezTo>
                <a:cubicBezTo>
                  <a:pt x="1196" y="1968"/>
                  <a:pt x="1196" y="1968"/>
                  <a:pt x="1196" y="1968"/>
                </a:cubicBezTo>
                <a:cubicBezTo>
                  <a:pt x="1703" y="1851"/>
                  <a:pt x="2160" y="1792"/>
                  <a:pt x="2568" y="1792"/>
                </a:cubicBezTo>
                <a:cubicBezTo>
                  <a:pt x="2832" y="1792"/>
                  <a:pt x="3096" y="1812"/>
                  <a:pt x="3360" y="1852"/>
                </a:cubicBezTo>
                <a:cubicBezTo>
                  <a:pt x="3397" y="1857"/>
                  <a:pt x="3546" y="1887"/>
                  <a:pt x="3806" y="1942"/>
                </a:cubicBezTo>
                <a:cubicBezTo>
                  <a:pt x="4066" y="1997"/>
                  <a:pt x="4265" y="2024"/>
                  <a:pt x="4404" y="2024"/>
                </a:cubicBezTo>
                <a:cubicBezTo>
                  <a:pt x="4609" y="2024"/>
                  <a:pt x="4829" y="2000"/>
                  <a:pt x="5064" y="1952"/>
                </a:cubicBezTo>
                <a:cubicBezTo>
                  <a:pt x="5093" y="1947"/>
                  <a:pt x="5200" y="1919"/>
                  <a:pt x="5384" y="1868"/>
                </a:cubicBezTo>
                <a:cubicBezTo>
                  <a:pt x="5568" y="1817"/>
                  <a:pt x="5687" y="1792"/>
                  <a:pt x="5740" y="1792"/>
                </a:cubicBezTo>
                <a:cubicBezTo>
                  <a:pt x="5809" y="1792"/>
                  <a:pt x="5869" y="1817"/>
                  <a:pt x="5920" y="1868"/>
                </a:cubicBezTo>
                <a:cubicBezTo>
                  <a:pt x="5971" y="1919"/>
                  <a:pt x="5996" y="1979"/>
                  <a:pt x="5996" y="204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1" name="Freeform 237" title="Ikon dokument"/>
          <p:cNvSpPr>
            <a:spLocks noChangeAspect="1" noEditPoints="1"/>
          </p:cNvSpPr>
          <p:nvPr/>
        </p:nvSpPr>
        <p:spPr bwMode="auto">
          <a:xfrm>
            <a:off x="8741715" y="3752939"/>
            <a:ext cx="215730" cy="251241"/>
          </a:xfrm>
          <a:custGeom>
            <a:avLst/>
            <a:gdLst>
              <a:gd name="T0" fmla="*/ 4096 w 6144"/>
              <a:gd name="T1" fmla="*/ 2048 h 7168"/>
              <a:gd name="T2" fmla="*/ 4096 w 6144"/>
              <a:gd name="T3" fmla="*/ 160 h 7168"/>
              <a:gd name="T4" fmla="*/ 4240 w 6144"/>
              <a:gd name="T5" fmla="*/ 272 h 7168"/>
              <a:gd name="T6" fmla="*/ 5872 w 6144"/>
              <a:gd name="T7" fmla="*/ 1904 h 7168"/>
              <a:gd name="T8" fmla="*/ 5984 w 6144"/>
              <a:gd name="T9" fmla="*/ 2048 h 7168"/>
              <a:gd name="T10" fmla="*/ 4096 w 6144"/>
              <a:gd name="T11" fmla="*/ 2048 h 7168"/>
              <a:gd name="T12" fmla="*/ 3584 w 6144"/>
              <a:gd name="T13" fmla="*/ 2176 h 7168"/>
              <a:gd name="T14" fmla="*/ 3696 w 6144"/>
              <a:gd name="T15" fmla="*/ 2448 h 7168"/>
              <a:gd name="T16" fmla="*/ 3968 w 6144"/>
              <a:gd name="T17" fmla="*/ 2560 h 7168"/>
              <a:gd name="T18" fmla="*/ 6144 w 6144"/>
              <a:gd name="T19" fmla="*/ 2560 h 7168"/>
              <a:gd name="T20" fmla="*/ 6144 w 6144"/>
              <a:gd name="T21" fmla="*/ 6784 h 7168"/>
              <a:gd name="T22" fmla="*/ 6032 w 6144"/>
              <a:gd name="T23" fmla="*/ 7056 h 7168"/>
              <a:gd name="T24" fmla="*/ 5760 w 6144"/>
              <a:gd name="T25" fmla="*/ 7168 h 7168"/>
              <a:gd name="T26" fmla="*/ 384 w 6144"/>
              <a:gd name="T27" fmla="*/ 7168 h 7168"/>
              <a:gd name="T28" fmla="*/ 112 w 6144"/>
              <a:gd name="T29" fmla="*/ 7056 h 7168"/>
              <a:gd name="T30" fmla="*/ 0 w 6144"/>
              <a:gd name="T31" fmla="*/ 6784 h 7168"/>
              <a:gd name="T32" fmla="*/ 0 w 6144"/>
              <a:gd name="T33" fmla="*/ 384 h 7168"/>
              <a:gd name="T34" fmla="*/ 112 w 6144"/>
              <a:gd name="T35" fmla="*/ 112 h 7168"/>
              <a:gd name="T36" fmla="*/ 384 w 6144"/>
              <a:gd name="T37" fmla="*/ 0 h 7168"/>
              <a:gd name="T38" fmla="*/ 3584 w 6144"/>
              <a:gd name="T39" fmla="*/ 0 h 7168"/>
              <a:gd name="T40" fmla="*/ 3584 w 6144"/>
              <a:gd name="T41" fmla="*/ 2176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44" h="7168">
                <a:moveTo>
                  <a:pt x="4096" y="2048"/>
                </a:moveTo>
                <a:cubicBezTo>
                  <a:pt x="4096" y="160"/>
                  <a:pt x="4096" y="160"/>
                  <a:pt x="4096" y="160"/>
                </a:cubicBezTo>
                <a:cubicBezTo>
                  <a:pt x="4155" y="197"/>
                  <a:pt x="4203" y="235"/>
                  <a:pt x="4240" y="272"/>
                </a:cubicBezTo>
                <a:cubicBezTo>
                  <a:pt x="5872" y="1904"/>
                  <a:pt x="5872" y="1904"/>
                  <a:pt x="5872" y="1904"/>
                </a:cubicBezTo>
                <a:cubicBezTo>
                  <a:pt x="5909" y="1941"/>
                  <a:pt x="5947" y="1989"/>
                  <a:pt x="5984" y="2048"/>
                </a:cubicBezTo>
                <a:lnTo>
                  <a:pt x="4096" y="2048"/>
                </a:lnTo>
                <a:close/>
                <a:moveTo>
                  <a:pt x="3584" y="2176"/>
                </a:moveTo>
                <a:cubicBezTo>
                  <a:pt x="3584" y="2283"/>
                  <a:pt x="3621" y="2373"/>
                  <a:pt x="3696" y="2448"/>
                </a:cubicBezTo>
                <a:cubicBezTo>
                  <a:pt x="3771" y="2523"/>
                  <a:pt x="3861" y="2560"/>
                  <a:pt x="3968" y="2560"/>
                </a:cubicBezTo>
                <a:cubicBezTo>
                  <a:pt x="6144" y="2560"/>
                  <a:pt x="6144" y="2560"/>
                  <a:pt x="6144" y="2560"/>
                </a:cubicBezTo>
                <a:cubicBezTo>
                  <a:pt x="6144" y="6784"/>
                  <a:pt x="6144" y="6784"/>
                  <a:pt x="6144" y="6784"/>
                </a:cubicBezTo>
                <a:cubicBezTo>
                  <a:pt x="6144" y="6891"/>
                  <a:pt x="6107" y="6981"/>
                  <a:pt x="6032" y="7056"/>
                </a:cubicBezTo>
                <a:cubicBezTo>
                  <a:pt x="5957" y="7131"/>
                  <a:pt x="5867" y="7168"/>
                  <a:pt x="5760" y="7168"/>
                </a:cubicBezTo>
                <a:cubicBezTo>
                  <a:pt x="384" y="7168"/>
                  <a:pt x="384" y="7168"/>
                  <a:pt x="384" y="7168"/>
                </a:cubicBezTo>
                <a:cubicBezTo>
                  <a:pt x="277" y="7168"/>
                  <a:pt x="187" y="7131"/>
                  <a:pt x="112" y="7056"/>
                </a:cubicBezTo>
                <a:cubicBezTo>
                  <a:pt x="37" y="6981"/>
                  <a:pt x="0" y="6891"/>
                  <a:pt x="0" y="6784"/>
                </a:cubicBezTo>
                <a:cubicBezTo>
                  <a:pt x="0" y="384"/>
                  <a:pt x="0" y="384"/>
                  <a:pt x="0" y="384"/>
                </a:cubicBezTo>
                <a:cubicBezTo>
                  <a:pt x="0" y="277"/>
                  <a:pt x="37" y="187"/>
                  <a:pt x="112" y="112"/>
                </a:cubicBezTo>
                <a:cubicBezTo>
                  <a:pt x="187" y="37"/>
                  <a:pt x="277" y="0"/>
                  <a:pt x="384" y="0"/>
                </a:cubicBezTo>
                <a:cubicBezTo>
                  <a:pt x="3584" y="0"/>
                  <a:pt x="3584" y="0"/>
                  <a:pt x="3584" y="0"/>
                </a:cubicBezTo>
                <a:lnTo>
                  <a:pt x="3584" y="2176"/>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2" name="Freeform 241" title="Ikon dokument text"/>
          <p:cNvSpPr>
            <a:spLocks noChangeAspect="1" noEditPoints="1"/>
          </p:cNvSpPr>
          <p:nvPr/>
        </p:nvSpPr>
        <p:spPr bwMode="auto">
          <a:xfrm>
            <a:off x="9027405" y="3771557"/>
            <a:ext cx="215286" cy="251241"/>
          </a:xfrm>
          <a:custGeom>
            <a:avLst/>
            <a:gdLst>
              <a:gd name="T0" fmla="*/ 5872 w 6144"/>
              <a:gd name="T1" fmla="*/ 1904 h 7168"/>
              <a:gd name="T2" fmla="*/ 5984 w 6144"/>
              <a:gd name="T3" fmla="*/ 2048 h 7168"/>
              <a:gd name="T4" fmla="*/ 4096 w 6144"/>
              <a:gd name="T5" fmla="*/ 2048 h 7168"/>
              <a:gd name="T6" fmla="*/ 4096 w 6144"/>
              <a:gd name="T7" fmla="*/ 160 h 7168"/>
              <a:gd name="T8" fmla="*/ 4240 w 6144"/>
              <a:gd name="T9" fmla="*/ 272 h 7168"/>
              <a:gd name="T10" fmla="*/ 5872 w 6144"/>
              <a:gd name="T11" fmla="*/ 1904 h 7168"/>
              <a:gd name="T12" fmla="*/ 3968 w 6144"/>
              <a:gd name="T13" fmla="*/ 2560 h 7168"/>
              <a:gd name="T14" fmla="*/ 6144 w 6144"/>
              <a:gd name="T15" fmla="*/ 2560 h 7168"/>
              <a:gd name="T16" fmla="*/ 6144 w 6144"/>
              <a:gd name="T17" fmla="*/ 6784 h 7168"/>
              <a:gd name="T18" fmla="*/ 6032 w 6144"/>
              <a:gd name="T19" fmla="*/ 7056 h 7168"/>
              <a:gd name="T20" fmla="*/ 5760 w 6144"/>
              <a:gd name="T21" fmla="*/ 7168 h 7168"/>
              <a:gd name="T22" fmla="*/ 384 w 6144"/>
              <a:gd name="T23" fmla="*/ 7168 h 7168"/>
              <a:gd name="T24" fmla="*/ 112 w 6144"/>
              <a:gd name="T25" fmla="*/ 7056 h 7168"/>
              <a:gd name="T26" fmla="*/ 0 w 6144"/>
              <a:gd name="T27" fmla="*/ 6784 h 7168"/>
              <a:gd name="T28" fmla="*/ 0 w 6144"/>
              <a:gd name="T29" fmla="*/ 384 h 7168"/>
              <a:gd name="T30" fmla="*/ 112 w 6144"/>
              <a:gd name="T31" fmla="*/ 112 h 7168"/>
              <a:gd name="T32" fmla="*/ 384 w 6144"/>
              <a:gd name="T33" fmla="*/ 0 h 7168"/>
              <a:gd name="T34" fmla="*/ 3584 w 6144"/>
              <a:gd name="T35" fmla="*/ 0 h 7168"/>
              <a:gd name="T36" fmla="*/ 3584 w 6144"/>
              <a:gd name="T37" fmla="*/ 2176 h 7168"/>
              <a:gd name="T38" fmla="*/ 3696 w 6144"/>
              <a:gd name="T39" fmla="*/ 2448 h 7168"/>
              <a:gd name="T40" fmla="*/ 3968 w 6144"/>
              <a:gd name="T41" fmla="*/ 2560 h 7168"/>
              <a:gd name="T42" fmla="*/ 4608 w 6144"/>
              <a:gd name="T43" fmla="*/ 5504 h 7168"/>
              <a:gd name="T44" fmla="*/ 4608 w 6144"/>
              <a:gd name="T45" fmla="*/ 5248 h 7168"/>
              <a:gd name="T46" fmla="*/ 4572 w 6144"/>
              <a:gd name="T47" fmla="*/ 5156 h 7168"/>
              <a:gd name="T48" fmla="*/ 4480 w 6144"/>
              <a:gd name="T49" fmla="*/ 5120 h 7168"/>
              <a:gd name="T50" fmla="*/ 1664 w 6144"/>
              <a:gd name="T51" fmla="*/ 5120 h 7168"/>
              <a:gd name="T52" fmla="*/ 1572 w 6144"/>
              <a:gd name="T53" fmla="*/ 5156 h 7168"/>
              <a:gd name="T54" fmla="*/ 1536 w 6144"/>
              <a:gd name="T55" fmla="*/ 5248 h 7168"/>
              <a:gd name="T56" fmla="*/ 1536 w 6144"/>
              <a:gd name="T57" fmla="*/ 5504 h 7168"/>
              <a:gd name="T58" fmla="*/ 1572 w 6144"/>
              <a:gd name="T59" fmla="*/ 5596 h 7168"/>
              <a:gd name="T60" fmla="*/ 1664 w 6144"/>
              <a:gd name="T61" fmla="*/ 5632 h 7168"/>
              <a:gd name="T62" fmla="*/ 4480 w 6144"/>
              <a:gd name="T63" fmla="*/ 5632 h 7168"/>
              <a:gd name="T64" fmla="*/ 4572 w 6144"/>
              <a:gd name="T65" fmla="*/ 5596 h 7168"/>
              <a:gd name="T66" fmla="*/ 4608 w 6144"/>
              <a:gd name="T67" fmla="*/ 5504 h 7168"/>
              <a:gd name="T68" fmla="*/ 4608 w 6144"/>
              <a:gd name="T69" fmla="*/ 4480 h 7168"/>
              <a:gd name="T70" fmla="*/ 4608 w 6144"/>
              <a:gd name="T71" fmla="*/ 4224 h 7168"/>
              <a:gd name="T72" fmla="*/ 4572 w 6144"/>
              <a:gd name="T73" fmla="*/ 4132 h 7168"/>
              <a:gd name="T74" fmla="*/ 4480 w 6144"/>
              <a:gd name="T75" fmla="*/ 4096 h 7168"/>
              <a:gd name="T76" fmla="*/ 1664 w 6144"/>
              <a:gd name="T77" fmla="*/ 4096 h 7168"/>
              <a:gd name="T78" fmla="*/ 1572 w 6144"/>
              <a:gd name="T79" fmla="*/ 4132 h 7168"/>
              <a:gd name="T80" fmla="*/ 1536 w 6144"/>
              <a:gd name="T81" fmla="*/ 4224 h 7168"/>
              <a:gd name="T82" fmla="*/ 1536 w 6144"/>
              <a:gd name="T83" fmla="*/ 4480 h 7168"/>
              <a:gd name="T84" fmla="*/ 1572 w 6144"/>
              <a:gd name="T85" fmla="*/ 4572 h 7168"/>
              <a:gd name="T86" fmla="*/ 1664 w 6144"/>
              <a:gd name="T87" fmla="*/ 4608 h 7168"/>
              <a:gd name="T88" fmla="*/ 4480 w 6144"/>
              <a:gd name="T89" fmla="*/ 4608 h 7168"/>
              <a:gd name="T90" fmla="*/ 4572 w 6144"/>
              <a:gd name="T91" fmla="*/ 4572 h 7168"/>
              <a:gd name="T92" fmla="*/ 4608 w 6144"/>
              <a:gd name="T93" fmla="*/ 4480 h 7168"/>
              <a:gd name="T94" fmla="*/ 4608 w 6144"/>
              <a:gd name="T95" fmla="*/ 3456 h 7168"/>
              <a:gd name="T96" fmla="*/ 4608 w 6144"/>
              <a:gd name="T97" fmla="*/ 3200 h 7168"/>
              <a:gd name="T98" fmla="*/ 4572 w 6144"/>
              <a:gd name="T99" fmla="*/ 3108 h 7168"/>
              <a:gd name="T100" fmla="*/ 4480 w 6144"/>
              <a:gd name="T101" fmla="*/ 3072 h 7168"/>
              <a:gd name="T102" fmla="*/ 1664 w 6144"/>
              <a:gd name="T103" fmla="*/ 3072 h 7168"/>
              <a:gd name="T104" fmla="*/ 1572 w 6144"/>
              <a:gd name="T105" fmla="*/ 3108 h 7168"/>
              <a:gd name="T106" fmla="*/ 1536 w 6144"/>
              <a:gd name="T107" fmla="*/ 3200 h 7168"/>
              <a:gd name="T108" fmla="*/ 1536 w 6144"/>
              <a:gd name="T109" fmla="*/ 3456 h 7168"/>
              <a:gd name="T110" fmla="*/ 1572 w 6144"/>
              <a:gd name="T111" fmla="*/ 3548 h 7168"/>
              <a:gd name="T112" fmla="*/ 1664 w 6144"/>
              <a:gd name="T113" fmla="*/ 3584 h 7168"/>
              <a:gd name="T114" fmla="*/ 4480 w 6144"/>
              <a:gd name="T115" fmla="*/ 3584 h 7168"/>
              <a:gd name="T116" fmla="*/ 4572 w 6144"/>
              <a:gd name="T117" fmla="*/ 3548 h 7168"/>
              <a:gd name="T118" fmla="*/ 4608 w 6144"/>
              <a:gd name="T119" fmla="*/ 3456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44" h="7168">
                <a:moveTo>
                  <a:pt x="5872" y="1904"/>
                </a:moveTo>
                <a:cubicBezTo>
                  <a:pt x="5909" y="1941"/>
                  <a:pt x="5947" y="1989"/>
                  <a:pt x="5984" y="2048"/>
                </a:cubicBezTo>
                <a:cubicBezTo>
                  <a:pt x="4096" y="2048"/>
                  <a:pt x="4096" y="2048"/>
                  <a:pt x="4096" y="2048"/>
                </a:cubicBezTo>
                <a:cubicBezTo>
                  <a:pt x="4096" y="160"/>
                  <a:pt x="4096" y="160"/>
                  <a:pt x="4096" y="160"/>
                </a:cubicBezTo>
                <a:cubicBezTo>
                  <a:pt x="4155" y="197"/>
                  <a:pt x="4203" y="235"/>
                  <a:pt x="4240" y="272"/>
                </a:cubicBezTo>
                <a:lnTo>
                  <a:pt x="5872" y="1904"/>
                </a:lnTo>
                <a:close/>
                <a:moveTo>
                  <a:pt x="3968" y="2560"/>
                </a:moveTo>
                <a:cubicBezTo>
                  <a:pt x="6144" y="2560"/>
                  <a:pt x="6144" y="2560"/>
                  <a:pt x="6144" y="2560"/>
                </a:cubicBezTo>
                <a:cubicBezTo>
                  <a:pt x="6144" y="6784"/>
                  <a:pt x="6144" y="6784"/>
                  <a:pt x="6144" y="6784"/>
                </a:cubicBezTo>
                <a:cubicBezTo>
                  <a:pt x="6144" y="6891"/>
                  <a:pt x="6107" y="6981"/>
                  <a:pt x="6032" y="7056"/>
                </a:cubicBezTo>
                <a:cubicBezTo>
                  <a:pt x="5957" y="7131"/>
                  <a:pt x="5867" y="7168"/>
                  <a:pt x="5760" y="7168"/>
                </a:cubicBezTo>
                <a:cubicBezTo>
                  <a:pt x="384" y="7168"/>
                  <a:pt x="384" y="7168"/>
                  <a:pt x="384" y="7168"/>
                </a:cubicBezTo>
                <a:cubicBezTo>
                  <a:pt x="277" y="7168"/>
                  <a:pt x="187" y="7131"/>
                  <a:pt x="112" y="7056"/>
                </a:cubicBezTo>
                <a:cubicBezTo>
                  <a:pt x="37" y="6981"/>
                  <a:pt x="0" y="6891"/>
                  <a:pt x="0" y="6784"/>
                </a:cubicBezTo>
                <a:cubicBezTo>
                  <a:pt x="0" y="384"/>
                  <a:pt x="0" y="384"/>
                  <a:pt x="0" y="384"/>
                </a:cubicBezTo>
                <a:cubicBezTo>
                  <a:pt x="0" y="277"/>
                  <a:pt x="37" y="187"/>
                  <a:pt x="112" y="112"/>
                </a:cubicBezTo>
                <a:cubicBezTo>
                  <a:pt x="187" y="37"/>
                  <a:pt x="277" y="0"/>
                  <a:pt x="384" y="0"/>
                </a:cubicBezTo>
                <a:cubicBezTo>
                  <a:pt x="3584" y="0"/>
                  <a:pt x="3584" y="0"/>
                  <a:pt x="3584" y="0"/>
                </a:cubicBezTo>
                <a:cubicBezTo>
                  <a:pt x="3584" y="2176"/>
                  <a:pt x="3584" y="2176"/>
                  <a:pt x="3584" y="2176"/>
                </a:cubicBezTo>
                <a:cubicBezTo>
                  <a:pt x="3584" y="2283"/>
                  <a:pt x="3621" y="2373"/>
                  <a:pt x="3696" y="2448"/>
                </a:cubicBezTo>
                <a:cubicBezTo>
                  <a:pt x="3771" y="2523"/>
                  <a:pt x="3861" y="2560"/>
                  <a:pt x="3968" y="2560"/>
                </a:cubicBezTo>
                <a:close/>
                <a:moveTo>
                  <a:pt x="4608" y="5504"/>
                </a:moveTo>
                <a:cubicBezTo>
                  <a:pt x="4608" y="5248"/>
                  <a:pt x="4608" y="5248"/>
                  <a:pt x="4608" y="5248"/>
                </a:cubicBezTo>
                <a:cubicBezTo>
                  <a:pt x="4608" y="5211"/>
                  <a:pt x="4596" y="5180"/>
                  <a:pt x="4572" y="5156"/>
                </a:cubicBezTo>
                <a:cubicBezTo>
                  <a:pt x="4548" y="5132"/>
                  <a:pt x="4517" y="5120"/>
                  <a:pt x="4480" y="5120"/>
                </a:cubicBezTo>
                <a:cubicBezTo>
                  <a:pt x="1664" y="5120"/>
                  <a:pt x="1664" y="5120"/>
                  <a:pt x="1664" y="5120"/>
                </a:cubicBezTo>
                <a:cubicBezTo>
                  <a:pt x="1627" y="5120"/>
                  <a:pt x="1596" y="5132"/>
                  <a:pt x="1572" y="5156"/>
                </a:cubicBezTo>
                <a:cubicBezTo>
                  <a:pt x="1548" y="5180"/>
                  <a:pt x="1536" y="5211"/>
                  <a:pt x="1536" y="5248"/>
                </a:cubicBezTo>
                <a:cubicBezTo>
                  <a:pt x="1536" y="5504"/>
                  <a:pt x="1536" y="5504"/>
                  <a:pt x="1536" y="5504"/>
                </a:cubicBezTo>
                <a:cubicBezTo>
                  <a:pt x="1536" y="5541"/>
                  <a:pt x="1548" y="5572"/>
                  <a:pt x="1572" y="5596"/>
                </a:cubicBezTo>
                <a:cubicBezTo>
                  <a:pt x="1596" y="5620"/>
                  <a:pt x="1627" y="5632"/>
                  <a:pt x="1664" y="5632"/>
                </a:cubicBezTo>
                <a:cubicBezTo>
                  <a:pt x="4480" y="5632"/>
                  <a:pt x="4480" y="5632"/>
                  <a:pt x="4480" y="5632"/>
                </a:cubicBezTo>
                <a:cubicBezTo>
                  <a:pt x="4517" y="5632"/>
                  <a:pt x="4548" y="5620"/>
                  <a:pt x="4572" y="5596"/>
                </a:cubicBezTo>
                <a:cubicBezTo>
                  <a:pt x="4596" y="5572"/>
                  <a:pt x="4608" y="5541"/>
                  <a:pt x="4608" y="5504"/>
                </a:cubicBezTo>
                <a:close/>
                <a:moveTo>
                  <a:pt x="4608" y="4480"/>
                </a:moveTo>
                <a:cubicBezTo>
                  <a:pt x="4608" y="4224"/>
                  <a:pt x="4608" y="4224"/>
                  <a:pt x="4608" y="4224"/>
                </a:cubicBezTo>
                <a:cubicBezTo>
                  <a:pt x="4608" y="4187"/>
                  <a:pt x="4596" y="4156"/>
                  <a:pt x="4572" y="4132"/>
                </a:cubicBezTo>
                <a:cubicBezTo>
                  <a:pt x="4548" y="4108"/>
                  <a:pt x="4517" y="4096"/>
                  <a:pt x="4480" y="4096"/>
                </a:cubicBezTo>
                <a:cubicBezTo>
                  <a:pt x="1664" y="4096"/>
                  <a:pt x="1664" y="4096"/>
                  <a:pt x="1664" y="4096"/>
                </a:cubicBezTo>
                <a:cubicBezTo>
                  <a:pt x="1627" y="4096"/>
                  <a:pt x="1596" y="4108"/>
                  <a:pt x="1572" y="4132"/>
                </a:cubicBezTo>
                <a:cubicBezTo>
                  <a:pt x="1548" y="4156"/>
                  <a:pt x="1536" y="4187"/>
                  <a:pt x="1536" y="4224"/>
                </a:cubicBezTo>
                <a:cubicBezTo>
                  <a:pt x="1536" y="4480"/>
                  <a:pt x="1536" y="4480"/>
                  <a:pt x="1536" y="4480"/>
                </a:cubicBezTo>
                <a:cubicBezTo>
                  <a:pt x="1536" y="4517"/>
                  <a:pt x="1548" y="4548"/>
                  <a:pt x="1572" y="4572"/>
                </a:cubicBezTo>
                <a:cubicBezTo>
                  <a:pt x="1596" y="4596"/>
                  <a:pt x="1627" y="4608"/>
                  <a:pt x="1664" y="4608"/>
                </a:cubicBezTo>
                <a:cubicBezTo>
                  <a:pt x="4480" y="4608"/>
                  <a:pt x="4480" y="4608"/>
                  <a:pt x="4480" y="4608"/>
                </a:cubicBezTo>
                <a:cubicBezTo>
                  <a:pt x="4517" y="4608"/>
                  <a:pt x="4548" y="4596"/>
                  <a:pt x="4572" y="4572"/>
                </a:cubicBezTo>
                <a:cubicBezTo>
                  <a:pt x="4596" y="4548"/>
                  <a:pt x="4608" y="4517"/>
                  <a:pt x="4608" y="4480"/>
                </a:cubicBezTo>
                <a:close/>
                <a:moveTo>
                  <a:pt x="4608" y="3456"/>
                </a:moveTo>
                <a:cubicBezTo>
                  <a:pt x="4608" y="3200"/>
                  <a:pt x="4608" y="3200"/>
                  <a:pt x="4608" y="3200"/>
                </a:cubicBezTo>
                <a:cubicBezTo>
                  <a:pt x="4608" y="3163"/>
                  <a:pt x="4596" y="3132"/>
                  <a:pt x="4572" y="3108"/>
                </a:cubicBezTo>
                <a:cubicBezTo>
                  <a:pt x="4548" y="3084"/>
                  <a:pt x="4517" y="3072"/>
                  <a:pt x="4480" y="3072"/>
                </a:cubicBezTo>
                <a:cubicBezTo>
                  <a:pt x="1664" y="3072"/>
                  <a:pt x="1664" y="3072"/>
                  <a:pt x="1664" y="3072"/>
                </a:cubicBezTo>
                <a:cubicBezTo>
                  <a:pt x="1627" y="3072"/>
                  <a:pt x="1596" y="3084"/>
                  <a:pt x="1572" y="3108"/>
                </a:cubicBezTo>
                <a:cubicBezTo>
                  <a:pt x="1548" y="3132"/>
                  <a:pt x="1536" y="3163"/>
                  <a:pt x="1536" y="3200"/>
                </a:cubicBezTo>
                <a:cubicBezTo>
                  <a:pt x="1536" y="3456"/>
                  <a:pt x="1536" y="3456"/>
                  <a:pt x="1536" y="3456"/>
                </a:cubicBezTo>
                <a:cubicBezTo>
                  <a:pt x="1536" y="3493"/>
                  <a:pt x="1548" y="3524"/>
                  <a:pt x="1572" y="3548"/>
                </a:cubicBezTo>
                <a:cubicBezTo>
                  <a:pt x="1596" y="3572"/>
                  <a:pt x="1627" y="3584"/>
                  <a:pt x="1664" y="3584"/>
                </a:cubicBezTo>
                <a:cubicBezTo>
                  <a:pt x="4480" y="3584"/>
                  <a:pt x="4480" y="3584"/>
                  <a:pt x="4480" y="3584"/>
                </a:cubicBezTo>
                <a:cubicBezTo>
                  <a:pt x="4517" y="3584"/>
                  <a:pt x="4548" y="3572"/>
                  <a:pt x="4572" y="3548"/>
                </a:cubicBezTo>
                <a:cubicBezTo>
                  <a:pt x="4596" y="3524"/>
                  <a:pt x="4608" y="3493"/>
                  <a:pt x="4608" y="34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3" name="Freeform 245" title="Ikon tratt"/>
          <p:cNvSpPr>
            <a:spLocks noChangeAspect="1"/>
          </p:cNvSpPr>
          <p:nvPr/>
        </p:nvSpPr>
        <p:spPr bwMode="auto">
          <a:xfrm>
            <a:off x="9257662" y="3754493"/>
            <a:ext cx="251241" cy="248134"/>
          </a:xfrm>
          <a:custGeom>
            <a:avLst/>
            <a:gdLst>
              <a:gd name="T0" fmla="*/ 5637 w 5682"/>
              <a:gd name="T1" fmla="*/ 156 h 5632"/>
              <a:gd name="T2" fmla="*/ 5581 w 5682"/>
              <a:gd name="T3" fmla="*/ 436 h 5632"/>
              <a:gd name="T4" fmla="*/ 3609 w 5682"/>
              <a:gd name="T5" fmla="*/ 2408 h 5632"/>
              <a:gd name="T6" fmla="*/ 3609 w 5682"/>
              <a:gd name="T7" fmla="*/ 5376 h 5632"/>
              <a:gd name="T8" fmla="*/ 3453 w 5682"/>
              <a:gd name="T9" fmla="*/ 5612 h 5632"/>
              <a:gd name="T10" fmla="*/ 3353 w 5682"/>
              <a:gd name="T11" fmla="*/ 5632 h 5632"/>
              <a:gd name="T12" fmla="*/ 3173 w 5682"/>
              <a:gd name="T13" fmla="*/ 5556 h 5632"/>
              <a:gd name="T14" fmla="*/ 2149 w 5682"/>
              <a:gd name="T15" fmla="*/ 4532 h 5632"/>
              <a:gd name="T16" fmla="*/ 2073 w 5682"/>
              <a:gd name="T17" fmla="*/ 4352 h 5632"/>
              <a:gd name="T18" fmla="*/ 2073 w 5682"/>
              <a:gd name="T19" fmla="*/ 2408 h 5632"/>
              <a:gd name="T20" fmla="*/ 101 w 5682"/>
              <a:gd name="T21" fmla="*/ 436 h 5632"/>
              <a:gd name="T22" fmla="*/ 45 w 5682"/>
              <a:gd name="T23" fmla="*/ 156 h 5632"/>
              <a:gd name="T24" fmla="*/ 281 w 5682"/>
              <a:gd name="T25" fmla="*/ 0 h 5632"/>
              <a:gd name="T26" fmla="*/ 5401 w 5682"/>
              <a:gd name="T27" fmla="*/ 0 h 5632"/>
              <a:gd name="T28" fmla="*/ 5637 w 5682"/>
              <a:gd name="T29" fmla="*/ 156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82" h="5632">
                <a:moveTo>
                  <a:pt x="5637" y="156"/>
                </a:moveTo>
                <a:cubicBezTo>
                  <a:pt x="5682" y="265"/>
                  <a:pt x="5664" y="359"/>
                  <a:pt x="5581" y="436"/>
                </a:cubicBezTo>
                <a:cubicBezTo>
                  <a:pt x="3609" y="2408"/>
                  <a:pt x="3609" y="2408"/>
                  <a:pt x="3609" y="2408"/>
                </a:cubicBezTo>
                <a:cubicBezTo>
                  <a:pt x="3609" y="5376"/>
                  <a:pt x="3609" y="5376"/>
                  <a:pt x="3609" y="5376"/>
                </a:cubicBezTo>
                <a:cubicBezTo>
                  <a:pt x="3609" y="5488"/>
                  <a:pt x="3557" y="5567"/>
                  <a:pt x="3453" y="5612"/>
                </a:cubicBezTo>
                <a:cubicBezTo>
                  <a:pt x="3418" y="5625"/>
                  <a:pt x="3385" y="5632"/>
                  <a:pt x="3353" y="5632"/>
                </a:cubicBezTo>
                <a:cubicBezTo>
                  <a:pt x="3281" y="5632"/>
                  <a:pt x="3221" y="5607"/>
                  <a:pt x="3173" y="5556"/>
                </a:cubicBezTo>
                <a:cubicBezTo>
                  <a:pt x="2149" y="4532"/>
                  <a:pt x="2149" y="4532"/>
                  <a:pt x="2149" y="4532"/>
                </a:cubicBezTo>
                <a:cubicBezTo>
                  <a:pt x="2098" y="4481"/>
                  <a:pt x="2073" y="4421"/>
                  <a:pt x="2073" y="4352"/>
                </a:cubicBezTo>
                <a:cubicBezTo>
                  <a:pt x="2073" y="2408"/>
                  <a:pt x="2073" y="2408"/>
                  <a:pt x="2073" y="2408"/>
                </a:cubicBezTo>
                <a:cubicBezTo>
                  <a:pt x="101" y="436"/>
                  <a:pt x="101" y="436"/>
                  <a:pt x="101" y="436"/>
                </a:cubicBezTo>
                <a:cubicBezTo>
                  <a:pt x="18" y="359"/>
                  <a:pt x="0" y="265"/>
                  <a:pt x="45" y="156"/>
                </a:cubicBezTo>
                <a:cubicBezTo>
                  <a:pt x="90" y="52"/>
                  <a:pt x="169" y="0"/>
                  <a:pt x="281" y="0"/>
                </a:cubicBezTo>
                <a:cubicBezTo>
                  <a:pt x="5401" y="0"/>
                  <a:pt x="5401" y="0"/>
                  <a:pt x="5401" y="0"/>
                </a:cubicBezTo>
                <a:cubicBezTo>
                  <a:pt x="5513" y="0"/>
                  <a:pt x="5592" y="52"/>
                  <a:pt x="5637" y="1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4" name="Freeform 249" title="Ikon brandsläckare"/>
          <p:cNvSpPr>
            <a:spLocks noChangeAspect="1" noEditPoints="1"/>
          </p:cNvSpPr>
          <p:nvPr/>
        </p:nvSpPr>
        <p:spPr bwMode="auto">
          <a:xfrm>
            <a:off x="9542267" y="3740528"/>
            <a:ext cx="215730" cy="251241"/>
          </a:xfrm>
          <a:custGeom>
            <a:avLst/>
            <a:gdLst>
              <a:gd name="T0" fmla="*/ 2057 w 5641"/>
              <a:gd name="T1" fmla="*/ 640 h 6528"/>
              <a:gd name="T2" fmla="*/ 1981 w 5641"/>
              <a:gd name="T3" fmla="*/ 460 h 6528"/>
              <a:gd name="T4" fmla="*/ 1801 w 5641"/>
              <a:gd name="T5" fmla="*/ 384 h 6528"/>
              <a:gd name="T6" fmla="*/ 1621 w 5641"/>
              <a:gd name="T7" fmla="*/ 460 h 6528"/>
              <a:gd name="T8" fmla="*/ 1545 w 5641"/>
              <a:gd name="T9" fmla="*/ 640 h 6528"/>
              <a:gd name="T10" fmla="*/ 1621 w 5641"/>
              <a:gd name="T11" fmla="*/ 820 h 6528"/>
              <a:gd name="T12" fmla="*/ 1801 w 5641"/>
              <a:gd name="T13" fmla="*/ 896 h 6528"/>
              <a:gd name="T14" fmla="*/ 1981 w 5641"/>
              <a:gd name="T15" fmla="*/ 820 h 6528"/>
              <a:gd name="T16" fmla="*/ 2057 w 5641"/>
              <a:gd name="T17" fmla="*/ 640 h 6528"/>
              <a:gd name="T18" fmla="*/ 5641 w 5641"/>
              <a:gd name="T19" fmla="*/ 512 h 6528"/>
              <a:gd name="T20" fmla="*/ 5641 w 5641"/>
              <a:gd name="T21" fmla="*/ 1792 h 6528"/>
              <a:gd name="T22" fmla="*/ 5593 w 5641"/>
              <a:gd name="T23" fmla="*/ 1892 h 6528"/>
              <a:gd name="T24" fmla="*/ 5513 w 5641"/>
              <a:gd name="T25" fmla="*/ 1920 h 6528"/>
              <a:gd name="T26" fmla="*/ 5485 w 5641"/>
              <a:gd name="T27" fmla="*/ 1916 h 6528"/>
              <a:gd name="T28" fmla="*/ 3693 w 5641"/>
              <a:gd name="T29" fmla="*/ 1532 h 6528"/>
              <a:gd name="T30" fmla="*/ 3621 w 5641"/>
              <a:gd name="T31" fmla="*/ 1488 h 6528"/>
              <a:gd name="T32" fmla="*/ 3593 w 5641"/>
              <a:gd name="T33" fmla="*/ 1408 h 6528"/>
              <a:gd name="T34" fmla="*/ 2569 w 5641"/>
              <a:gd name="T35" fmla="*/ 1408 h 6528"/>
              <a:gd name="T36" fmla="*/ 2569 w 5641"/>
              <a:gd name="T37" fmla="*/ 1816 h 6528"/>
              <a:gd name="T38" fmla="*/ 3303 w 5641"/>
              <a:gd name="T39" fmla="*/ 2260 h 6528"/>
              <a:gd name="T40" fmla="*/ 3593 w 5641"/>
              <a:gd name="T41" fmla="*/ 3072 h 6528"/>
              <a:gd name="T42" fmla="*/ 3593 w 5641"/>
              <a:gd name="T43" fmla="*/ 6272 h 6528"/>
              <a:gd name="T44" fmla="*/ 3517 w 5641"/>
              <a:gd name="T45" fmla="*/ 6452 h 6528"/>
              <a:gd name="T46" fmla="*/ 3337 w 5641"/>
              <a:gd name="T47" fmla="*/ 6528 h 6528"/>
              <a:gd name="T48" fmla="*/ 1289 w 5641"/>
              <a:gd name="T49" fmla="*/ 6528 h 6528"/>
              <a:gd name="T50" fmla="*/ 1109 w 5641"/>
              <a:gd name="T51" fmla="*/ 6452 h 6528"/>
              <a:gd name="T52" fmla="*/ 1033 w 5641"/>
              <a:gd name="T53" fmla="*/ 6272 h 6528"/>
              <a:gd name="T54" fmla="*/ 1033 w 5641"/>
              <a:gd name="T55" fmla="*/ 3072 h 6528"/>
              <a:gd name="T56" fmla="*/ 1283 w 5641"/>
              <a:gd name="T57" fmla="*/ 2310 h 6528"/>
              <a:gd name="T58" fmla="*/ 1929 w 5641"/>
              <a:gd name="T59" fmla="*/ 1852 h 6528"/>
              <a:gd name="T60" fmla="*/ 1929 w 5641"/>
              <a:gd name="T61" fmla="*/ 1408 h 6528"/>
              <a:gd name="T62" fmla="*/ 1801 w 5641"/>
              <a:gd name="T63" fmla="*/ 1408 h 6528"/>
              <a:gd name="T64" fmla="*/ 1341 w 5641"/>
              <a:gd name="T65" fmla="*/ 1502 h 6528"/>
              <a:gd name="T66" fmla="*/ 975 w 5641"/>
              <a:gd name="T67" fmla="*/ 1714 h 6528"/>
              <a:gd name="T68" fmla="*/ 711 w 5641"/>
              <a:gd name="T69" fmla="*/ 1980 h 6528"/>
              <a:gd name="T70" fmla="*/ 549 w 5641"/>
              <a:gd name="T71" fmla="*/ 2194 h 6528"/>
              <a:gd name="T72" fmla="*/ 493 w 5641"/>
              <a:gd name="T73" fmla="*/ 2292 h 6528"/>
              <a:gd name="T74" fmla="*/ 265 w 5641"/>
              <a:gd name="T75" fmla="*/ 2432 h 6528"/>
              <a:gd name="T76" fmla="*/ 149 w 5641"/>
              <a:gd name="T77" fmla="*/ 2404 h 6528"/>
              <a:gd name="T78" fmla="*/ 23 w 5641"/>
              <a:gd name="T79" fmla="*/ 2256 h 6528"/>
              <a:gd name="T80" fmla="*/ 37 w 5641"/>
              <a:gd name="T81" fmla="*/ 2060 h 6528"/>
              <a:gd name="T82" fmla="*/ 95 w 5641"/>
              <a:gd name="T83" fmla="*/ 1956 h 6528"/>
              <a:gd name="T84" fmla="*/ 245 w 5641"/>
              <a:gd name="T85" fmla="*/ 1742 h 6528"/>
              <a:gd name="T86" fmla="*/ 487 w 5641"/>
              <a:gd name="T87" fmla="*/ 1462 h 6528"/>
              <a:gd name="T88" fmla="*/ 827 w 5641"/>
              <a:gd name="T89" fmla="*/ 1194 h 6528"/>
              <a:gd name="T90" fmla="*/ 1261 w 5641"/>
              <a:gd name="T91" fmla="*/ 984 h 6528"/>
              <a:gd name="T92" fmla="*/ 1161 w 5641"/>
              <a:gd name="T93" fmla="*/ 640 h 6528"/>
              <a:gd name="T94" fmla="*/ 1349 w 5641"/>
              <a:gd name="T95" fmla="*/ 188 h 6528"/>
              <a:gd name="T96" fmla="*/ 1801 w 5641"/>
              <a:gd name="T97" fmla="*/ 0 h 6528"/>
              <a:gd name="T98" fmla="*/ 2253 w 5641"/>
              <a:gd name="T99" fmla="*/ 188 h 6528"/>
              <a:gd name="T100" fmla="*/ 2441 w 5641"/>
              <a:gd name="T101" fmla="*/ 640 h 6528"/>
              <a:gd name="T102" fmla="*/ 2385 w 5641"/>
              <a:gd name="T103" fmla="*/ 896 h 6528"/>
              <a:gd name="T104" fmla="*/ 3593 w 5641"/>
              <a:gd name="T105" fmla="*/ 896 h 6528"/>
              <a:gd name="T106" fmla="*/ 3621 w 5641"/>
              <a:gd name="T107" fmla="*/ 816 h 6528"/>
              <a:gd name="T108" fmla="*/ 3693 w 5641"/>
              <a:gd name="T109" fmla="*/ 772 h 6528"/>
              <a:gd name="T110" fmla="*/ 5485 w 5641"/>
              <a:gd name="T111" fmla="*/ 388 h 6528"/>
              <a:gd name="T112" fmla="*/ 5513 w 5641"/>
              <a:gd name="T113" fmla="*/ 384 h 6528"/>
              <a:gd name="T114" fmla="*/ 5593 w 5641"/>
              <a:gd name="T115" fmla="*/ 412 h 6528"/>
              <a:gd name="T116" fmla="*/ 5641 w 5641"/>
              <a:gd name="T117" fmla="*/ 512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1" h="6528">
                <a:moveTo>
                  <a:pt x="2057" y="640"/>
                </a:moveTo>
                <a:cubicBezTo>
                  <a:pt x="2057" y="571"/>
                  <a:pt x="2032" y="511"/>
                  <a:pt x="1981" y="460"/>
                </a:cubicBezTo>
                <a:cubicBezTo>
                  <a:pt x="1930" y="409"/>
                  <a:pt x="1870" y="384"/>
                  <a:pt x="1801" y="384"/>
                </a:cubicBezTo>
                <a:cubicBezTo>
                  <a:pt x="1732" y="384"/>
                  <a:pt x="1672" y="409"/>
                  <a:pt x="1621" y="460"/>
                </a:cubicBezTo>
                <a:cubicBezTo>
                  <a:pt x="1570" y="511"/>
                  <a:pt x="1545" y="571"/>
                  <a:pt x="1545" y="640"/>
                </a:cubicBezTo>
                <a:cubicBezTo>
                  <a:pt x="1545" y="709"/>
                  <a:pt x="1570" y="769"/>
                  <a:pt x="1621" y="820"/>
                </a:cubicBezTo>
                <a:cubicBezTo>
                  <a:pt x="1672" y="871"/>
                  <a:pt x="1732" y="896"/>
                  <a:pt x="1801" y="896"/>
                </a:cubicBezTo>
                <a:cubicBezTo>
                  <a:pt x="1870" y="896"/>
                  <a:pt x="1930" y="871"/>
                  <a:pt x="1981" y="820"/>
                </a:cubicBezTo>
                <a:cubicBezTo>
                  <a:pt x="2032" y="769"/>
                  <a:pt x="2057" y="709"/>
                  <a:pt x="2057" y="640"/>
                </a:cubicBezTo>
                <a:close/>
                <a:moveTo>
                  <a:pt x="5641" y="512"/>
                </a:moveTo>
                <a:cubicBezTo>
                  <a:pt x="5641" y="1792"/>
                  <a:pt x="5641" y="1792"/>
                  <a:pt x="5641" y="1792"/>
                </a:cubicBezTo>
                <a:cubicBezTo>
                  <a:pt x="5641" y="1835"/>
                  <a:pt x="5625" y="1868"/>
                  <a:pt x="5593" y="1892"/>
                </a:cubicBezTo>
                <a:cubicBezTo>
                  <a:pt x="5572" y="1911"/>
                  <a:pt x="5545" y="1920"/>
                  <a:pt x="5513" y="1920"/>
                </a:cubicBezTo>
                <a:cubicBezTo>
                  <a:pt x="5502" y="1920"/>
                  <a:pt x="5493" y="1919"/>
                  <a:pt x="5485" y="1916"/>
                </a:cubicBezTo>
                <a:cubicBezTo>
                  <a:pt x="3693" y="1532"/>
                  <a:pt x="3693" y="1532"/>
                  <a:pt x="3693" y="1532"/>
                </a:cubicBezTo>
                <a:cubicBezTo>
                  <a:pt x="3664" y="1527"/>
                  <a:pt x="3640" y="1512"/>
                  <a:pt x="3621" y="1488"/>
                </a:cubicBezTo>
                <a:cubicBezTo>
                  <a:pt x="3602" y="1464"/>
                  <a:pt x="3593" y="1437"/>
                  <a:pt x="3593" y="1408"/>
                </a:cubicBezTo>
                <a:cubicBezTo>
                  <a:pt x="2569" y="1408"/>
                  <a:pt x="2569" y="1408"/>
                  <a:pt x="2569" y="1408"/>
                </a:cubicBezTo>
                <a:cubicBezTo>
                  <a:pt x="2569" y="1816"/>
                  <a:pt x="2569" y="1816"/>
                  <a:pt x="2569" y="1816"/>
                </a:cubicBezTo>
                <a:cubicBezTo>
                  <a:pt x="2865" y="1877"/>
                  <a:pt x="3110" y="2025"/>
                  <a:pt x="3303" y="2260"/>
                </a:cubicBezTo>
                <a:cubicBezTo>
                  <a:pt x="3496" y="2495"/>
                  <a:pt x="3593" y="2765"/>
                  <a:pt x="3593" y="3072"/>
                </a:cubicBezTo>
                <a:cubicBezTo>
                  <a:pt x="3593" y="6272"/>
                  <a:pt x="3593" y="6272"/>
                  <a:pt x="3593" y="6272"/>
                </a:cubicBezTo>
                <a:cubicBezTo>
                  <a:pt x="3593" y="6341"/>
                  <a:pt x="3568" y="6401"/>
                  <a:pt x="3517" y="6452"/>
                </a:cubicBezTo>
                <a:cubicBezTo>
                  <a:pt x="3466" y="6503"/>
                  <a:pt x="3406" y="6528"/>
                  <a:pt x="3337" y="6528"/>
                </a:cubicBezTo>
                <a:cubicBezTo>
                  <a:pt x="1289" y="6528"/>
                  <a:pt x="1289" y="6528"/>
                  <a:pt x="1289" y="6528"/>
                </a:cubicBezTo>
                <a:cubicBezTo>
                  <a:pt x="1220" y="6528"/>
                  <a:pt x="1160" y="6503"/>
                  <a:pt x="1109" y="6452"/>
                </a:cubicBezTo>
                <a:cubicBezTo>
                  <a:pt x="1058" y="6401"/>
                  <a:pt x="1033" y="6341"/>
                  <a:pt x="1033" y="6272"/>
                </a:cubicBezTo>
                <a:cubicBezTo>
                  <a:pt x="1033" y="3072"/>
                  <a:pt x="1033" y="3072"/>
                  <a:pt x="1033" y="3072"/>
                </a:cubicBezTo>
                <a:cubicBezTo>
                  <a:pt x="1033" y="2789"/>
                  <a:pt x="1116" y="2535"/>
                  <a:pt x="1283" y="2310"/>
                </a:cubicBezTo>
                <a:cubicBezTo>
                  <a:pt x="1450" y="2085"/>
                  <a:pt x="1665" y="1932"/>
                  <a:pt x="1929" y="1852"/>
                </a:cubicBezTo>
                <a:cubicBezTo>
                  <a:pt x="1929" y="1408"/>
                  <a:pt x="1929" y="1408"/>
                  <a:pt x="1929" y="1408"/>
                </a:cubicBezTo>
                <a:cubicBezTo>
                  <a:pt x="1801" y="1408"/>
                  <a:pt x="1801" y="1408"/>
                  <a:pt x="1801" y="1408"/>
                </a:cubicBezTo>
                <a:cubicBezTo>
                  <a:pt x="1644" y="1408"/>
                  <a:pt x="1490" y="1439"/>
                  <a:pt x="1341" y="1502"/>
                </a:cubicBezTo>
                <a:cubicBezTo>
                  <a:pt x="1192" y="1565"/>
                  <a:pt x="1070" y="1635"/>
                  <a:pt x="975" y="1714"/>
                </a:cubicBezTo>
                <a:cubicBezTo>
                  <a:pt x="880" y="1793"/>
                  <a:pt x="792" y="1881"/>
                  <a:pt x="711" y="1980"/>
                </a:cubicBezTo>
                <a:cubicBezTo>
                  <a:pt x="630" y="2079"/>
                  <a:pt x="576" y="2150"/>
                  <a:pt x="549" y="2194"/>
                </a:cubicBezTo>
                <a:cubicBezTo>
                  <a:pt x="522" y="2238"/>
                  <a:pt x="504" y="2271"/>
                  <a:pt x="493" y="2292"/>
                </a:cubicBezTo>
                <a:cubicBezTo>
                  <a:pt x="448" y="2385"/>
                  <a:pt x="372" y="2432"/>
                  <a:pt x="265" y="2432"/>
                </a:cubicBezTo>
                <a:cubicBezTo>
                  <a:pt x="222" y="2432"/>
                  <a:pt x="184" y="2423"/>
                  <a:pt x="149" y="2404"/>
                </a:cubicBezTo>
                <a:cubicBezTo>
                  <a:pt x="88" y="2372"/>
                  <a:pt x="46" y="2323"/>
                  <a:pt x="23" y="2256"/>
                </a:cubicBezTo>
                <a:cubicBezTo>
                  <a:pt x="0" y="2189"/>
                  <a:pt x="5" y="2124"/>
                  <a:pt x="37" y="2060"/>
                </a:cubicBezTo>
                <a:cubicBezTo>
                  <a:pt x="50" y="2033"/>
                  <a:pt x="70" y="1999"/>
                  <a:pt x="95" y="1956"/>
                </a:cubicBezTo>
                <a:cubicBezTo>
                  <a:pt x="120" y="1913"/>
                  <a:pt x="170" y="1842"/>
                  <a:pt x="245" y="1742"/>
                </a:cubicBezTo>
                <a:cubicBezTo>
                  <a:pt x="320" y="1642"/>
                  <a:pt x="400" y="1549"/>
                  <a:pt x="487" y="1462"/>
                </a:cubicBezTo>
                <a:cubicBezTo>
                  <a:pt x="574" y="1375"/>
                  <a:pt x="687" y="1286"/>
                  <a:pt x="827" y="1194"/>
                </a:cubicBezTo>
                <a:cubicBezTo>
                  <a:pt x="967" y="1102"/>
                  <a:pt x="1112" y="1032"/>
                  <a:pt x="1261" y="984"/>
                </a:cubicBezTo>
                <a:cubicBezTo>
                  <a:pt x="1194" y="872"/>
                  <a:pt x="1161" y="757"/>
                  <a:pt x="1161" y="640"/>
                </a:cubicBezTo>
                <a:cubicBezTo>
                  <a:pt x="1161" y="464"/>
                  <a:pt x="1224" y="313"/>
                  <a:pt x="1349" y="188"/>
                </a:cubicBezTo>
                <a:cubicBezTo>
                  <a:pt x="1474" y="63"/>
                  <a:pt x="1625" y="0"/>
                  <a:pt x="1801" y="0"/>
                </a:cubicBezTo>
                <a:cubicBezTo>
                  <a:pt x="1977" y="0"/>
                  <a:pt x="2128" y="63"/>
                  <a:pt x="2253" y="188"/>
                </a:cubicBezTo>
                <a:cubicBezTo>
                  <a:pt x="2378" y="313"/>
                  <a:pt x="2441" y="464"/>
                  <a:pt x="2441" y="640"/>
                </a:cubicBezTo>
                <a:cubicBezTo>
                  <a:pt x="2441" y="728"/>
                  <a:pt x="2422" y="813"/>
                  <a:pt x="2385" y="896"/>
                </a:cubicBezTo>
                <a:cubicBezTo>
                  <a:pt x="3593" y="896"/>
                  <a:pt x="3593" y="896"/>
                  <a:pt x="3593" y="896"/>
                </a:cubicBezTo>
                <a:cubicBezTo>
                  <a:pt x="3593" y="867"/>
                  <a:pt x="3602" y="840"/>
                  <a:pt x="3621" y="816"/>
                </a:cubicBezTo>
                <a:cubicBezTo>
                  <a:pt x="3640" y="792"/>
                  <a:pt x="3664" y="777"/>
                  <a:pt x="3693" y="772"/>
                </a:cubicBezTo>
                <a:cubicBezTo>
                  <a:pt x="5485" y="388"/>
                  <a:pt x="5485" y="388"/>
                  <a:pt x="5485" y="388"/>
                </a:cubicBezTo>
                <a:cubicBezTo>
                  <a:pt x="5493" y="385"/>
                  <a:pt x="5502" y="384"/>
                  <a:pt x="5513" y="384"/>
                </a:cubicBezTo>
                <a:cubicBezTo>
                  <a:pt x="5545" y="384"/>
                  <a:pt x="5572" y="393"/>
                  <a:pt x="5593" y="412"/>
                </a:cubicBezTo>
                <a:cubicBezTo>
                  <a:pt x="5625" y="436"/>
                  <a:pt x="5641" y="469"/>
                  <a:pt x="5641" y="5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5" name="Freeform 253" title="Ikon flagga"/>
          <p:cNvSpPr>
            <a:spLocks noChangeAspect="1" noEditPoints="1"/>
          </p:cNvSpPr>
          <p:nvPr/>
        </p:nvSpPr>
        <p:spPr bwMode="auto">
          <a:xfrm>
            <a:off x="9817714" y="3746733"/>
            <a:ext cx="285421" cy="251241"/>
          </a:xfrm>
          <a:custGeom>
            <a:avLst/>
            <a:gdLst>
              <a:gd name="T0" fmla="*/ 1024 w 6912"/>
              <a:gd name="T1" fmla="*/ 512 h 6144"/>
              <a:gd name="T2" fmla="*/ 768 w 6912"/>
              <a:gd name="T3" fmla="*/ 952 h 6144"/>
              <a:gd name="T4" fmla="*/ 768 w 6912"/>
              <a:gd name="T5" fmla="*/ 6016 h 6144"/>
              <a:gd name="T6" fmla="*/ 730 w 6912"/>
              <a:gd name="T7" fmla="*/ 6106 h 6144"/>
              <a:gd name="T8" fmla="*/ 640 w 6912"/>
              <a:gd name="T9" fmla="*/ 6144 h 6144"/>
              <a:gd name="T10" fmla="*/ 384 w 6912"/>
              <a:gd name="T11" fmla="*/ 6144 h 6144"/>
              <a:gd name="T12" fmla="*/ 294 w 6912"/>
              <a:gd name="T13" fmla="*/ 6106 h 6144"/>
              <a:gd name="T14" fmla="*/ 256 w 6912"/>
              <a:gd name="T15" fmla="*/ 6016 h 6144"/>
              <a:gd name="T16" fmla="*/ 256 w 6912"/>
              <a:gd name="T17" fmla="*/ 952 h 6144"/>
              <a:gd name="T18" fmla="*/ 0 w 6912"/>
              <a:gd name="T19" fmla="*/ 512 h 6144"/>
              <a:gd name="T20" fmla="*/ 150 w 6912"/>
              <a:gd name="T21" fmla="*/ 150 h 6144"/>
              <a:gd name="T22" fmla="*/ 512 w 6912"/>
              <a:gd name="T23" fmla="*/ 0 h 6144"/>
              <a:gd name="T24" fmla="*/ 874 w 6912"/>
              <a:gd name="T25" fmla="*/ 150 h 6144"/>
              <a:gd name="T26" fmla="*/ 1024 w 6912"/>
              <a:gd name="T27" fmla="*/ 512 h 6144"/>
              <a:gd name="T28" fmla="*/ 6912 w 6912"/>
              <a:gd name="T29" fmla="*/ 768 h 6144"/>
              <a:gd name="T30" fmla="*/ 6912 w 6912"/>
              <a:gd name="T31" fmla="*/ 3820 h 6144"/>
              <a:gd name="T32" fmla="*/ 6862 w 6912"/>
              <a:gd name="T33" fmla="*/ 3974 h 6144"/>
              <a:gd name="T34" fmla="*/ 6704 w 6912"/>
              <a:gd name="T35" fmla="*/ 4084 h 6144"/>
              <a:gd name="T36" fmla="*/ 5228 w 6912"/>
              <a:gd name="T37" fmla="*/ 4548 h 6144"/>
              <a:gd name="T38" fmla="*/ 4734 w 6912"/>
              <a:gd name="T39" fmla="*/ 4460 h 6144"/>
              <a:gd name="T40" fmla="*/ 4300 w 6912"/>
              <a:gd name="T41" fmla="*/ 4268 h 6144"/>
              <a:gd name="T42" fmla="*/ 3838 w 6912"/>
              <a:gd name="T43" fmla="*/ 4076 h 6144"/>
              <a:gd name="T44" fmla="*/ 3268 w 6912"/>
              <a:gd name="T45" fmla="*/ 3988 h 6144"/>
              <a:gd name="T46" fmla="*/ 1412 w 6912"/>
              <a:gd name="T47" fmla="*/ 4572 h 6144"/>
              <a:gd name="T48" fmla="*/ 1280 w 6912"/>
              <a:gd name="T49" fmla="*/ 4608 h 6144"/>
              <a:gd name="T50" fmla="*/ 1100 w 6912"/>
              <a:gd name="T51" fmla="*/ 4532 h 6144"/>
              <a:gd name="T52" fmla="*/ 1024 w 6912"/>
              <a:gd name="T53" fmla="*/ 4352 h 6144"/>
              <a:gd name="T54" fmla="*/ 1024 w 6912"/>
              <a:gd name="T55" fmla="*/ 1384 h 6144"/>
              <a:gd name="T56" fmla="*/ 1148 w 6912"/>
              <a:gd name="T57" fmla="*/ 1164 h 6144"/>
              <a:gd name="T58" fmla="*/ 1464 w 6912"/>
              <a:gd name="T59" fmla="*/ 992 h 6144"/>
              <a:gd name="T60" fmla="*/ 3148 w 6912"/>
              <a:gd name="T61" fmla="*/ 512 h 6144"/>
              <a:gd name="T62" fmla="*/ 3948 w 6912"/>
              <a:gd name="T63" fmla="*/ 628 h 6144"/>
              <a:gd name="T64" fmla="*/ 4824 w 6912"/>
              <a:gd name="T65" fmla="*/ 980 h 6144"/>
              <a:gd name="T66" fmla="*/ 5176 w 6912"/>
              <a:gd name="T67" fmla="*/ 1056 h 6144"/>
              <a:gd name="T68" fmla="*/ 5646 w 6912"/>
              <a:gd name="T69" fmla="*/ 972 h 6144"/>
              <a:gd name="T70" fmla="*/ 6086 w 6912"/>
              <a:gd name="T71" fmla="*/ 784 h 6144"/>
              <a:gd name="T72" fmla="*/ 6438 w 6912"/>
              <a:gd name="T73" fmla="*/ 596 h 6144"/>
              <a:gd name="T74" fmla="*/ 6656 w 6912"/>
              <a:gd name="T75" fmla="*/ 512 h 6144"/>
              <a:gd name="T76" fmla="*/ 6836 w 6912"/>
              <a:gd name="T77" fmla="*/ 588 h 6144"/>
              <a:gd name="T78" fmla="*/ 6912 w 6912"/>
              <a:gd name="T79" fmla="*/ 768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12" h="6144">
                <a:moveTo>
                  <a:pt x="1024" y="512"/>
                </a:moveTo>
                <a:cubicBezTo>
                  <a:pt x="1024" y="704"/>
                  <a:pt x="939" y="851"/>
                  <a:pt x="768" y="952"/>
                </a:cubicBezTo>
                <a:cubicBezTo>
                  <a:pt x="768" y="6016"/>
                  <a:pt x="768" y="6016"/>
                  <a:pt x="768" y="6016"/>
                </a:cubicBezTo>
                <a:cubicBezTo>
                  <a:pt x="768" y="6051"/>
                  <a:pt x="755" y="6081"/>
                  <a:pt x="730" y="6106"/>
                </a:cubicBezTo>
                <a:cubicBezTo>
                  <a:pt x="705" y="6131"/>
                  <a:pt x="675" y="6144"/>
                  <a:pt x="640" y="6144"/>
                </a:cubicBezTo>
                <a:cubicBezTo>
                  <a:pt x="384" y="6144"/>
                  <a:pt x="384" y="6144"/>
                  <a:pt x="384" y="6144"/>
                </a:cubicBezTo>
                <a:cubicBezTo>
                  <a:pt x="349" y="6144"/>
                  <a:pt x="319" y="6131"/>
                  <a:pt x="294" y="6106"/>
                </a:cubicBezTo>
                <a:cubicBezTo>
                  <a:pt x="269" y="6081"/>
                  <a:pt x="256" y="6051"/>
                  <a:pt x="256" y="6016"/>
                </a:cubicBezTo>
                <a:cubicBezTo>
                  <a:pt x="256" y="952"/>
                  <a:pt x="256" y="952"/>
                  <a:pt x="256" y="952"/>
                </a:cubicBezTo>
                <a:cubicBezTo>
                  <a:pt x="85" y="851"/>
                  <a:pt x="0" y="704"/>
                  <a:pt x="0" y="512"/>
                </a:cubicBezTo>
                <a:cubicBezTo>
                  <a:pt x="0" y="371"/>
                  <a:pt x="50" y="250"/>
                  <a:pt x="150" y="150"/>
                </a:cubicBezTo>
                <a:cubicBezTo>
                  <a:pt x="250" y="50"/>
                  <a:pt x="371" y="0"/>
                  <a:pt x="512" y="0"/>
                </a:cubicBezTo>
                <a:cubicBezTo>
                  <a:pt x="653" y="0"/>
                  <a:pt x="774" y="50"/>
                  <a:pt x="874" y="150"/>
                </a:cubicBezTo>
                <a:cubicBezTo>
                  <a:pt x="974" y="250"/>
                  <a:pt x="1024" y="371"/>
                  <a:pt x="1024" y="512"/>
                </a:cubicBezTo>
                <a:close/>
                <a:moveTo>
                  <a:pt x="6912" y="768"/>
                </a:moveTo>
                <a:cubicBezTo>
                  <a:pt x="6912" y="3820"/>
                  <a:pt x="6912" y="3820"/>
                  <a:pt x="6912" y="3820"/>
                </a:cubicBezTo>
                <a:cubicBezTo>
                  <a:pt x="6912" y="3887"/>
                  <a:pt x="6895" y="3938"/>
                  <a:pt x="6862" y="3974"/>
                </a:cubicBezTo>
                <a:cubicBezTo>
                  <a:pt x="6829" y="4010"/>
                  <a:pt x="6776" y="4047"/>
                  <a:pt x="6704" y="4084"/>
                </a:cubicBezTo>
                <a:cubicBezTo>
                  <a:pt x="6131" y="4393"/>
                  <a:pt x="5639" y="4548"/>
                  <a:pt x="5228" y="4548"/>
                </a:cubicBezTo>
                <a:cubicBezTo>
                  <a:pt x="5065" y="4548"/>
                  <a:pt x="4901" y="4519"/>
                  <a:pt x="4734" y="4460"/>
                </a:cubicBezTo>
                <a:cubicBezTo>
                  <a:pt x="4567" y="4401"/>
                  <a:pt x="4423" y="4337"/>
                  <a:pt x="4300" y="4268"/>
                </a:cubicBezTo>
                <a:cubicBezTo>
                  <a:pt x="4177" y="4199"/>
                  <a:pt x="4023" y="4135"/>
                  <a:pt x="3838" y="4076"/>
                </a:cubicBezTo>
                <a:cubicBezTo>
                  <a:pt x="3653" y="4017"/>
                  <a:pt x="3463" y="3988"/>
                  <a:pt x="3268" y="3988"/>
                </a:cubicBezTo>
                <a:cubicBezTo>
                  <a:pt x="2756" y="3988"/>
                  <a:pt x="2137" y="4183"/>
                  <a:pt x="1412" y="4572"/>
                </a:cubicBezTo>
                <a:cubicBezTo>
                  <a:pt x="1367" y="4596"/>
                  <a:pt x="1323" y="4608"/>
                  <a:pt x="1280" y="4608"/>
                </a:cubicBezTo>
                <a:cubicBezTo>
                  <a:pt x="1211" y="4608"/>
                  <a:pt x="1151" y="4583"/>
                  <a:pt x="1100" y="4532"/>
                </a:cubicBezTo>
                <a:cubicBezTo>
                  <a:pt x="1049" y="4481"/>
                  <a:pt x="1024" y="4421"/>
                  <a:pt x="1024" y="4352"/>
                </a:cubicBezTo>
                <a:cubicBezTo>
                  <a:pt x="1024" y="1384"/>
                  <a:pt x="1024" y="1384"/>
                  <a:pt x="1024" y="1384"/>
                </a:cubicBezTo>
                <a:cubicBezTo>
                  <a:pt x="1024" y="1299"/>
                  <a:pt x="1065" y="1225"/>
                  <a:pt x="1148" y="1164"/>
                </a:cubicBezTo>
                <a:cubicBezTo>
                  <a:pt x="1204" y="1127"/>
                  <a:pt x="1309" y="1069"/>
                  <a:pt x="1464" y="992"/>
                </a:cubicBezTo>
                <a:cubicBezTo>
                  <a:pt x="2093" y="672"/>
                  <a:pt x="2655" y="512"/>
                  <a:pt x="3148" y="512"/>
                </a:cubicBezTo>
                <a:cubicBezTo>
                  <a:pt x="3433" y="512"/>
                  <a:pt x="3700" y="551"/>
                  <a:pt x="3948" y="628"/>
                </a:cubicBezTo>
                <a:cubicBezTo>
                  <a:pt x="4196" y="705"/>
                  <a:pt x="4488" y="823"/>
                  <a:pt x="4824" y="980"/>
                </a:cubicBezTo>
                <a:cubicBezTo>
                  <a:pt x="4925" y="1031"/>
                  <a:pt x="5043" y="1056"/>
                  <a:pt x="5176" y="1056"/>
                </a:cubicBezTo>
                <a:cubicBezTo>
                  <a:pt x="5320" y="1056"/>
                  <a:pt x="5477" y="1028"/>
                  <a:pt x="5646" y="972"/>
                </a:cubicBezTo>
                <a:cubicBezTo>
                  <a:pt x="5815" y="916"/>
                  <a:pt x="5962" y="853"/>
                  <a:pt x="6086" y="784"/>
                </a:cubicBezTo>
                <a:cubicBezTo>
                  <a:pt x="6210" y="715"/>
                  <a:pt x="6327" y="652"/>
                  <a:pt x="6438" y="596"/>
                </a:cubicBezTo>
                <a:cubicBezTo>
                  <a:pt x="6549" y="540"/>
                  <a:pt x="6621" y="512"/>
                  <a:pt x="6656" y="512"/>
                </a:cubicBezTo>
                <a:cubicBezTo>
                  <a:pt x="6725" y="512"/>
                  <a:pt x="6785" y="537"/>
                  <a:pt x="6836" y="588"/>
                </a:cubicBezTo>
                <a:cubicBezTo>
                  <a:pt x="6887" y="639"/>
                  <a:pt x="6912" y="699"/>
                  <a:pt x="6912" y="76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6" name="Freeform 257" title="Ikon mapp"/>
          <p:cNvSpPr>
            <a:spLocks noChangeAspect="1"/>
          </p:cNvSpPr>
          <p:nvPr/>
        </p:nvSpPr>
        <p:spPr bwMode="auto">
          <a:xfrm>
            <a:off x="10169919" y="3771804"/>
            <a:ext cx="251241" cy="213511"/>
          </a:xfrm>
          <a:custGeom>
            <a:avLst/>
            <a:gdLst>
              <a:gd name="T0" fmla="*/ 6656 w 6656"/>
              <a:gd name="T1" fmla="*/ 1920 h 5632"/>
              <a:gd name="T2" fmla="*/ 6656 w 6656"/>
              <a:gd name="T3" fmla="*/ 4736 h 5632"/>
              <a:gd name="T4" fmla="*/ 6392 w 6656"/>
              <a:gd name="T5" fmla="*/ 5368 h 5632"/>
              <a:gd name="T6" fmla="*/ 5760 w 6656"/>
              <a:gd name="T7" fmla="*/ 5632 h 5632"/>
              <a:gd name="T8" fmla="*/ 896 w 6656"/>
              <a:gd name="T9" fmla="*/ 5632 h 5632"/>
              <a:gd name="T10" fmla="*/ 264 w 6656"/>
              <a:gd name="T11" fmla="*/ 5368 h 5632"/>
              <a:gd name="T12" fmla="*/ 0 w 6656"/>
              <a:gd name="T13" fmla="*/ 4736 h 5632"/>
              <a:gd name="T14" fmla="*/ 0 w 6656"/>
              <a:gd name="T15" fmla="*/ 896 h 5632"/>
              <a:gd name="T16" fmla="*/ 264 w 6656"/>
              <a:gd name="T17" fmla="*/ 264 h 5632"/>
              <a:gd name="T18" fmla="*/ 896 w 6656"/>
              <a:gd name="T19" fmla="*/ 0 h 5632"/>
              <a:gd name="T20" fmla="*/ 2176 w 6656"/>
              <a:gd name="T21" fmla="*/ 0 h 5632"/>
              <a:gd name="T22" fmla="*/ 2808 w 6656"/>
              <a:gd name="T23" fmla="*/ 264 h 5632"/>
              <a:gd name="T24" fmla="*/ 3072 w 6656"/>
              <a:gd name="T25" fmla="*/ 896 h 5632"/>
              <a:gd name="T26" fmla="*/ 3072 w 6656"/>
              <a:gd name="T27" fmla="*/ 1024 h 5632"/>
              <a:gd name="T28" fmla="*/ 5760 w 6656"/>
              <a:gd name="T29" fmla="*/ 1024 h 5632"/>
              <a:gd name="T30" fmla="*/ 6392 w 6656"/>
              <a:gd name="T31" fmla="*/ 1288 h 5632"/>
              <a:gd name="T32" fmla="*/ 6656 w 6656"/>
              <a:gd name="T33" fmla="*/ 1920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56" h="5632">
                <a:moveTo>
                  <a:pt x="6656" y="1920"/>
                </a:moveTo>
                <a:cubicBezTo>
                  <a:pt x="6656" y="4736"/>
                  <a:pt x="6656" y="4736"/>
                  <a:pt x="6656" y="4736"/>
                </a:cubicBezTo>
                <a:cubicBezTo>
                  <a:pt x="6656" y="4981"/>
                  <a:pt x="6568" y="5192"/>
                  <a:pt x="6392" y="5368"/>
                </a:cubicBezTo>
                <a:cubicBezTo>
                  <a:pt x="6216" y="5544"/>
                  <a:pt x="6005" y="5632"/>
                  <a:pt x="5760" y="5632"/>
                </a:cubicBezTo>
                <a:cubicBezTo>
                  <a:pt x="896" y="5632"/>
                  <a:pt x="896" y="5632"/>
                  <a:pt x="896" y="5632"/>
                </a:cubicBezTo>
                <a:cubicBezTo>
                  <a:pt x="651" y="5632"/>
                  <a:pt x="440" y="5544"/>
                  <a:pt x="264" y="5368"/>
                </a:cubicBezTo>
                <a:cubicBezTo>
                  <a:pt x="88" y="5192"/>
                  <a:pt x="0" y="4981"/>
                  <a:pt x="0" y="4736"/>
                </a:cubicBezTo>
                <a:cubicBezTo>
                  <a:pt x="0" y="896"/>
                  <a:pt x="0" y="896"/>
                  <a:pt x="0" y="896"/>
                </a:cubicBezTo>
                <a:cubicBezTo>
                  <a:pt x="0" y="651"/>
                  <a:pt x="88" y="440"/>
                  <a:pt x="264" y="264"/>
                </a:cubicBezTo>
                <a:cubicBezTo>
                  <a:pt x="440" y="88"/>
                  <a:pt x="651" y="0"/>
                  <a:pt x="896" y="0"/>
                </a:cubicBezTo>
                <a:cubicBezTo>
                  <a:pt x="2176" y="0"/>
                  <a:pt x="2176" y="0"/>
                  <a:pt x="2176" y="0"/>
                </a:cubicBezTo>
                <a:cubicBezTo>
                  <a:pt x="2421" y="0"/>
                  <a:pt x="2632" y="88"/>
                  <a:pt x="2808" y="264"/>
                </a:cubicBezTo>
                <a:cubicBezTo>
                  <a:pt x="2984" y="440"/>
                  <a:pt x="3072" y="651"/>
                  <a:pt x="3072" y="896"/>
                </a:cubicBezTo>
                <a:cubicBezTo>
                  <a:pt x="3072" y="1024"/>
                  <a:pt x="3072" y="1024"/>
                  <a:pt x="3072" y="1024"/>
                </a:cubicBezTo>
                <a:cubicBezTo>
                  <a:pt x="5760" y="1024"/>
                  <a:pt x="5760" y="1024"/>
                  <a:pt x="5760" y="1024"/>
                </a:cubicBezTo>
                <a:cubicBezTo>
                  <a:pt x="6005" y="1024"/>
                  <a:pt x="6216" y="1112"/>
                  <a:pt x="6392" y="1288"/>
                </a:cubicBezTo>
                <a:cubicBezTo>
                  <a:pt x="6568" y="1464"/>
                  <a:pt x="6656" y="1675"/>
                  <a:pt x="6656" y="192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7" name="Freeform 261" title="Ikon klubba"/>
          <p:cNvSpPr>
            <a:spLocks noChangeAspect="1"/>
          </p:cNvSpPr>
          <p:nvPr/>
        </p:nvSpPr>
        <p:spPr bwMode="auto">
          <a:xfrm>
            <a:off x="10480210" y="3715704"/>
            <a:ext cx="251241" cy="251241"/>
          </a:xfrm>
          <a:custGeom>
            <a:avLst/>
            <a:gdLst>
              <a:gd name="T0" fmla="*/ 6776 w 6924"/>
              <a:gd name="T1" fmla="*/ 6344 h 6924"/>
              <a:gd name="T2" fmla="*/ 5984 w 6924"/>
              <a:gd name="T3" fmla="*/ 6924 h 6924"/>
              <a:gd name="T4" fmla="*/ 4172 w 6924"/>
              <a:gd name="T5" fmla="*/ 5320 h 6924"/>
              <a:gd name="T6" fmla="*/ 4192 w 6924"/>
              <a:gd name="T7" fmla="*/ 4576 h 6924"/>
              <a:gd name="T8" fmla="*/ 2664 w 6924"/>
              <a:gd name="T9" fmla="*/ 4056 h 6924"/>
              <a:gd name="T10" fmla="*/ 2392 w 6924"/>
              <a:gd name="T11" fmla="*/ 4056 h 6924"/>
              <a:gd name="T12" fmla="*/ 2492 w 6924"/>
              <a:gd name="T13" fmla="*/ 4156 h 6924"/>
              <a:gd name="T14" fmla="*/ 2572 w 6924"/>
              <a:gd name="T15" fmla="*/ 4256 h 6924"/>
              <a:gd name="T16" fmla="*/ 2618 w 6924"/>
              <a:gd name="T17" fmla="*/ 4376 h 6924"/>
              <a:gd name="T18" fmla="*/ 2512 w 6924"/>
              <a:gd name="T19" fmla="*/ 4720 h 6924"/>
              <a:gd name="T20" fmla="*/ 2370 w 6924"/>
              <a:gd name="T21" fmla="*/ 4874 h 6924"/>
              <a:gd name="T22" fmla="*/ 2208 w 6924"/>
              <a:gd name="T23" fmla="*/ 5002 h 6924"/>
              <a:gd name="T24" fmla="*/ 2016 w 6924"/>
              <a:gd name="T25" fmla="*/ 5056 h 6924"/>
              <a:gd name="T26" fmla="*/ 112 w 6924"/>
              <a:gd name="T27" fmla="*/ 3312 h 6924"/>
              <a:gd name="T28" fmla="*/ 18 w 6924"/>
              <a:gd name="T29" fmla="*/ 2936 h 6924"/>
              <a:gd name="T30" fmla="*/ 116 w 6924"/>
              <a:gd name="T31" fmla="*/ 2760 h 6924"/>
              <a:gd name="T32" fmla="*/ 264 w 6924"/>
              <a:gd name="T33" fmla="*/ 2610 h 6924"/>
              <a:gd name="T34" fmla="*/ 608 w 6924"/>
              <a:gd name="T35" fmla="*/ 2432 h 6924"/>
              <a:gd name="T36" fmla="*/ 746 w 6924"/>
              <a:gd name="T37" fmla="*/ 2460 h 6924"/>
              <a:gd name="T38" fmla="*/ 854 w 6924"/>
              <a:gd name="T39" fmla="*/ 2524 h 6924"/>
              <a:gd name="T40" fmla="*/ 952 w 6924"/>
              <a:gd name="T41" fmla="*/ 2614 h 6924"/>
              <a:gd name="T42" fmla="*/ 944 w 6924"/>
              <a:gd name="T43" fmla="*/ 2528 h 6924"/>
              <a:gd name="T44" fmla="*/ 2392 w 6924"/>
              <a:gd name="T45" fmla="*/ 1000 h 6924"/>
              <a:gd name="T46" fmla="*/ 2664 w 6924"/>
              <a:gd name="T47" fmla="*/ 1000 h 6924"/>
              <a:gd name="T48" fmla="*/ 2564 w 6924"/>
              <a:gd name="T49" fmla="*/ 900 h 6924"/>
              <a:gd name="T50" fmla="*/ 2484 w 6924"/>
              <a:gd name="T51" fmla="*/ 800 h 6924"/>
              <a:gd name="T52" fmla="*/ 2438 w 6924"/>
              <a:gd name="T53" fmla="*/ 680 h 6924"/>
              <a:gd name="T54" fmla="*/ 2544 w 6924"/>
              <a:gd name="T55" fmla="*/ 336 h 6924"/>
              <a:gd name="T56" fmla="*/ 2686 w 6924"/>
              <a:gd name="T57" fmla="*/ 182 h 6924"/>
              <a:gd name="T58" fmla="*/ 2848 w 6924"/>
              <a:gd name="T59" fmla="*/ 54 h 6924"/>
              <a:gd name="T60" fmla="*/ 3040 w 6924"/>
              <a:gd name="T61" fmla="*/ 0 h 6924"/>
              <a:gd name="T62" fmla="*/ 4944 w 6924"/>
              <a:gd name="T63" fmla="*/ 1744 h 6924"/>
              <a:gd name="T64" fmla="*/ 5038 w 6924"/>
              <a:gd name="T65" fmla="*/ 2120 h 6924"/>
              <a:gd name="T66" fmla="*/ 4940 w 6924"/>
              <a:gd name="T67" fmla="*/ 2296 h 6924"/>
              <a:gd name="T68" fmla="*/ 4792 w 6924"/>
              <a:gd name="T69" fmla="*/ 2446 h 6924"/>
              <a:gd name="T70" fmla="*/ 4448 w 6924"/>
              <a:gd name="T71" fmla="*/ 2624 h 6924"/>
              <a:gd name="T72" fmla="*/ 4310 w 6924"/>
              <a:gd name="T73" fmla="*/ 2596 h 6924"/>
              <a:gd name="T74" fmla="*/ 4202 w 6924"/>
              <a:gd name="T75" fmla="*/ 2532 h 6924"/>
              <a:gd name="T76" fmla="*/ 4104 w 6924"/>
              <a:gd name="T77" fmla="*/ 2442 h 6924"/>
              <a:gd name="T78" fmla="*/ 4112 w 6924"/>
              <a:gd name="T79" fmla="*/ 2528 h 6924"/>
              <a:gd name="T80" fmla="*/ 3552 w 6924"/>
              <a:gd name="T81" fmla="*/ 3168 h 6924"/>
              <a:gd name="T82" fmla="*/ 4960 w 6924"/>
              <a:gd name="T83" fmla="*/ 4020 h 6924"/>
              <a:gd name="T84" fmla="*/ 6776 w 6924"/>
              <a:gd name="T85" fmla="*/ 5620 h 6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24" h="6924">
                <a:moveTo>
                  <a:pt x="6924" y="5984"/>
                </a:moveTo>
                <a:cubicBezTo>
                  <a:pt x="6924" y="6125"/>
                  <a:pt x="6875" y="6245"/>
                  <a:pt x="6776" y="6344"/>
                </a:cubicBezTo>
                <a:cubicBezTo>
                  <a:pt x="6348" y="6776"/>
                  <a:pt x="6348" y="6776"/>
                  <a:pt x="6348" y="6776"/>
                </a:cubicBezTo>
                <a:cubicBezTo>
                  <a:pt x="6244" y="6875"/>
                  <a:pt x="6123" y="6924"/>
                  <a:pt x="5984" y="6924"/>
                </a:cubicBezTo>
                <a:cubicBezTo>
                  <a:pt x="5843" y="6924"/>
                  <a:pt x="5723" y="6875"/>
                  <a:pt x="5624" y="6776"/>
                </a:cubicBezTo>
                <a:cubicBezTo>
                  <a:pt x="4172" y="5320"/>
                  <a:pt x="4172" y="5320"/>
                  <a:pt x="4172" y="5320"/>
                </a:cubicBezTo>
                <a:cubicBezTo>
                  <a:pt x="4071" y="5224"/>
                  <a:pt x="4020" y="5104"/>
                  <a:pt x="4020" y="4960"/>
                </a:cubicBezTo>
                <a:cubicBezTo>
                  <a:pt x="4020" y="4819"/>
                  <a:pt x="4077" y="4691"/>
                  <a:pt x="4192" y="4576"/>
                </a:cubicBezTo>
                <a:cubicBezTo>
                  <a:pt x="3168" y="3552"/>
                  <a:pt x="3168" y="3552"/>
                  <a:pt x="3168" y="3552"/>
                </a:cubicBezTo>
                <a:cubicBezTo>
                  <a:pt x="2664" y="4056"/>
                  <a:pt x="2664" y="4056"/>
                  <a:pt x="2664" y="4056"/>
                </a:cubicBezTo>
                <a:cubicBezTo>
                  <a:pt x="2627" y="4093"/>
                  <a:pt x="2581" y="4112"/>
                  <a:pt x="2528" y="4112"/>
                </a:cubicBezTo>
                <a:cubicBezTo>
                  <a:pt x="2475" y="4112"/>
                  <a:pt x="2429" y="4093"/>
                  <a:pt x="2392" y="4056"/>
                </a:cubicBezTo>
                <a:cubicBezTo>
                  <a:pt x="2397" y="4061"/>
                  <a:pt x="2414" y="4077"/>
                  <a:pt x="2442" y="4104"/>
                </a:cubicBezTo>
                <a:cubicBezTo>
                  <a:pt x="2470" y="4131"/>
                  <a:pt x="2487" y="4148"/>
                  <a:pt x="2492" y="4156"/>
                </a:cubicBezTo>
                <a:cubicBezTo>
                  <a:pt x="2497" y="4164"/>
                  <a:pt x="2511" y="4179"/>
                  <a:pt x="2532" y="4202"/>
                </a:cubicBezTo>
                <a:cubicBezTo>
                  <a:pt x="2553" y="4225"/>
                  <a:pt x="2567" y="4243"/>
                  <a:pt x="2572" y="4256"/>
                </a:cubicBezTo>
                <a:cubicBezTo>
                  <a:pt x="2577" y="4269"/>
                  <a:pt x="2585" y="4287"/>
                  <a:pt x="2596" y="4310"/>
                </a:cubicBezTo>
                <a:cubicBezTo>
                  <a:pt x="2607" y="4333"/>
                  <a:pt x="2614" y="4355"/>
                  <a:pt x="2618" y="4376"/>
                </a:cubicBezTo>
                <a:cubicBezTo>
                  <a:pt x="2622" y="4397"/>
                  <a:pt x="2624" y="4421"/>
                  <a:pt x="2624" y="4448"/>
                </a:cubicBezTo>
                <a:cubicBezTo>
                  <a:pt x="2624" y="4549"/>
                  <a:pt x="2587" y="4640"/>
                  <a:pt x="2512" y="4720"/>
                </a:cubicBezTo>
                <a:cubicBezTo>
                  <a:pt x="2504" y="4728"/>
                  <a:pt x="2482" y="4752"/>
                  <a:pt x="2446" y="4792"/>
                </a:cubicBezTo>
                <a:cubicBezTo>
                  <a:pt x="2410" y="4832"/>
                  <a:pt x="2385" y="4859"/>
                  <a:pt x="2370" y="4874"/>
                </a:cubicBezTo>
                <a:cubicBezTo>
                  <a:pt x="2355" y="4889"/>
                  <a:pt x="2331" y="4911"/>
                  <a:pt x="2296" y="4940"/>
                </a:cubicBezTo>
                <a:cubicBezTo>
                  <a:pt x="2261" y="4969"/>
                  <a:pt x="2232" y="4990"/>
                  <a:pt x="2208" y="5002"/>
                </a:cubicBezTo>
                <a:cubicBezTo>
                  <a:pt x="2184" y="5014"/>
                  <a:pt x="2155" y="5026"/>
                  <a:pt x="2120" y="5038"/>
                </a:cubicBezTo>
                <a:cubicBezTo>
                  <a:pt x="2085" y="5050"/>
                  <a:pt x="2051" y="5056"/>
                  <a:pt x="2016" y="5056"/>
                </a:cubicBezTo>
                <a:cubicBezTo>
                  <a:pt x="1909" y="5056"/>
                  <a:pt x="1819" y="5019"/>
                  <a:pt x="1744" y="4944"/>
                </a:cubicBezTo>
                <a:cubicBezTo>
                  <a:pt x="112" y="3312"/>
                  <a:pt x="112" y="3312"/>
                  <a:pt x="112" y="3312"/>
                </a:cubicBezTo>
                <a:cubicBezTo>
                  <a:pt x="37" y="3237"/>
                  <a:pt x="0" y="3147"/>
                  <a:pt x="0" y="3040"/>
                </a:cubicBezTo>
                <a:cubicBezTo>
                  <a:pt x="0" y="3005"/>
                  <a:pt x="6" y="2971"/>
                  <a:pt x="18" y="2936"/>
                </a:cubicBezTo>
                <a:cubicBezTo>
                  <a:pt x="30" y="2901"/>
                  <a:pt x="42" y="2872"/>
                  <a:pt x="54" y="2848"/>
                </a:cubicBezTo>
                <a:cubicBezTo>
                  <a:pt x="66" y="2824"/>
                  <a:pt x="87" y="2795"/>
                  <a:pt x="116" y="2760"/>
                </a:cubicBezTo>
                <a:cubicBezTo>
                  <a:pt x="145" y="2725"/>
                  <a:pt x="167" y="2701"/>
                  <a:pt x="182" y="2686"/>
                </a:cubicBezTo>
                <a:cubicBezTo>
                  <a:pt x="197" y="2671"/>
                  <a:pt x="224" y="2646"/>
                  <a:pt x="264" y="2610"/>
                </a:cubicBezTo>
                <a:cubicBezTo>
                  <a:pt x="304" y="2574"/>
                  <a:pt x="328" y="2552"/>
                  <a:pt x="336" y="2544"/>
                </a:cubicBezTo>
                <a:cubicBezTo>
                  <a:pt x="416" y="2469"/>
                  <a:pt x="507" y="2432"/>
                  <a:pt x="608" y="2432"/>
                </a:cubicBezTo>
                <a:cubicBezTo>
                  <a:pt x="635" y="2432"/>
                  <a:pt x="659" y="2434"/>
                  <a:pt x="680" y="2438"/>
                </a:cubicBezTo>
                <a:cubicBezTo>
                  <a:pt x="701" y="2442"/>
                  <a:pt x="723" y="2449"/>
                  <a:pt x="746" y="2460"/>
                </a:cubicBezTo>
                <a:cubicBezTo>
                  <a:pt x="769" y="2471"/>
                  <a:pt x="787" y="2479"/>
                  <a:pt x="800" y="2484"/>
                </a:cubicBezTo>
                <a:cubicBezTo>
                  <a:pt x="813" y="2489"/>
                  <a:pt x="831" y="2503"/>
                  <a:pt x="854" y="2524"/>
                </a:cubicBezTo>
                <a:cubicBezTo>
                  <a:pt x="877" y="2545"/>
                  <a:pt x="892" y="2559"/>
                  <a:pt x="900" y="2564"/>
                </a:cubicBezTo>
                <a:cubicBezTo>
                  <a:pt x="908" y="2569"/>
                  <a:pt x="925" y="2586"/>
                  <a:pt x="952" y="2614"/>
                </a:cubicBezTo>
                <a:cubicBezTo>
                  <a:pt x="979" y="2642"/>
                  <a:pt x="995" y="2659"/>
                  <a:pt x="1000" y="2664"/>
                </a:cubicBezTo>
                <a:cubicBezTo>
                  <a:pt x="963" y="2627"/>
                  <a:pt x="944" y="2581"/>
                  <a:pt x="944" y="2528"/>
                </a:cubicBezTo>
                <a:cubicBezTo>
                  <a:pt x="944" y="2475"/>
                  <a:pt x="963" y="2429"/>
                  <a:pt x="1000" y="2392"/>
                </a:cubicBezTo>
                <a:cubicBezTo>
                  <a:pt x="2392" y="1000"/>
                  <a:pt x="2392" y="1000"/>
                  <a:pt x="2392" y="1000"/>
                </a:cubicBezTo>
                <a:cubicBezTo>
                  <a:pt x="2429" y="963"/>
                  <a:pt x="2475" y="944"/>
                  <a:pt x="2528" y="944"/>
                </a:cubicBezTo>
                <a:cubicBezTo>
                  <a:pt x="2581" y="944"/>
                  <a:pt x="2627" y="963"/>
                  <a:pt x="2664" y="1000"/>
                </a:cubicBezTo>
                <a:cubicBezTo>
                  <a:pt x="2659" y="995"/>
                  <a:pt x="2642" y="979"/>
                  <a:pt x="2614" y="952"/>
                </a:cubicBezTo>
                <a:cubicBezTo>
                  <a:pt x="2586" y="925"/>
                  <a:pt x="2569" y="908"/>
                  <a:pt x="2564" y="900"/>
                </a:cubicBezTo>
                <a:cubicBezTo>
                  <a:pt x="2559" y="892"/>
                  <a:pt x="2545" y="877"/>
                  <a:pt x="2524" y="854"/>
                </a:cubicBezTo>
                <a:cubicBezTo>
                  <a:pt x="2503" y="831"/>
                  <a:pt x="2489" y="813"/>
                  <a:pt x="2484" y="800"/>
                </a:cubicBezTo>
                <a:cubicBezTo>
                  <a:pt x="2479" y="787"/>
                  <a:pt x="2471" y="769"/>
                  <a:pt x="2460" y="746"/>
                </a:cubicBezTo>
                <a:cubicBezTo>
                  <a:pt x="2449" y="723"/>
                  <a:pt x="2442" y="701"/>
                  <a:pt x="2438" y="680"/>
                </a:cubicBezTo>
                <a:cubicBezTo>
                  <a:pt x="2434" y="659"/>
                  <a:pt x="2432" y="635"/>
                  <a:pt x="2432" y="608"/>
                </a:cubicBezTo>
                <a:cubicBezTo>
                  <a:pt x="2432" y="507"/>
                  <a:pt x="2469" y="416"/>
                  <a:pt x="2544" y="336"/>
                </a:cubicBezTo>
                <a:cubicBezTo>
                  <a:pt x="2552" y="328"/>
                  <a:pt x="2574" y="304"/>
                  <a:pt x="2610" y="264"/>
                </a:cubicBezTo>
                <a:cubicBezTo>
                  <a:pt x="2646" y="224"/>
                  <a:pt x="2671" y="197"/>
                  <a:pt x="2686" y="182"/>
                </a:cubicBezTo>
                <a:cubicBezTo>
                  <a:pt x="2701" y="167"/>
                  <a:pt x="2725" y="145"/>
                  <a:pt x="2760" y="116"/>
                </a:cubicBezTo>
                <a:cubicBezTo>
                  <a:pt x="2795" y="87"/>
                  <a:pt x="2824" y="66"/>
                  <a:pt x="2848" y="54"/>
                </a:cubicBezTo>
                <a:cubicBezTo>
                  <a:pt x="2872" y="42"/>
                  <a:pt x="2901" y="30"/>
                  <a:pt x="2936" y="18"/>
                </a:cubicBezTo>
                <a:cubicBezTo>
                  <a:pt x="2971" y="6"/>
                  <a:pt x="3005" y="0"/>
                  <a:pt x="3040" y="0"/>
                </a:cubicBezTo>
                <a:cubicBezTo>
                  <a:pt x="3147" y="0"/>
                  <a:pt x="3237" y="37"/>
                  <a:pt x="3312" y="112"/>
                </a:cubicBezTo>
                <a:cubicBezTo>
                  <a:pt x="4944" y="1744"/>
                  <a:pt x="4944" y="1744"/>
                  <a:pt x="4944" y="1744"/>
                </a:cubicBezTo>
                <a:cubicBezTo>
                  <a:pt x="5019" y="1819"/>
                  <a:pt x="5056" y="1909"/>
                  <a:pt x="5056" y="2016"/>
                </a:cubicBezTo>
                <a:cubicBezTo>
                  <a:pt x="5056" y="2051"/>
                  <a:pt x="5050" y="2085"/>
                  <a:pt x="5038" y="2120"/>
                </a:cubicBezTo>
                <a:cubicBezTo>
                  <a:pt x="5026" y="2155"/>
                  <a:pt x="5014" y="2184"/>
                  <a:pt x="5002" y="2208"/>
                </a:cubicBezTo>
                <a:cubicBezTo>
                  <a:pt x="4990" y="2232"/>
                  <a:pt x="4969" y="2261"/>
                  <a:pt x="4940" y="2296"/>
                </a:cubicBezTo>
                <a:cubicBezTo>
                  <a:pt x="4911" y="2331"/>
                  <a:pt x="4889" y="2355"/>
                  <a:pt x="4874" y="2370"/>
                </a:cubicBezTo>
                <a:cubicBezTo>
                  <a:pt x="4859" y="2385"/>
                  <a:pt x="4832" y="2410"/>
                  <a:pt x="4792" y="2446"/>
                </a:cubicBezTo>
                <a:cubicBezTo>
                  <a:pt x="4752" y="2482"/>
                  <a:pt x="4728" y="2504"/>
                  <a:pt x="4720" y="2512"/>
                </a:cubicBezTo>
                <a:cubicBezTo>
                  <a:pt x="4640" y="2587"/>
                  <a:pt x="4549" y="2624"/>
                  <a:pt x="4448" y="2624"/>
                </a:cubicBezTo>
                <a:cubicBezTo>
                  <a:pt x="4421" y="2624"/>
                  <a:pt x="4397" y="2622"/>
                  <a:pt x="4376" y="2618"/>
                </a:cubicBezTo>
                <a:cubicBezTo>
                  <a:pt x="4355" y="2614"/>
                  <a:pt x="4333" y="2607"/>
                  <a:pt x="4310" y="2596"/>
                </a:cubicBezTo>
                <a:cubicBezTo>
                  <a:pt x="4287" y="2585"/>
                  <a:pt x="4269" y="2577"/>
                  <a:pt x="4256" y="2572"/>
                </a:cubicBezTo>
                <a:cubicBezTo>
                  <a:pt x="4243" y="2567"/>
                  <a:pt x="4225" y="2553"/>
                  <a:pt x="4202" y="2532"/>
                </a:cubicBezTo>
                <a:cubicBezTo>
                  <a:pt x="4179" y="2511"/>
                  <a:pt x="4164" y="2497"/>
                  <a:pt x="4156" y="2492"/>
                </a:cubicBezTo>
                <a:cubicBezTo>
                  <a:pt x="4148" y="2487"/>
                  <a:pt x="4131" y="2470"/>
                  <a:pt x="4104" y="2442"/>
                </a:cubicBezTo>
                <a:cubicBezTo>
                  <a:pt x="4077" y="2414"/>
                  <a:pt x="4061" y="2397"/>
                  <a:pt x="4056" y="2392"/>
                </a:cubicBezTo>
                <a:cubicBezTo>
                  <a:pt x="4093" y="2429"/>
                  <a:pt x="4112" y="2475"/>
                  <a:pt x="4112" y="2528"/>
                </a:cubicBezTo>
                <a:cubicBezTo>
                  <a:pt x="4112" y="2581"/>
                  <a:pt x="4093" y="2627"/>
                  <a:pt x="4056" y="2664"/>
                </a:cubicBezTo>
                <a:cubicBezTo>
                  <a:pt x="3552" y="3168"/>
                  <a:pt x="3552" y="3168"/>
                  <a:pt x="3552" y="3168"/>
                </a:cubicBezTo>
                <a:cubicBezTo>
                  <a:pt x="4576" y="4192"/>
                  <a:pt x="4576" y="4192"/>
                  <a:pt x="4576" y="4192"/>
                </a:cubicBezTo>
                <a:cubicBezTo>
                  <a:pt x="4691" y="4077"/>
                  <a:pt x="4819" y="4020"/>
                  <a:pt x="4960" y="4020"/>
                </a:cubicBezTo>
                <a:cubicBezTo>
                  <a:pt x="5099" y="4020"/>
                  <a:pt x="5220" y="4069"/>
                  <a:pt x="5324" y="4168"/>
                </a:cubicBezTo>
                <a:cubicBezTo>
                  <a:pt x="6776" y="5620"/>
                  <a:pt x="6776" y="5620"/>
                  <a:pt x="6776" y="5620"/>
                </a:cubicBezTo>
                <a:cubicBezTo>
                  <a:pt x="6875" y="5724"/>
                  <a:pt x="6924" y="5845"/>
                  <a:pt x="6924" y="598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8" name="Freeform 265" title="Ikon paket"/>
          <p:cNvSpPr>
            <a:spLocks noChangeAspect="1" noEditPoints="1"/>
          </p:cNvSpPr>
          <p:nvPr/>
        </p:nvSpPr>
        <p:spPr bwMode="auto">
          <a:xfrm>
            <a:off x="8346044" y="4119084"/>
            <a:ext cx="287196" cy="251241"/>
          </a:xfrm>
          <a:custGeom>
            <a:avLst/>
            <a:gdLst>
              <a:gd name="T0" fmla="*/ 3712 w 6144"/>
              <a:gd name="T1" fmla="*/ 4656 h 5376"/>
              <a:gd name="T2" fmla="*/ 3712 w 6144"/>
              <a:gd name="T3" fmla="*/ 1792 h 5376"/>
              <a:gd name="T4" fmla="*/ 2432 w 6144"/>
              <a:gd name="T5" fmla="*/ 1792 h 5376"/>
              <a:gd name="T6" fmla="*/ 2432 w 6144"/>
              <a:gd name="T7" fmla="*/ 4656 h 5376"/>
              <a:gd name="T8" fmla="*/ 2504 w 6144"/>
              <a:gd name="T9" fmla="*/ 4810 h 5376"/>
              <a:gd name="T10" fmla="*/ 2688 w 6144"/>
              <a:gd name="T11" fmla="*/ 4864 h 5376"/>
              <a:gd name="T12" fmla="*/ 3456 w 6144"/>
              <a:gd name="T13" fmla="*/ 4864 h 5376"/>
              <a:gd name="T14" fmla="*/ 3640 w 6144"/>
              <a:gd name="T15" fmla="*/ 4810 h 5376"/>
              <a:gd name="T16" fmla="*/ 3712 w 6144"/>
              <a:gd name="T17" fmla="*/ 4656 h 5376"/>
              <a:gd name="T18" fmla="*/ 1888 w 6144"/>
              <a:gd name="T19" fmla="*/ 1280 h 5376"/>
              <a:gd name="T20" fmla="*/ 2668 w 6144"/>
              <a:gd name="T21" fmla="*/ 1280 h 5376"/>
              <a:gd name="T22" fmla="*/ 2164 w 6144"/>
              <a:gd name="T23" fmla="*/ 636 h 5376"/>
              <a:gd name="T24" fmla="*/ 1888 w 6144"/>
              <a:gd name="T25" fmla="*/ 512 h 5376"/>
              <a:gd name="T26" fmla="*/ 1616 w 6144"/>
              <a:gd name="T27" fmla="*/ 624 h 5376"/>
              <a:gd name="T28" fmla="*/ 1504 w 6144"/>
              <a:gd name="T29" fmla="*/ 896 h 5376"/>
              <a:gd name="T30" fmla="*/ 1616 w 6144"/>
              <a:gd name="T31" fmla="*/ 1168 h 5376"/>
              <a:gd name="T32" fmla="*/ 1888 w 6144"/>
              <a:gd name="T33" fmla="*/ 1280 h 5376"/>
              <a:gd name="T34" fmla="*/ 4640 w 6144"/>
              <a:gd name="T35" fmla="*/ 896 h 5376"/>
              <a:gd name="T36" fmla="*/ 4528 w 6144"/>
              <a:gd name="T37" fmla="*/ 624 h 5376"/>
              <a:gd name="T38" fmla="*/ 4256 w 6144"/>
              <a:gd name="T39" fmla="*/ 512 h 5376"/>
              <a:gd name="T40" fmla="*/ 3980 w 6144"/>
              <a:gd name="T41" fmla="*/ 636 h 5376"/>
              <a:gd name="T42" fmla="*/ 3480 w 6144"/>
              <a:gd name="T43" fmla="*/ 1280 h 5376"/>
              <a:gd name="T44" fmla="*/ 4256 w 6144"/>
              <a:gd name="T45" fmla="*/ 1280 h 5376"/>
              <a:gd name="T46" fmla="*/ 4528 w 6144"/>
              <a:gd name="T47" fmla="*/ 1168 h 5376"/>
              <a:gd name="T48" fmla="*/ 4640 w 6144"/>
              <a:gd name="T49" fmla="*/ 896 h 5376"/>
              <a:gd name="T50" fmla="*/ 6144 w 6144"/>
              <a:gd name="T51" fmla="*/ 1920 h 5376"/>
              <a:gd name="T52" fmla="*/ 6144 w 6144"/>
              <a:gd name="T53" fmla="*/ 3200 h 5376"/>
              <a:gd name="T54" fmla="*/ 6108 w 6144"/>
              <a:gd name="T55" fmla="*/ 3292 h 5376"/>
              <a:gd name="T56" fmla="*/ 6016 w 6144"/>
              <a:gd name="T57" fmla="*/ 3328 h 5376"/>
              <a:gd name="T58" fmla="*/ 5632 w 6144"/>
              <a:gd name="T59" fmla="*/ 3328 h 5376"/>
              <a:gd name="T60" fmla="*/ 5632 w 6144"/>
              <a:gd name="T61" fmla="*/ 4992 h 5376"/>
              <a:gd name="T62" fmla="*/ 5520 w 6144"/>
              <a:gd name="T63" fmla="*/ 5264 h 5376"/>
              <a:gd name="T64" fmla="*/ 5248 w 6144"/>
              <a:gd name="T65" fmla="*/ 5376 h 5376"/>
              <a:gd name="T66" fmla="*/ 896 w 6144"/>
              <a:gd name="T67" fmla="*/ 5376 h 5376"/>
              <a:gd name="T68" fmla="*/ 624 w 6144"/>
              <a:gd name="T69" fmla="*/ 5264 h 5376"/>
              <a:gd name="T70" fmla="*/ 512 w 6144"/>
              <a:gd name="T71" fmla="*/ 4992 h 5376"/>
              <a:gd name="T72" fmla="*/ 512 w 6144"/>
              <a:gd name="T73" fmla="*/ 3328 h 5376"/>
              <a:gd name="T74" fmla="*/ 128 w 6144"/>
              <a:gd name="T75" fmla="*/ 3328 h 5376"/>
              <a:gd name="T76" fmla="*/ 36 w 6144"/>
              <a:gd name="T77" fmla="*/ 3292 h 5376"/>
              <a:gd name="T78" fmla="*/ 0 w 6144"/>
              <a:gd name="T79" fmla="*/ 3200 h 5376"/>
              <a:gd name="T80" fmla="*/ 0 w 6144"/>
              <a:gd name="T81" fmla="*/ 1920 h 5376"/>
              <a:gd name="T82" fmla="*/ 36 w 6144"/>
              <a:gd name="T83" fmla="*/ 1828 h 5376"/>
              <a:gd name="T84" fmla="*/ 128 w 6144"/>
              <a:gd name="T85" fmla="*/ 1792 h 5376"/>
              <a:gd name="T86" fmla="*/ 1888 w 6144"/>
              <a:gd name="T87" fmla="*/ 1792 h 5376"/>
              <a:gd name="T88" fmla="*/ 1254 w 6144"/>
              <a:gd name="T89" fmla="*/ 1530 h 5376"/>
              <a:gd name="T90" fmla="*/ 992 w 6144"/>
              <a:gd name="T91" fmla="*/ 896 h 5376"/>
              <a:gd name="T92" fmla="*/ 1254 w 6144"/>
              <a:gd name="T93" fmla="*/ 262 h 5376"/>
              <a:gd name="T94" fmla="*/ 1888 w 6144"/>
              <a:gd name="T95" fmla="*/ 0 h 5376"/>
              <a:gd name="T96" fmla="*/ 2560 w 6144"/>
              <a:gd name="T97" fmla="*/ 308 h 5376"/>
              <a:gd name="T98" fmla="*/ 3072 w 6144"/>
              <a:gd name="T99" fmla="*/ 968 h 5376"/>
              <a:gd name="T100" fmla="*/ 3584 w 6144"/>
              <a:gd name="T101" fmla="*/ 308 h 5376"/>
              <a:gd name="T102" fmla="*/ 4256 w 6144"/>
              <a:gd name="T103" fmla="*/ 0 h 5376"/>
              <a:gd name="T104" fmla="*/ 4890 w 6144"/>
              <a:gd name="T105" fmla="*/ 262 h 5376"/>
              <a:gd name="T106" fmla="*/ 5152 w 6144"/>
              <a:gd name="T107" fmla="*/ 896 h 5376"/>
              <a:gd name="T108" fmla="*/ 4890 w 6144"/>
              <a:gd name="T109" fmla="*/ 1530 h 5376"/>
              <a:gd name="T110" fmla="*/ 4256 w 6144"/>
              <a:gd name="T111" fmla="*/ 1792 h 5376"/>
              <a:gd name="T112" fmla="*/ 6016 w 6144"/>
              <a:gd name="T113" fmla="*/ 1792 h 5376"/>
              <a:gd name="T114" fmla="*/ 6108 w 6144"/>
              <a:gd name="T115" fmla="*/ 1828 h 5376"/>
              <a:gd name="T116" fmla="*/ 6144 w 6144"/>
              <a:gd name="T117" fmla="*/ 1920 h 5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44" h="5376">
                <a:moveTo>
                  <a:pt x="3712" y="4656"/>
                </a:moveTo>
                <a:cubicBezTo>
                  <a:pt x="3712" y="1792"/>
                  <a:pt x="3712" y="1792"/>
                  <a:pt x="3712" y="1792"/>
                </a:cubicBezTo>
                <a:cubicBezTo>
                  <a:pt x="2432" y="1792"/>
                  <a:pt x="2432" y="1792"/>
                  <a:pt x="2432" y="1792"/>
                </a:cubicBezTo>
                <a:cubicBezTo>
                  <a:pt x="2432" y="4656"/>
                  <a:pt x="2432" y="4656"/>
                  <a:pt x="2432" y="4656"/>
                </a:cubicBezTo>
                <a:cubicBezTo>
                  <a:pt x="2432" y="4723"/>
                  <a:pt x="2456" y="4774"/>
                  <a:pt x="2504" y="4810"/>
                </a:cubicBezTo>
                <a:cubicBezTo>
                  <a:pt x="2552" y="4846"/>
                  <a:pt x="2613" y="4864"/>
                  <a:pt x="2688" y="4864"/>
                </a:cubicBezTo>
                <a:cubicBezTo>
                  <a:pt x="3456" y="4864"/>
                  <a:pt x="3456" y="4864"/>
                  <a:pt x="3456" y="4864"/>
                </a:cubicBezTo>
                <a:cubicBezTo>
                  <a:pt x="3531" y="4864"/>
                  <a:pt x="3592" y="4846"/>
                  <a:pt x="3640" y="4810"/>
                </a:cubicBezTo>
                <a:cubicBezTo>
                  <a:pt x="3688" y="4774"/>
                  <a:pt x="3712" y="4723"/>
                  <a:pt x="3712" y="4656"/>
                </a:cubicBezTo>
                <a:close/>
                <a:moveTo>
                  <a:pt x="1888" y="1280"/>
                </a:moveTo>
                <a:cubicBezTo>
                  <a:pt x="2668" y="1280"/>
                  <a:pt x="2668" y="1280"/>
                  <a:pt x="2668" y="1280"/>
                </a:cubicBezTo>
                <a:cubicBezTo>
                  <a:pt x="2164" y="636"/>
                  <a:pt x="2164" y="636"/>
                  <a:pt x="2164" y="636"/>
                </a:cubicBezTo>
                <a:cubicBezTo>
                  <a:pt x="2095" y="553"/>
                  <a:pt x="2003" y="512"/>
                  <a:pt x="1888" y="512"/>
                </a:cubicBezTo>
                <a:cubicBezTo>
                  <a:pt x="1781" y="512"/>
                  <a:pt x="1691" y="549"/>
                  <a:pt x="1616" y="624"/>
                </a:cubicBezTo>
                <a:cubicBezTo>
                  <a:pt x="1541" y="699"/>
                  <a:pt x="1504" y="789"/>
                  <a:pt x="1504" y="896"/>
                </a:cubicBezTo>
                <a:cubicBezTo>
                  <a:pt x="1504" y="1003"/>
                  <a:pt x="1541" y="1093"/>
                  <a:pt x="1616" y="1168"/>
                </a:cubicBezTo>
                <a:cubicBezTo>
                  <a:pt x="1691" y="1243"/>
                  <a:pt x="1781" y="1280"/>
                  <a:pt x="1888" y="1280"/>
                </a:cubicBezTo>
                <a:close/>
                <a:moveTo>
                  <a:pt x="4640" y="896"/>
                </a:moveTo>
                <a:cubicBezTo>
                  <a:pt x="4640" y="789"/>
                  <a:pt x="4603" y="699"/>
                  <a:pt x="4528" y="624"/>
                </a:cubicBezTo>
                <a:cubicBezTo>
                  <a:pt x="4453" y="549"/>
                  <a:pt x="4363" y="512"/>
                  <a:pt x="4256" y="512"/>
                </a:cubicBezTo>
                <a:cubicBezTo>
                  <a:pt x="4141" y="512"/>
                  <a:pt x="4049" y="553"/>
                  <a:pt x="3980" y="636"/>
                </a:cubicBezTo>
                <a:cubicBezTo>
                  <a:pt x="3480" y="1280"/>
                  <a:pt x="3480" y="1280"/>
                  <a:pt x="3480" y="1280"/>
                </a:cubicBezTo>
                <a:cubicBezTo>
                  <a:pt x="4256" y="1280"/>
                  <a:pt x="4256" y="1280"/>
                  <a:pt x="4256" y="1280"/>
                </a:cubicBezTo>
                <a:cubicBezTo>
                  <a:pt x="4363" y="1280"/>
                  <a:pt x="4453" y="1243"/>
                  <a:pt x="4528" y="1168"/>
                </a:cubicBezTo>
                <a:cubicBezTo>
                  <a:pt x="4603" y="1093"/>
                  <a:pt x="4640" y="1003"/>
                  <a:pt x="4640" y="896"/>
                </a:cubicBezTo>
                <a:close/>
                <a:moveTo>
                  <a:pt x="6144" y="1920"/>
                </a:moveTo>
                <a:cubicBezTo>
                  <a:pt x="6144" y="3200"/>
                  <a:pt x="6144" y="3200"/>
                  <a:pt x="6144" y="3200"/>
                </a:cubicBezTo>
                <a:cubicBezTo>
                  <a:pt x="6144" y="3237"/>
                  <a:pt x="6132" y="3268"/>
                  <a:pt x="6108" y="3292"/>
                </a:cubicBezTo>
                <a:cubicBezTo>
                  <a:pt x="6084" y="3316"/>
                  <a:pt x="6053" y="3328"/>
                  <a:pt x="6016" y="3328"/>
                </a:cubicBezTo>
                <a:cubicBezTo>
                  <a:pt x="5632" y="3328"/>
                  <a:pt x="5632" y="3328"/>
                  <a:pt x="5632" y="3328"/>
                </a:cubicBezTo>
                <a:cubicBezTo>
                  <a:pt x="5632" y="4992"/>
                  <a:pt x="5632" y="4992"/>
                  <a:pt x="5632" y="4992"/>
                </a:cubicBezTo>
                <a:cubicBezTo>
                  <a:pt x="5632" y="5099"/>
                  <a:pt x="5595" y="5189"/>
                  <a:pt x="5520" y="5264"/>
                </a:cubicBezTo>
                <a:cubicBezTo>
                  <a:pt x="5445" y="5339"/>
                  <a:pt x="5355" y="5376"/>
                  <a:pt x="5248" y="5376"/>
                </a:cubicBezTo>
                <a:cubicBezTo>
                  <a:pt x="896" y="5376"/>
                  <a:pt x="896" y="5376"/>
                  <a:pt x="896" y="5376"/>
                </a:cubicBezTo>
                <a:cubicBezTo>
                  <a:pt x="789" y="5376"/>
                  <a:pt x="699" y="5339"/>
                  <a:pt x="624" y="5264"/>
                </a:cubicBezTo>
                <a:cubicBezTo>
                  <a:pt x="549" y="5189"/>
                  <a:pt x="512" y="5099"/>
                  <a:pt x="512" y="4992"/>
                </a:cubicBezTo>
                <a:cubicBezTo>
                  <a:pt x="512" y="3328"/>
                  <a:pt x="512" y="3328"/>
                  <a:pt x="512" y="3328"/>
                </a:cubicBezTo>
                <a:cubicBezTo>
                  <a:pt x="128" y="3328"/>
                  <a:pt x="128" y="3328"/>
                  <a:pt x="128" y="3328"/>
                </a:cubicBezTo>
                <a:cubicBezTo>
                  <a:pt x="91" y="3328"/>
                  <a:pt x="60" y="3316"/>
                  <a:pt x="36" y="3292"/>
                </a:cubicBezTo>
                <a:cubicBezTo>
                  <a:pt x="12" y="3268"/>
                  <a:pt x="0" y="3237"/>
                  <a:pt x="0" y="3200"/>
                </a:cubicBezTo>
                <a:cubicBezTo>
                  <a:pt x="0" y="1920"/>
                  <a:pt x="0" y="1920"/>
                  <a:pt x="0" y="1920"/>
                </a:cubicBezTo>
                <a:cubicBezTo>
                  <a:pt x="0" y="1883"/>
                  <a:pt x="12" y="1852"/>
                  <a:pt x="36" y="1828"/>
                </a:cubicBezTo>
                <a:cubicBezTo>
                  <a:pt x="60" y="1804"/>
                  <a:pt x="91" y="1792"/>
                  <a:pt x="128" y="1792"/>
                </a:cubicBezTo>
                <a:cubicBezTo>
                  <a:pt x="1888" y="1792"/>
                  <a:pt x="1888" y="1792"/>
                  <a:pt x="1888" y="1792"/>
                </a:cubicBezTo>
                <a:cubicBezTo>
                  <a:pt x="1640" y="1792"/>
                  <a:pt x="1429" y="1705"/>
                  <a:pt x="1254" y="1530"/>
                </a:cubicBezTo>
                <a:cubicBezTo>
                  <a:pt x="1079" y="1355"/>
                  <a:pt x="992" y="1144"/>
                  <a:pt x="992" y="896"/>
                </a:cubicBezTo>
                <a:cubicBezTo>
                  <a:pt x="992" y="648"/>
                  <a:pt x="1079" y="437"/>
                  <a:pt x="1254" y="262"/>
                </a:cubicBezTo>
                <a:cubicBezTo>
                  <a:pt x="1429" y="87"/>
                  <a:pt x="1640" y="0"/>
                  <a:pt x="1888" y="0"/>
                </a:cubicBezTo>
                <a:cubicBezTo>
                  <a:pt x="2173" y="0"/>
                  <a:pt x="2397" y="103"/>
                  <a:pt x="2560" y="308"/>
                </a:cubicBezTo>
                <a:cubicBezTo>
                  <a:pt x="3072" y="968"/>
                  <a:pt x="3072" y="968"/>
                  <a:pt x="3072" y="968"/>
                </a:cubicBezTo>
                <a:cubicBezTo>
                  <a:pt x="3584" y="308"/>
                  <a:pt x="3584" y="308"/>
                  <a:pt x="3584" y="308"/>
                </a:cubicBezTo>
                <a:cubicBezTo>
                  <a:pt x="3747" y="103"/>
                  <a:pt x="3971" y="0"/>
                  <a:pt x="4256" y="0"/>
                </a:cubicBezTo>
                <a:cubicBezTo>
                  <a:pt x="4504" y="0"/>
                  <a:pt x="4715" y="87"/>
                  <a:pt x="4890" y="262"/>
                </a:cubicBezTo>
                <a:cubicBezTo>
                  <a:pt x="5065" y="437"/>
                  <a:pt x="5152" y="648"/>
                  <a:pt x="5152" y="896"/>
                </a:cubicBezTo>
                <a:cubicBezTo>
                  <a:pt x="5152" y="1144"/>
                  <a:pt x="5065" y="1355"/>
                  <a:pt x="4890" y="1530"/>
                </a:cubicBezTo>
                <a:cubicBezTo>
                  <a:pt x="4715" y="1705"/>
                  <a:pt x="4504" y="1792"/>
                  <a:pt x="4256" y="1792"/>
                </a:cubicBezTo>
                <a:cubicBezTo>
                  <a:pt x="6016" y="1792"/>
                  <a:pt x="6016" y="1792"/>
                  <a:pt x="6016" y="1792"/>
                </a:cubicBezTo>
                <a:cubicBezTo>
                  <a:pt x="6053" y="1792"/>
                  <a:pt x="6084" y="1804"/>
                  <a:pt x="6108" y="1828"/>
                </a:cubicBezTo>
                <a:cubicBezTo>
                  <a:pt x="6132" y="1852"/>
                  <a:pt x="6144" y="1883"/>
                  <a:pt x="6144" y="192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9" name="Freeform 269" title="Ikon drink"/>
          <p:cNvSpPr>
            <a:spLocks noChangeAspect="1"/>
          </p:cNvSpPr>
          <p:nvPr/>
        </p:nvSpPr>
        <p:spPr bwMode="auto">
          <a:xfrm>
            <a:off x="8667006" y="4131495"/>
            <a:ext cx="241032" cy="251241"/>
          </a:xfrm>
          <a:custGeom>
            <a:avLst/>
            <a:gdLst>
              <a:gd name="T0" fmla="*/ 6424 w 6424"/>
              <a:gd name="T1" fmla="*/ 232 h 6656"/>
              <a:gd name="T2" fmla="*/ 6252 w 6424"/>
              <a:gd name="T3" fmla="*/ 544 h 6656"/>
              <a:gd name="T4" fmla="*/ 3724 w 6424"/>
              <a:gd name="T5" fmla="*/ 3072 h 6656"/>
              <a:gd name="T6" fmla="*/ 3724 w 6424"/>
              <a:gd name="T7" fmla="*/ 6144 h 6656"/>
              <a:gd name="T8" fmla="*/ 5004 w 6424"/>
              <a:gd name="T9" fmla="*/ 6144 h 6656"/>
              <a:gd name="T10" fmla="*/ 5184 w 6424"/>
              <a:gd name="T11" fmla="*/ 6220 h 6656"/>
              <a:gd name="T12" fmla="*/ 5260 w 6424"/>
              <a:gd name="T13" fmla="*/ 6400 h 6656"/>
              <a:gd name="T14" fmla="*/ 5184 w 6424"/>
              <a:gd name="T15" fmla="*/ 6580 h 6656"/>
              <a:gd name="T16" fmla="*/ 5004 w 6424"/>
              <a:gd name="T17" fmla="*/ 6656 h 6656"/>
              <a:gd name="T18" fmla="*/ 1420 w 6424"/>
              <a:gd name="T19" fmla="*/ 6656 h 6656"/>
              <a:gd name="T20" fmla="*/ 1240 w 6424"/>
              <a:gd name="T21" fmla="*/ 6580 h 6656"/>
              <a:gd name="T22" fmla="*/ 1164 w 6424"/>
              <a:gd name="T23" fmla="*/ 6400 h 6656"/>
              <a:gd name="T24" fmla="*/ 1240 w 6424"/>
              <a:gd name="T25" fmla="*/ 6220 h 6656"/>
              <a:gd name="T26" fmla="*/ 1420 w 6424"/>
              <a:gd name="T27" fmla="*/ 6144 h 6656"/>
              <a:gd name="T28" fmla="*/ 2700 w 6424"/>
              <a:gd name="T29" fmla="*/ 6144 h 6656"/>
              <a:gd name="T30" fmla="*/ 2700 w 6424"/>
              <a:gd name="T31" fmla="*/ 3072 h 6656"/>
              <a:gd name="T32" fmla="*/ 172 w 6424"/>
              <a:gd name="T33" fmla="*/ 544 h 6656"/>
              <a:gd name="T34" fmla="*/ 0 w 6424"/>
              <a:gd name="T35" fmla="*/ 232 h 6656"/>
              <a:gd name="T36" fmla="*/ 72 w 6424"/>
              <a:gd name="T37" fmla="*/ 86 h 6656"/>
              <a:gd name="T38" fmla="*/ 224 w 6424"/>
              <a:gd name="T39" fmla="*/ 16 h 6656"/>
              <a:gd name="T40" fmla="*/ 396 w 6424"/>
              <a:gd name="T41" fmla="*/ 0 h 6656"/>
              <a:gd name="T42" fmla="*/ 6028 w 6424"/>
              <a:gd name="T43" fmla="*/ 0 h 6656"/>
              <a:gd name="T44" fmla="*/ 6200 w 6424"/>
              <a:gd name="T45" fmla="*/ 16 h 6656"/>
              <a:gd name="T46" fmla="*/ 6352 w 6424"/>
              <a:gd name="T47" fmla="*/ 86 h 6656"/>
              <a:gd name="T48" fmla="*/ 6424 w 6424"/>
              <a:gd name="T49" fmla="*/ 232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24" h="6656">
                <a:moveTo>
                  <a:pt x="6424" y="232"/>
                </a:moveTo>
                <a:cubicBezTo>
                  <a:pt x="6424" y="325"/>
                  <a:pt x="6367" y="429"/>
                  <a:pt x="6252" y="544"/>
                </a:cubicBezTo>
                <a:cubicBezTo>
                  <a:pt x="3724" y="3072"/>
                  <a:pt x="3724" y="3072"/>
                  <a:pt x="3724" y="3072"/>
                </a:cubicBezTo>
                <a:cubicBezTo>
                  <a:pt x="3724" y="6144"/>
                  <a:pt x="3724" y="6144"/>
                  <a:pt x="3724" y="6144"/>
                </a:cubicBezTo>
                <a:cubicBezTo>
                  <a:pt x="5004" y="6144"/>
                  <a:pt x="5004" y="6144"/>
                  <a:pt x="5004" y="6144"/>
                </a:cubicBezTo>
                <a:cubicBezTo>
                  <a:pt x="5073" y="6144"/>
                  <a:pt x="5133" y="6169"/>
                  <a:pt x="5184" y="6220"/>
                </a:cubicBezTo>
                <a:cubicBezTo>
                  <a:pt x="5235" y="6271"/>
                  <a:pt x="5260" y="6331"/>
                  <a:pt x="5260" y="6400"/>
                </a:cubicBezTo>
                <a:cubicBezTo>
                  <a:pt x="5260" y="6469"/>
                  <a:pt x="5235" y="6529"/>
                  <a:pt x="5184" y="6580"/>
                </a:cubicBezTo>
                <a:cubicBezTo>
                  <a:pt x="5133" y="6631"/>
                  <a:pt x="5073" y="6656"/>
                  <a:pt x="5004" y="6656"/>
                </a:cubicBezTo>
                <a:cubicBezTo>
                  <a:pt x="1420" y="6656"/>
                  <a:pt x="1420" y="6656"/>
                  <a:pt x="1420" y="6656"/>
                </a:cubicBezTo>
                <a:cubicBezTo>
                  <a:pt x="1351" y="6656"/>
                  <a:pt x="1291" y="6631"/>
                  <a:pt x="1240" y="6580"/>
                </a:cubicBezTo>
                <a:cubicBezTo>
                  <a:pt x="1189" y="6529"/>
                  <a:pt x="1164" y="6469"/>
                  <a:pt x="1164" y="6400"/>
                </a:cubicBezTo>
                <a:cubicBezTo>
                  <a:pt x="1164" y="6331"/>
                  <a:pt x="1189" y="6271"/>
                  <a:pt x="1240" y="6220"/>
                </a:cubicBezTo>
                <a:cubicBezTo>
                  <a:pt x="1291" y="6169"/>
                  <a:pt x="1351" y="6144"/>
                  <a:pt x="1420" y="6144"/>
                </a:cubicBezTo>
                <a:cubicBezTo>
                  <a:pt x="2700" y="6144"/>
                  <a:pt x="2700" y="6144"/>
                  <a:pt x="2700" y="6144"/>
                </a:cubicBezTo>
                <a:cubicBezTo>
                  <a:pt x="2700" y="3072"/>
                  <a:pt x="2700" y="3072"/>
                  <a:pt x="2700" y="3072"/>
                </a:cubicBezTo>
                <a:cubicBezTo>
                  <a:pt x="172" y="544"/>
                  <a:pt x="172" y="544"/>
                  <a:pt x="172" y="544"/>
                </a:cubicBezTo>
                <a:cubicBezTo>
                  <a:pt x="57" y="429"/>
                  <a:pt x="0" y="325"/>
                  <a:pt x="0" y="232"/>
                </a:cubicBezTo>
                <a:cubicBezTo>
                  <a:pt x="0" y="171"/>
                  <a:pt x="24" y="122"/>
                  <a:pt x="72" y="86"/>
                </a:cubicBezTo>
                <a:cubicBezTo>
                  <a:pt x="120" y="50"/>
                  <a:pt x="171" y="27"/>
                  <a:pt x="224" y="16"/>
                </a:cubicBezTo>
                <a:cubicBezTo>
                  <a:pt x="277" y="5"/>
                  <a:pt x="335" y="0"/>
                  <a:pt x="396" y="0"/>
                </a:cubicBezTo>
                <a:cubicBezTo>
                  <a:pt x="6028" y="0"/>
                  <a:pt x="6028" y="0"/>
                  <a:pt x="6028" y="0"/>
                </a:cubicBezTo>
                <a:cubicBezTo>
                  <a:pt x="6089" y="0"/>
                  <a:pt x="6147" y="5"/>
                  <a:pt x="6200" y="16"/>
                </a:cubicBezTo>
                <a:cubicBezTo>
                  <a:pt x="6253" y="27"/>
                  <a:pt x="6304" y="50"/>
                  <a:pt x="6352" y="86"/>
                </a:cubicBezTo>
                <a:cubicBezTo>
                  <a:pt x="6400" y="122"/>
                  <a:pt x="6424" y="171"/>
                  <a:pt x="6424" y="23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0" name="Freeform 273" title="Ikon jorden"/>
          <p:cNvSpPr>
            <a:spLocks noChangeAspect="1" noEditPoints="1"/>
          </p:cNvSpPr>
          <p:nvPr/>
        </p:nvSpPr>
        <p:spPr bwMode="auto">
          <a:xfrm>
            <a:off x="8947370" y="4125289"/>
            <a:ext cx="251241" cy="251241"/>
          </a:xfrm>
          <a:custGeom>
            <a:avLst/>
            <a:gdLst>
              <a:gd name="T0" fmla="*/ 4614 w 6144"/>
              <a:gd name="T1" fmla="*/ 5732 h 6144"/>
              <a:gd name="T2" fmla="*/ 1530 w 6144"/>
              <a:gd name="T3" fmla="*/ 412 h 6144"/>
              <a:gd name="T4" fmla="*/ 4114 w 6144"/>
              <a:gd name="T5" fmla="*/ 2096 h 6144"/>
              <a:gd name="T6" fmla="*/ 4724 w 6144"/>
              <a:gd name="T7" fmla="*/ 1904 h 6144"/>
              <a:gd name="T8" fmla="*/ 4732 w 6144"/>
              <a:gd name="T9" fmla="*/ 1688 h 6144"/>
              <a:gd name="T10" fmla="*/ 4524 w 6144"/>
              <a:gd name="T11" fmla="*/ 1508 h 6144"/>
              <a:gd name="T12" fmla="*/ 4388 w 6144"/>
              <a:gd name="T13" fmla="*/ 1344 h 6144"/>
              <a:gd name="T14" fmla="*/ 4252 w 6144"/>
              <a:gd name="T15" fmla="*/ 1434 h 6144"/>
              <a:gd name="T16" fmla="*/ 4126 w 6144"/>
              <a:gd name="T17" fmla="*/ 1364 h 6144"/>
              <a:gd name="T18" fmla="*/ 3820 w 6144"/>
              <a:gd name="T19" fmla="*/ 1178 h 6144"/>
              <a:gd name="T20" fmla="*/ 3652 w 6144"/>
              <a:gd name="T21" fmla="*/ 1424 h 6144"/>
              <a:gd name="T22" fmla="*/ 3656 w 6144"/>
              <a:gd name="T23" fmla="*/ 1824 h 6144"/>
              <a:gd name="T24" fmla="*/ 3506 w 6144"/>
              <a:gd name="T25" fmla="*/ 1872 h 6144"/>
              <a:gd name="T26" fmla="*/ 2876 w 6144"/>
              <a:gd name="T27" fmla="*/ 1472 h 6144"/>
              <a:gd name="T28" fmla="*/ 2934 w 6144"/>
              <a:gd name="T29" fmla="*/ 1120 h 6144"/>
              <a:gd name="T30" fmla="*/ 3338 w 6144"/>
              <a:gd name="T31" fmla="*/ 916 h 6144"/>
              <a:gd name="T32" fmla="*/ 3300 w 6144"/>
              <a:gd name="T33" fmla="*/ 728 h 6144"/>
              <a:gd name="T34" fmla="*/ 3080 w 6144"/>
              <a:gd name="T35" fmla="*/ 744 h 6144"/>
              <a:gd name="T36" fmla="*/ 2684 w 6144"/>
              <a:gd name="T37" fmla="*/ 600 h 6144"/>
              <a:gd name="T38" fmla="*/ 2836 w 6144"/>
              <a:gd name="T39" fmla="*/ 784 h 6144"/>
              <a:gd name="T40" fmla="*/ 2688 w 6144"/>
              <a:gd name="T41" fmla="*/ 874 h 6144"/>
              <a:gd name="T42" fmla="*/ 2320 w 6144"/>
              <a:gd name="T43" fmla="*/ 808 h 6144"/>
              <a:gd name="T44" fmla="*/ 1924 w 6144"/>
              <a:gd name="T45" fmla="*/ 808 h 6144"/>
              <a:gd name="T46" fmla="*/ 2164 w 6144"/>
              <a:gd name="T47" fmla="*/ 808 h 6144"/>
              <a:gd name="T48" fmla="*/ 1844 w 6144"/>
              <a:gd name="T49" fmla="*/ 828 h 6144"/>
              <a:gd name="T50" fmla="*/ 1040 w 6144"/>
              <a:gd name="T51" fmla="*/ 1892 h 6144"/>
              <a:gd name="T52" fmla="*/ 1190 w 6144"/>
              <a:gd name="T53" fmla="*/ 2178 h 6144"/>
              <a:gd name="T54" fmla="*/ 1210 w 6144"/>
              <a:gd name="T55" fmla="*/ 2670 h 6144"/>
              <a:gd name="T56" fmla="*/ 1556 w 6144"/>
              <a:gd name="T57" fmla="*/ 3068 h 6144"/>
              <a:gd name="T58" fmla="*/ 1712 w 6144"/>
              <a:gd name="T59" fmla="*/ 3432 h 6144"/>
              <a:gd name="T60" fmla="*/ 1792 w 6144"/>
              <a:gd name="T61" fmla="*/ 3384 h 6144"/>
              <a:gd name="T62" fmla="*/ 1772 w 6144"/>
              <a:gd name="T63" fmla="*/ 3184 h 6144"/>
              <a:gd name="T64" fmla="*/ 2008 w 6144"/>
              <a:gd name="T65" fmla="*/ 3546 h 6144"/>
              <a:gd name="T66" fmla="*/ 2242 w 6144"/>
              <a:gd name="T67" fmla="*/ 3974 h 6144"/>
              <a:gd name="T68" fmla="*/ 2632 w 6144"/>
              <a:gd name="T69" fmla="*/ 4176 h 6144"/>
              <a:gd name="T70" fmla="*/ 3166 w 6144"/>
              <a:gd name="T71" fmla="*/ 4370 h 6144"/>
              <a:gd name="T72" fmla="*/ 3428 w 6144"/>
              <a:gd name="T73" fmla="*/ 4608 h 6144"/>
              <a:gd name="T74" fmla="*/ 3362 w 6144"/>
              <a:gd name="T75" fmla="*/ 4472 h 6144"/>
              <a:gd name="T76" fmla="*/ 3388 w 6144"/>
              <a:gd name="T77" fmla="*/ 4280 h 6144"/>
              <a:gd name="T78" fmla="*/ 3156 w 6144"/>
              <a:gd name="T79" fmla="*/ 4184 h 6144"/>
              <a:gd name="T80" fmla="*/ 3188 w 6144"/>
              <a:gd name="T81" fmla="*/ 3864 h 6144"/>
              <a:gd name="T82" fmla="*/ 2928 w 6144"/>
              <a:gd name="T83" fmla="*/ 4012 h 6144"/>
              <a:gd name="T84" fmla="*/ 2630 w 6144"/>
              <a:gd name="T85" fmla="*/ 3530 h 6144"/>
              <a:gd name="T86" fmla="*/ 2736 w 6144"/>
              <a:gd name="T87" fmla="*/ 3340 h 6144"/>
              <a:gd name="T88" fmla="*/ 3028 w 6144"/>
              <a:gd name="T89" fmla="*/ 3284 h 6144"/>
              <a:gd name="T90" fmla="*/ 3292 w 6144"/>
              <a:gd name="T91" fmla="*/ 3290 h 6144"/>
              <a:gd name="T92" fmla="*/ 3536 w 6144"/>
              <a:gd name="T93" fmla="*/ 3560 h 6144"/>
              <a:gd name="T94" fmla="*/ 3540 w 6144"/>
              <a:gd name="T95" fmla="*/ 3280 h 6144"/>
              <a:gd name="T96" fmla="*/ 3676 w 6144"/>
              <a:gd name="T97" fmla="*/ 3012 h 6144"/>
              <a:gd name="T98" fmla="*/ 3720 w 6144"/>
              <a:gd name="T99" fmla="*/ 2732 h 6144"/>
              <a:gd name="T100" fmla="*/ 4024 w 6144"/>
              <a:gd name="T101" fmla="*/ 2512 h 6144"/>
              <a:gd name="T102" fmla="*/ 4252 w 6144"/>
              <a:gd name="T103" fmla="*/ 2308 h 6144"/>
              <a:gd name="T104" fmla="*/ 4326 w 6144"/>
              <a:gd name="T105" fmla="*/ 2106 h 6144"/>
              <a:gd name="T106" fmla="*/ 4870 w 6144"/>
              <a:gd name="T107" fmla="*/ 4818 h 6144"/>
              <a:gd name="T108" fmla="*/ 4588 w 6144"/>
              <a:gd name="T109" fmla="*/ 4624 h 6144"/>
              <a:gd name="T110" fmla="*/ 4416 w 6144"/>
              <a:gd name="T111" fmla="*/ 4560 h 6144"/>
              <a:gd name="T112" fmla="*/ 4168 w 6144"/>
              <a:gd name="T113" fmla="*/ 4494 h 6144"/>
              <a:gd name="T114" fmla="*/ 4008 w 6144"/>
              <a:gd name="T115" fmla="*/ 4530 h 6144"/>
              <a:gd name="T116" fmla="*/ 3810 w 6144"/>
              <a:gd name="T117" fmla="*/ 4538 h 6144"/>
              <a:gd name="T118" fmla="*/ 3664 w 6144"/>
              <a:gd name="T119" fmla="*/ 4752 h 6144"/>
              <a:gd name="T120" fmla="*/ 3508 w 6144"/>
              <a:gd name="T121" fmla="*/ 5528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4" h="6144">
                <a:moveTo>
                  <a:pt x="3072" y="0"/>
                </a:moveTo>
                <a:cubicBezTo>
                  <a:pt x="3629" y="0"/>
                  <a:pt x="4143" y="137"/>
                  <a:pt x="4614" y="412"/>
                </a:cubicBezTo>
                <a:cubicBezTo>
                  <a:pt x="5085" y="687"/>
                  <a:pt x="5457" y="1059"/>
                  <a:pt x="5732" y="1530"/>
                </a:cubicBezTo>
                <a:cubicBezTo>
                  <a:pt x="6007" y="2001"/>
                  <a:pt x="6144" y="2515"/>
                  <a:pt x="6144" y="3072"/>
                </a:cubicBez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lose/>
                <a:moveTo>
                  <a:pt x="4168" y="2084"/>
                </a:moveTo>
                <a:cubicBezTo>
                  <a:pt x="4163" y="2087"/>
                  <a:pt x="4150" y="2099"/>
                  <a:pt x="4130" y="2122"/>
                </a:cubicBezTo>
                <a:cubicBezTo>
                  <a:pt x="4110" y="2145"/>
                  <a:pt x="4092" y="2157"/>
                  <a:pt x="4076" y="2160"/>
                </a:cubicBezTo>
                <a:cubicBezTo>
                  <a:pt x="4081" y="2160"/>
                  <a:pt x="4087" y="2153"/>
                  <a:pt x="4094" y="2140"/>
                </a:cubicBezTo>
                <a:cubicBezTo>
                  <a:pt x="4101" y="2127"/>
                  <a:pt x="4107" y="2112"/>
                  <a:pt x="4114" y="2096"/>
                </a:cubicBezTo>
                <a:cubicBezTo>
                  <a:pt x="4121" y="2080"/>
                  <a:pt x="4125" y="2071"/>
                  <a:pt x="4128" y="2068"/>
                </a:cubicBezTo>
                <a:cubicBezTo>
                  <a:pt x="4144" y="2049"/>
                  <a:pt x="4173" y="2029"/>
                  <a:pt x="4216" y="2008"/>
                </a:cubicBezTo>
                <a:cubicBezTo>
                  <a:pt x="4253" y="1992"/>
                  <a:pt x="4323" y="1976"/>
                  <a:pt x="4424" y="1960"/>
                </a:cubicBezTo>
                <a:cubicBezTo>
                  <a:pt x="4515" y="1939"/>
                  <a:pt x="4583" y="1953"/>
                  <a:pt x="4628" y="2004"/>
                </a:cubicBezTo>
                <a:cubicBezTo>
                  <a:pt x="4623" y="1999"/>
                  <a:pt x="4635" y="1981"/>
                  <a:pt x="4666" y="1952"/>
                </a:cubicBezTo>
                <a:cubicBezTo>
                  <a:pt x="4697" y="1923"/>
                  <a:pt x="4716" y="1907"/>
                  <a:pt x="4724" y="1904"/>
                </a:cubicBezTo>
                <a:cubicBezTo>
                  <a:pt x="4732" y="1899"/>
                  <a:pt x="4752" y="1893"/>
                  <a:pt x="4784" y="1886"/>
                </a:cubicBezTo>
                <a:cubicBezTo>
                  <a:pt x="4816" y="1879"/>
                  <a:pt x="4836" y="1869"/>
                  <a:pt x="4844" y="1856"/>
                </a:cubicBezTo>
                <a:cubicBezTo>
                  <a:pt x="4852" y="1768"/>
                  <a:pt x="4852" y="1768"/>
                  <a:pt x="4852" y="1768"/>
                </a:cubicBezTo>
                <a:cubicBezTo>
                  <a:pt x="4820" y="1771"/>
                  <a:pt x="4797" y="1761"/>
                  <a:pt x="4782" y="1740"/>
                </a:cubicBezTo>
                <a:cubicBezTo>
                  <a:pt x="4767" y="1719"/>
                  <a:pt x="4759" y="1691"/>
                  <a:pt x="4756" y="1656"/>
                </a:cubicBezTo>
                <a:cubicBezTo>
                  <a:pt x="4756" y="1661"/>
                  <a:pt x="4748" y="1672"/>
                  <a:pt x="4732" y="1688"/>
                </a:cubicBezTo>
                <a:cubicBezTo>
                  <a:pt x="4732" y="1669"/>
                  <a:pt x="4726" y="1659"/>
                  <a:pt x="4714" y="1656"/>
                </a:cubicBezTo>
                <a:cubicBezTo>
                  <a:pt x="4702" y="1653"/>
                  <a:pt x="4687" y="1655"/>
                  <a:pt x="4668" y="1660"/>
                </a:cubicBezTo>
                <a:cubicBezTo>
                  <a:pt x="4649" y="1665"/>
                  <a:pt x="4637" y="1667"/>
                  <a:pt x="4632" y="1664"/>
                </a:cubicBezTo>
                <a:cubicBezTo>
                  <a:pt x="4605" y="1656"/>
                  <a:pt x="4585" y="1646"/>
                  <a:pt x="4572" y="1634"/>
                </a:cubicBezTo>
                <a:cubicBezTo>
                  <a:pt x="4559" y="1622"/>
                  <a:pt x="4548" y="1600"/>
                  <a:pt x="4540" y="1568"/>
                </a:cubicBezTo>
                <a:cubicBezTo>
                  <a:pt x="4532" y="1536"/>
                  <a:pt x="4527" y="1516"/>
                  <a:pt x="4524" y="1508"/>
                </a:cubicBezTo>
                <a:cubicBezTo>
                  <a:pt x="4519" y="1495"/>
                  <a:pt x="4506" y="1480"/>
                  <a:pt x="4486" y="1464"/>
                </a:cubicBezTo>
                <a:cubicBezTo>
                  <a:pt x="4466" y="1448"/>
                  <a:pt x="4453" y="1435"/>
                  <a:pt x="4448" y="1424"/>
                </a:cubicBezTo>
                <a:cubicBezTo>
                  <a:pt x="4445" y="1419"/>
                  <a:pt x="4442" y="1411"/>
                  <a:pt x="4438" y="1402"/>
                </a:cubicBezTo>
                <a:cubicBezTo>
                  <a:pt x="4434" y="1393"/>
                  <a:pt x="4430" y="1384"/>
                  <a:pt x="4426" y="1376"/>
                </a:cubicBezTo>
                <a:cubicBezTo>
                  <a:pt x="4422" y="1368"/>
                  <a:pt x="4417" y="1361"/>
                  <a:pt x="4410" y="1354"/>
                </a:cubicBezTo>
                <a:cubicBezTo>
                  <a:pt x="4403" y="1347"/>
                  <a:pt x="4396" y="1344"/>
                  <a:pt x="4388" y="1344"/>
                </a:cubicBezTo>
                <a:cubicBezTo>
                  <a:pt x="4380" y="1344"/>
                  <a:pt x="4371" y="1351"/>
                  <a:pt x="4360" y="1364"/>
                </a:cubicBezTo>
                <a:cubicBezTo>
                  <a:pt x="4349" y="1377"/>
                  <a:pt x="4339" y="1391"/>
                  <a:pt x="4330" y="1404"/>
                </a:cubicBezTo>
                <a:cubicBezTo>
                  <a:pt x="4321" y="1417"/>
                  <a:pt x="4315" y="1424"/>
                  <a:pt x="4312" y="1424"/>
                </a:cubicBezTo>
                <a:cubicBezTo>
                  <a:pt x="4304" y="1419"/>
                  <a:pt x="4296" y="1417"/>
                  <a:pt x="4288" y="1418"/>
                </a:cubicBezTo>
                <a:cubicBezTo>
                  <a:pt x="4280" y="1419"/>
                  <a:pt x="4274" y="1421"/>
                  <a:pt x="4270" y="1422"/>
                </a:cubicBezTo>
                <a:cubicBezTo>
                  <a:pt x="4266" y="1423"/>
                  <a:pt x="4260" y="1427"/>
                  <a:pt x="4252" y="1434"/>
                </a:cubicBezTo>
                <a:cubicBezTo>
                  <a:pt x="4244" y="1441"/>
                  <a:pt x="4237" y="1445"/>
                  <a:pt x="4232" y="1448"/>
                </a:cubicBezTo>
                <a:cubicBezTo>
                  <a:pt x="4224" y="1453"/>
                  <a:pt x="4213" y="1457"/>
                  <a:pt x="4198" y="1460"/>
                </a:cubicBezTo>
                <a:cubicBezTo>
                  <a:pt x="4183" y="1463"/>
                  <a:pt x="4172" y="1465"/>
                  <a:pt x="4164" y="1468"/>
                </a:cubicBezTo>
                <a:cubicBezTo>
                  <a:pt x="4204" y="1455"/>
                  <a:pt x="4203" y="1440"/>
                  <a:pt x="4160" y="1424"/>
                </a:cubicBezTo>
                <a:cubicBezTo>
                  <a:pt x="4133" y="1413"/>
                  <a:pt x="4112" y="1409"/>
                  <a:pt x="4096" y="1412"/>
                </a:cubicBezTo>
                <a:cubicBezTo>
                  <a:pt x="4120" y="1401"/>
                  <a:pt x="4130" y="1385"/>
                  <a:pt x="4126" y="1364"/>
                </a:cubicBezTo>
                <a:cubicBezTo>
                  <a:pt x="4122" y="1343"/>
                  <a:pt x="4111" y="1324"/>
                  <a:pt x="4092" y="1308"/>
                </a:cubicBezTo>
                <a:cubicBezTo>
                  <a:pt x="4112" y="1308"/>
                  <a:pt x="4112" y="1308"/>
                  <a:pt x="4112" y="1308"/>
                </a:cubicBezTo>
                <a:cubicBezTo>
                  <a:pt x="4109" y="1297"/>
                  <a:pt x="4098" y="1286"/>
                  <a:pt x="4078" y="1274"/>
                </a:cubicBezTo>
                <a:cubicBezTo>
                  <a:pt x="4058" y="1262"/>
                  <a:pt x="4035" y="1251"/>
                  <a:pt x="4008" y="1240"/>
                </a:cubicBezTo>
                <a:cubicBezTo>
                  <a:pt x="3981" y="1229"/>
                  <a:pt x="3964" y="1221"/>
                  <a:pt x="3956" y="1216"/>
                </a:cubicBezTo>
                <a:cubicBezTo>
                  <a:pt x="3935" y="1203"/>
                  <a:pt x="3889" y="1190"/>
                  <a:pt x="3820" y="1178"/>
                </a:cubicBezTo>
                <a:cubicBezTo>
                  <a:pt x="3751" y="1166"/>
                  <a:pt x="3707" y="1165"/>
                  <a:pt x="3688" y="1176"/>
                </a:cubicBezTo>
                <a:cubicBezTo>
                  <a:pt x="3675" y="1192"/>
                  <a:pt x="3669" y="1206"/>
                  <a:pt x="3670" y="1218"/>
                </a:cubicBezTo>
                <a:cubicBezTo>
                  <a:pt x="3671" y="1230"/>
                  <a:pt x="3677" y="1249"/>
                  <a:pt x="3686" y="1274"/>
                </a:cubicBezTo>
                <a:cubicBezTo>
                  <a:pt x="3695" y="1299"/>
                  <a:pt x="3700" y="1316"/>
                  <a:pt x="3700" y="1324"/>
                </a:cubicBezTo>
                <a:cubicBezTo>
                  <a:pt x="3703" y="1340"/>
                  <a:pt x="3695" y="1357"/>
                  <a:pt x="3678" y="1376"/>
                </a:cubicBezTo>
                <a:cubicBezTo>
                  <a:pt x="3661" y="1395"/>
                  <a:pt x="3652" y="1411"/>
                  <a:pt x="3652" y="1424"/>
                </a:cubicBezTo>
                <a:cubicBezTo>
                  <a:pt x="3652" y="1443"/>
                  <a:pt x="3671" y="1463"/>
                  <a:pt x="3708" y="1486"/>
                </a:cubicBezTo>
                <a:cubicBezTo>
                  <a:pt x="3745" y="1509"/>
                  <a:pt x="3759" y="1537"/>
                  <a:pt x="3748" y="1572"/>
                </a:cubicBezTo>
                <a:cubicBezTo>
                  <a:pt x="3740" y="1593"/>
                  <a:pt x="3719" y="1615"/>
                  <a:pt x="3684" y="1636"/>
                </a:cubicBezTo>
                <a:cubicBezTo>
                  <a:pt x="3649" y="1657"/>
                  <a:pt x="3628" y="1673"/>
                  <a:pt x="3620" y="1684"/>
                </a:cubicBezTo>
                <a:cubicBezTo>
                  <a:pt x="3607" y="1705"/>
                  <a:pt x="3605" y="1730"/>
                  <a:pt x="3614" y="1758"/>
                </a:cubicBezTo>
                <a:cubicBezTo>
                  <a:pt x="3623" y="1786"/>
                  <a:pt x="3637" y="1808"/>
                  <a:pt x="3656" y="1824"/>
                </a:cubicBezTo>
                <a:cubicBezTo>
                  <a:pt x="3661" y="1829"/>
                  <a:pt x="3663" y="1835"/>
                  <a:pt x="3662" y="1840"/>
                </a:cubicBezTo>
                <a:cubicBezTo>
                  <a:pt x="3661" y="1845"/>
                  <a:pt x="3656" y="1851"/>
                  <a:pt x="3648" y="1858"/>
                </a:cubicBezTo>
                <a:cubicBezTo>
                  <a:pt x="3640" y="1865"/>
                  <a:pt x="3633" y="1870"/>
                  <a:pt x="3626" y="1874"/>
                </a:cubicBezTo>
                <a:cubicBezTo>
                  <a:pt x="3619" y="1878"/>
                  <a:pt x="3611" y="1883"/>
                  <a:pt x="3600" y="1888"/>
                </a:cubicBezTo>
                <a:cubicBezTo>
                  <a:pt x="3588" y="1896"/>
                  <a:pt x="3588" y="1896"/>
                  <a:pt x="3588" y="1896"/>
                </a:cubicBezTo>
                <a:cubicBezTo>
                  <a:pt x="3559" y="1909"/>
                  <a:pt x="3531" y="1901"/>
                  <a:pt x="3506" y="1872"/>
                </a:cubicBezTo>
                <a:cubicBezTo>
                  <a:pt x="3481" y="1843"/>
                  <a:pt x="3463" y="1808"/>
                  <a:pt x="3452" y="1768"/>
                </a:cubicBezTo>
                <a:cubicBezTo>
                  <a:pt x="3433" y="1701"/>
                  <a:pt x="3412" y="1661"/>
                  <a:pt x="3388" y="1648"/>
                </a:cubicBezTo>
                <a:cubicBezTo>
                  <a:pt x="3327" y="1627"/>
                  <a:pt x="3288" y="1628"/>
                  <a:pt x="3272" y="1652"/>
                </a:cubicBezTo>
                <a:cubicBezTo>
                  <a:pt x="3259" y="1617"/>
                  <a:pt x="3204" y="1583"/>
                  <a:pt x="3108" y="1548"/>
                </a:cubicBezTo>
                <a:cubicBezTo>
                  <a:pt x="3041" y="1524"/>
                  <a:pt x="2964" y="1519"/>
                  <a:pt x="2876" y="1532"/>
                </a:cubicBezTo>
                <a:cubicBezTo>
                  <a:pt x="2892" y="1529"/>
                  <a:pt x="2892" y="1509"/>
                  <a:pt x="2876" y="1472"/>
                </a:cubicBezTo>
                <a:cubicBezTo>
                  <a:pt x="2857" y="1432"/>
                  <a:pt x="2832" y="1416"/>
                  <a:pt x="2800" y="1424"/>
                </a:cubicBezTo>
                <a:cubicBezTo>
                  <a:pt x="2808" y="1408"/>
                  <a:pt x="2813" y="1385"/>
                  <a:pt x="2816" y="1354"/>
                </a:cubicBezTo>
                <a:cubicBezTo>
                  <a:pt x="2819" y="1323"/>
                  <a:pt x="2820" y="1305"/>
                  <a:pt x="2820" y="1300"/>
                </a:cubicBezTo>
                <a:cubicBezTo>
                  <a:pt x="2828" y="1265"/>
                  <a:pt x="2844" y="1235"/>
                  <a:pt x="2868" y="1208"/>
                </a:cubicBezTo>
                <a:cubicBezTo>
                  <a:pt x="2871" y="1205"/>
                  <a:pt x="2880" y="1194"/>
                  <a:pt x="2896" y="1174"/>
                </a:cubicBezTo>
                <a:cubicBezTo>
                  <a:pt x="2912" y="1154"/>
                  <a:pt x="2925" y="1136"/>
                  <a:pt x="2934" y="1120"/>
                </a:cubicBezTo>
                <a:cubicBezTo>
                  <a:pt x="2943" y="1104"/>
                  <a:pt x="2944" y="1096"/>
                  <a:pt x="2936" y="1096"/>
                </a:cubicBezTo>
                <a:cubicBezTo>
                  <a:pt x="3029" y="1107"/>
                  <a:pt x="3096" y="1092"/>
                  <a:pt x="3136" y="1052"/>
                </a:cubicBezTo>
                <a:cubicBezTo>
                  <a:pt x="3149" y="1039"/>
                  <a:pt x="3165" y="1016"/>
                  <a:pt x="3182" y="984"/>
                </a:cubicBezTo>
                <a:cubicBezTo>
                  <a:pt x="3199" y="952"/>
                  <a:pt x="3213" y="929"/>
                  <a:pt x="3224" y="916"/>
                </a:cubicBezTo>
                <a:cubicBezTo>
                  <a:pt x="3248" y="900"/>
                  <a:pt x="3267" y="893"/>
                  <a:pt x="3280" y="894"/>
                </a:cubicBezTo>
                <a:cubicBezTo>
                  <a:pt x="3293" y="895"/>
                  <a:pt x="3313" y="903"/>
                  <a:pt x="3338" y="916"/>
                </a:cubicBezTo>
                <a:cubicBezTo>
                  <a:pt x="3363" y="929"/>
                  <a:pt x="3383" y="936"/>
                  <a:pt x="3396" y="936"/>
                </a:cubicBezTo>
                <a:cubicBezTo>
                  <a:pt x="3433" y="939"/>
                  <a:pt x="3454" y="924"/>
                  <a:pt x="3458" y="892"/>
                </a:cubicBezTo>
                <a:cubicBezTo>
                  <a:pt x="3462" y="860"/>
                  <a:pt x="3452" y="833"/>
                  <a:pt x="3428" y="812"/>
                </a:cubicBezTo>
                <a:cubicBezTo>
                  <a:pt x="3460" y="815"/>
                  <a:pt x="3464" y="792"/>
                  <a:pt x="3440" y="744"/>
                </a:cubicBezTo>
                <a:cubicBezTo>
                  <a:pt x="3429" y="725"/>
                  <a:pt x="3419" y="713"/>
                  <a:pt x="3408" y="708"/>
                </a:cubicBezTo>
                <a:cubicBezTo>
                  <a:pt x="3376" y="697"/>
                  <a:pt x="3340" y="704"/>
                  <a:pt x="3300" y="728"/>
                </a:cubicBezTo>
                <a:cubicBezTo>
                  <a:pt x="3279" y="739"/>
                  <a:pt x="3281" y="749"/>
                  <a:pt x="3308" y="760"/>
                </a:cubicBezTo>
                <a:cubicBezTo>
                  <a:pt x="3305" y="757"/>
                  <a:pt x="3293" y="771"/>
                  <a:pt x="3270" y="802"/>
                </a:cubicBezTo>
                <a:cubicBezTo>
                  <a:pt x="3247" y="833"/>
                  <a:pt x="3225" y="856"/>
                  <a:pt x="3204" y="872"/>
                </a:cubicBezTo>
                <a:cubicBezTo>
                  <a:pt x="3183" y="888"/>
                  <a:pt x="3161" y="881"/>
                  <a:pt x="3140" y="852"/>
                </a:cubicBezTo>
                <a:cubicBezTo>
                  <a:pt x="3137" y="849"/>
                  <a:pt x="3130" y="831"/>
                  <a:pt x="3118" y="798"/>
                </a:cubicBezTo>
                <a:cubicBezTo>
                  <a:pt x="3106" y="765"/>
                  <a:pt x="3093" y="747"/>
                  <a:pt x="3080" y="744"/>
                </a:cubicBezTo>
                <a:cubicBezTo>
                  <a:pt x="3059" y="744"/>
                  <a:pt x="3037" y="764"/>
                  <a:pt x="3016" y="804"/>
                </a:cubicBezTo>
                <a:cubicBezTo>
                  <a:pt x="3024" y="783"/>
                  <a:pt x="3009" y="763"/>
                  <a:pt x="2972" y="744"/>
                </a:cubicBezTo>
                <a:cubicBezTo>
                  <a:pt x="2935" y="725"/>
                  <a:pt x="2903" y="715"/>
                  <a:pt x="2876" y="712"/>
                </a:cubicBezTo>
                <a:cubicBezTo>
                  <a:pt x="2927" y="680"/>
                  <a:pt x="2916" y="644"/>
                  <a:pt x="2844" y="604"/>
                </a:cubicBezTo>
                <a:cubicBezTo>
                  <a:pt x="2825" y="593"/>
                  <a:pt x="2798" y="587"/>
                  <a:pt x="2762" y="584"/>
                </a:cubicBezTo>
                <a:cubicBezTo>
                  <a:pt x="2726" y="581"/>
                  <a:pt x="2700" y="587"/>
                  <a:pt x="2684" y="600"/>
                </a:cubicBezTo>
                <a:cubicBezTo>
                  <a:pt x="2671" y="619"/>
                  <a:pt x="2663" y="634"/>
                  <a:pt x="2662" y="646"/>
                </a:cubicBezTo>
                <a:cubicBezTo>
                  <a:pt x="2661" y="658"/>
                  <a:pt x="2667" y="669"/>
                  <a:pt x="2682" y="678"/>
                </a:cubicBezTo>
                <a:cubicBezTo>
                  <a:pt x="2697" y="687"/>
                  <a:pt x="2711" y="695"/>
                  <a:pt x="2724" y="700"/>
                </a:cubicBezTo>
                <a:cubicBezTo>
                  <a:pt x="2737" y="705"/>
                  <a:pt x="2753" y="711"/>
                  <a:pt x="2770" y="716"/>
                </a:cubicBezTo>
                <a:cubicBezTo>
                  <a:pt x="2787" y="721"/>
                  <a:pt x="2799" y="725"/>
                  <a:pt x="2804" y="728"/>
                </a:cubicBezTo>
                <a:cubicBezTo>
                  <a:pt x="2841" y="755"/>
                  <a:pt x="2852" y="773"/>
                  <a:pt x="2836" y="784"/>
                </a:cubicBezTo>
                <a:cubicBezTo>
                  <a:pt x="2831" y="787"/>
                  <a:pt x="2819" y="791"/>
                  <a:pt x="2802" y="798"/>
                </a:cubicBezTo>
                <a:cubicBezTo>
                  <a:pt x="2785" y="805"/>
                  <a:pt x="2769" y="811"/>
                  <a:pt x="2756" y="816"/>
                </a:cubicBezTo>
                <a:cubicBezTo>
                  <a:pt x="2743" y="821"/>
                  <a:pt x="2735" y="827"/>
                  <a:pt x="2732" y="832"/>
                </a:cubicBezTo>
                <a:cubicBezTo>
                  <a:pt x="2724" y="843"/>
                  <a:pt x="2724" y="861"/>
                  <a:pt x="2732" y="888"/>
                </a:cubicBezTo>
                <a:cubicBezTo>
                  <a:pt x="2740" y="915"/>
                  <a:pt x="2737" y="933"/>
                  <a:pt x="2724" y="944"/>
                </a:cubicBezTo>
                <a:cubicBezTo>
                  <a:pt x="2711" y="931"/>
                  <a:pt x="2699" y="907"/>
                  <a:pt x="2688" y="874"/>
                </a:cubicBezTo>
                <a:cubicBezTo>
                  <a:pt x="2677" y="841"/>
                  <a:pt x="2668" y="819"/>
                  <a:pt x="2660" y="808"/>
                </a:cubicBezTo>
                <a:cubicBezTo>
                  <a:pt x="2679" y="832"/>
                  <a:pt x="2645" y="840"/>
                  <a:pt x="2560" y="832"/>
                </a:cubicBezTo>
                <a:cubicBezTo>
                  <a:pt x="2520" y="828"/>
                  <a:pt x="2520" y="828"/>
                  <a:pt x="2520" y="828"/>
                </a:cubicBezTo>
                <a:cubicBezTo>
                  <a:pt x="2509" y="828"/>
                  <a:pt x="2488" y="831"/>
                  <a:pt x="2456" y="836"/>
                </a:cubicBezTo>
                <a:cubicBezTo>
                  <a:pt x="2424" y="841"/>
                  <a:pt x="2397" y="843"/>
                  <a:pt x="2374" y="840"/>
                </a:cubicBezTo>
                <a:cubicBezTo>
                  <a:pt x="2351" y="837"/>
                  <a:pt x="2333" y="827"/>
                  <a:pt x="2320" y="808"/>
                </a:cubicBezTo>
                <a:cubicBezTo>
                  <a:pt x="2309" y="787"/>
                  <a:pt x="2309" y="760"/>
                  <a:pt x="2320" y="728"/>
                </a:cubicBezTo>
                <a:cubicBezTo>
                  <a:pt x="2323" y="717"/>
                  <a:pt x="2328" y="715"/>
                  <a:pt x="2336" y="720"/>
                </a:cubicBezTo>
                <a:cubicBezTo>
                  <a:pt x="2325" y="712"/>
                  <a:pt x="2311" y="699"/>
                  <a:pt x="2292" y="682"/>
                </a:cubicBezTo>
                <a:cubicBezTo>
                  <a:pt x="2273" y="665"/>
                  <a:pt x="2260" y="653"/>
                  <a:pt x="2252" y="648"/>
                </a:cubicBezTo>
                <a:cubicBezTo>
                  <a:pt x="2129" y="688"/>
                  <a:pt x="2004" y="743"/>
                  <a:pt x="1876" y="812"/>
                </a:cubicBezTo>
                <a:cubicBezTo>
                  <a:pt x="1892" y="815"/>
                  <a:pt x="1908" y="813"/>
                  <a:pt x="1924" y="808"/>
                </a:cubicBezTo>
                <a:cubicBezTo>
                  <a:pt x="1937" y="803"/>
                  <a:pt x="1955" y="794"/>
                  <a:pt x="1976" y="782"/>
                </a:cubicBezTo>
                <a:cubicBezTo>
                  <a:pt x="1997" y="770"/>
                  <a:pt x="2011" y="763"/>
                  <a:pt x="2016" y="760"/>
                </a:cubicBezTo>
                <a:cubicBezTo>
                  <a:pt x="2107" y="723"/>
                  <a:pt x="2163" y="713"/>
                  <a:pt x="2184" y="732"/>
                </a:cubicBezTo>
                <a:cubicBezTo>
                  <a:pt x="2204" y="712"/>
                  <a:pt x="2204" y="712"/>
                  <a:pt x="2204" y="712"/>
                </a:cubicBezTo>
                <a:cubicBezTo>
                  <a:pt x="2241" y="755"/>
                  <a:pt x="2268" y="788"/>
                  <a:pt x="2284" y="812"/>
                </a:cubicBezTo>
                <a:cubicBezTo>
                  <a:pt x="2265" y="801"/>
                  <a:pt x="2225" y="800"/>
                  <a:pt x="2164" y="808"/>
                </a:cubicBezTo>
                <a:cubicBezTo>
                  <a:pt x="2111" y="824"/>
                  <a:pt x="2081" y="840"/>
                  <a:pt x="2076" y="856"/>
                </a:cubicBezTo>
                <a:cubicBezTo>
                  <a:pt x="2095" y="888"/>
                  <a:pt x="2101" y="912"/>
                  <a:pt x="2096" y="928"/>
                </a:cubicBezTo>
                <a:cubicBezTo>
                  <a:pt x="2085" y="920"/>
                  <a:pt x="2070" y="907"/>
                  <a:pt x="2050" y="888"/>
                </a:cubicBezTo>
                <a:cubicBezTo>
                  <a:pt x="2030" y="869"/>
                  <a:pt x="2011" y="855"/>
                  <a:pt x="1992" y="844"/>
                </a:cubicBezTo>
                <a:cubicBezTo>
                  <a:pt x="1973" y="833"/>
                  <a:pt x="1953" y="827"/>
                  <a:pt x="1932" y="824"/>
                </a:cubicBezTo>
                <a:cubicBezTo>
                  <a:pt x="1889" y="824"/>
                  <a:pt x="1860" y="825"/>
                  <a:pt x="1844" y="828"/>
                </a:cubicBezTo>
                <a:cubicBezTo>
                  <a:pt x="1455" y="1041"/>
                  <a:pt x="1141" y="1337"/>
                  <a:pt x="904" y="1716"/>
                </a:cubicBezTo>
                <a:cubicBezTo>
                  <a:pt x="923" y="1735"/>
                  <a:pt x="939" y="1745"/>
                  <a:pt x="952" y="1748"/>
                </a:cubicBezTo>
                <a:cubicBezTo>
                  <a:pt x="963" y="1751"/>
                  <a:pt x="969" y="1763"/>
                  <a:pt x="972" y="1784"/>
                </a:cubicBezTo>
                <a:cubicBezTo>
                  <a:pt x="975" y="1805"/>
                  <a:pt x="978" y="1820"/>
                  <a:pt x="982" y="1828"/>
                </a:cubicBezTo>
                <a:cubicBezTo>
                  <a:pt x="986" y="1836"/>
                  <a:pt x="1001" y="1832"/>
                  <a:pt x="1028" y="1816"/>
                </a:cubicBezTo>
                <a:cubicBezTo>
                  <a:pt x="1052" y="1837"/>
                  <a:pt x="1056" y="1863"/>
                  <a:pt x="1040" y="1892"/>
                </a:cubicBezTo>
                <a:cubicBezTo>
                  <a:pt x="1043" y="1889"/>
                  <a:pt x="1101" y="1925"/>
                  <a:pt x="1216" y="2000"/>
                </a:cubicBezTo>
                <a:cubicBezTo>
                  <a:pt x="1267" y="2045"/>
                  <a:pt x="1295" y="2073"/>
                  <a:pt x="1300" y="2084"/>
                </a:cubicBezTo>
                <a:cubicBezTo>
                  <a:pt x="1308" y="2113"/>
                  <a:pt x="1295" y="2137"/>
                  <a:pt x="1260" y="2156"/>
                </a:cubicBezTo>
                <a:cubicBezTo>
                  <a:pt x="1257" y="2151"/>
                  <a:pt x="1245" y="2139"/>
                  <a:pt x="1224" y="2120"/>
                </a:cubicBezTo>
                <a:cubicBezTo>
                  <a:pt x="1203" y="2101"/>
                  <a:pt x="1191" y="2096"/>
                  <a:pt x="1188" y="2104"/>
                </a:cubicBezTo>
                <a:cubicBezTo>
                  <a:pt x="1180" y="2117"/>
                  <a:pt x="1181" y="2142"/>
                  <a:pt x="1190" y="2178"/>
                </a:cubicBezTo>
                <a:cubicBezTo>
                  <a:pt x="1199" y="2214"/>
                  <a:pt x="1213" y="2231"/>
                  <a:pt x="1232" y="2228"/>
                </a:cubicBezTo>
                <a:cubicBezTo>
                  <a:pt x="1213" y="2228"/>
                  <a:pt x="1201" y="2249"/>
                  <a:pt x="1194" y="2292"/>
                </a:cubicBezTo>
                <a:cubicBezTo>
                  <a:pt x="1187" y="2335"/>
                  <a:pt x="1184" y="2382"/>
                  <a:pt x="1184" y="2434"/>
                </a:cubicBezTo>
                <a:cubicBezTo>
                  <a:pt x="1184" y="2486"/>
                  <a:pt x="1183" y="2517"/>
                  <a:pt x="1180" y="2528"/>
                </a:cubicBezTo>
                <a:cubicBezTo>
                  <a:pt x="1188" y="2532"/>
                  <a:pt x="1188" y="2532"/>
                  <a:pt x="1188" y="2532"/>
                </a:cubicBezTo>
                <a:cubicBezTo>
                  <a:pt x="1180" y="2564"/>
                  <a:pt x="1187" y="2610"/>
                  <a:pt x="1210" y="2670"/>
                </a:cubicBezTo>
                <a:cubicBezTo>
                  <a:pt x="1233" y="2730"/>
                  <a:pt x="1261" y="2756"/>
                  <a:pt x="1296" y="2748"/>
                </a:cubicBezTo>
                <a:cubicBezTo>
                  <a:pt x="1261" y="2756"/>
                  <a:pt x="1288" y="2813"/>
                  <a:pt x="1376" y="2920"/>
                </a:cubicBezTo>
                <a:cubicBezTo>
                  <a:pt x="1392" y="2941"/>
                  <a:pt x="1403" y="2953"/>
                  <a:pt x="1408" y="2956"/>
                </a:cubicBezTo>
                <a:cubicBezTo>
                  <a:pt x="1416" y="2961"/>
                  <a:pt x="1432" y="2971"/>
                  <a:pt x="1456" y="2986"/>
                </a:cubicBezTo>
                <a:cubicBezTo>
                  <a:pt x="1480" y="3001"/>
                  <a:pt x="1500" y="3014"/>
                  <a:pt x="1516" y="3026"/>
                </a:cubicBezTo>
                <a:cubicBezTo>
                  <a:pt x="1532" y="3038"/>
                  <a:pt x="1545" y="3052"/>
                  <a:pt x="1556" y="3068"/>
                </a:cubicBezTo>
                <a:cubicBezTo>
                  <a:pt x="1567" y="3081"/>
                  <a:pt x="1580" y="3111"/>
                  <a:pt x="1596" y="3158"/>
                </a:cubicBezTo>
                <a:cubicBezTo>
                  <a:pt x="1612" y="3205"/>
                  <a:pt x="1631" y="3236"/>
                  <a:pt x="1652" y="3252"/>
                </a:cubicBezTo>
                <a:cubicBezTo>
                  <a:pt x="1647" y="3268"/>
                  <a:pt x="1659" y="3295"/>
                  <a:pt x="1690" y="3332"/>
                </a:cubicBezTo>
                <a:cubicBezTo>
                  <a:pt x="1721" y="3369"/>
                  <a:pt x="1735" y="3400"/>
                  <a:pt x="1732" y="3424"/>
                </a:cubicBezTo>
                <a:cubicBezTo>
                  <a:pt x="1729" y="3424"/>
                  <a:pt x="1726" y="3425"/>
                  <a:pt x="1722" y="3428"/>
                </a:cubicBezTo>
                <a:cubicBezTo>
                  <a:pt x="1718" y="3431"/>
                  <a:pt x="1715" y="3432"/>
                  <a:pt x="1712" y="3432"/>
                </a:cubicBezTo>
                <a:cubicBezTo>
                  <a:pt x="1720" y="3451"/>
                  <a:pt x="1741" y="3469"/>
                  <a:pt x="1774" y="3488"/>
                </a:cubicBezTo>
                <a:cubicBezTo>
                  <a:pt x="1807" y="3507"/>
                  <a:pt x="1828" y="3524"/>
                  <a:pt x="1836" y="3540"/>
                </a:cubicBezTo>
                <a:cubicBezTo>
                  <a:pt x="1839" y="3548"/>
                  <a:pt x="1841" y="3561"/>
                  <a:pt x="1844" y="3580"/>
                </a:cubicBezTo>
                <a:cubicBezTo>
                  <a:pt x="1847" y="3599"/>
                  <a:pt x="1851" y="3613"/>
                  <a:pt x="1856" y="3624"/>
                </a:cubicBezTo>
                <a:cubicBezTo>
                  <a:pt x="1861" y="3635"/>
                  <a:pt x="1872" y="3637"/>
                  <a:pt x="1888" y="3632"/>
                </a:cubicBezTo>
                <a:cubicBezTo>
                  <a:pt x="1893" y="3579"/>
                  <a:pt x="1861" y="3496"/>
                  <a:pt x="1792" y="3384"/>
                </a:cubicBezTo>
                <a:cubicBezTo>
                  <a:pt x="1752" y="3317"/>
                  <a:pt x="1729" y="3279"/>
                  <a:pt x="1724" y="3268"/>
                </a:cubicBezTo>
                <a:cubicBezTo>
                  <a:pt x="1716" y="3255"/>
                  <a:pt x="1709" y="3234"/>
                  <a:pt x="1702" y="3206"/>
                </a:cubicBezTo>
                <a:cubicBezTo>
                  <a:pt x="1695" y="3178"/>
                  <a:pt x="1689" y="3159"/>
                  <a:pt x="1684" y="3148"/>
                </a:cubicBezTo>
                <a:cubicBezTo>
                  <a:pt x="1689" y="3148"/>
                  <a:pt x="1697" y="3150"/>
                  <a:pt x="1708" y="3154"/>
                </a:cubicBezTo>
                <a:cubicBezTo>
                  <a:pt x="1719" y="3158"/>
                  <a:pt x="1730" y="3163"/>
                  <a:pt x="1742" y="3168"/>
                </a:cubicBezTo>
                <a:cubicBezTo>
                  <a:pt x="1754" y="3173"/>
                  <a:pt x="1764" y="3179"/>
                  <a:pt x="1772" y="3184"/>
                </a:cubicBezTo>
                <a:cubicBezTo>
                  <a:pt x="1780" y="3189"/>
                  <a:pt x="1783" y="3193"/>
                  <a:pt x="1780" y="3196"/>
                </a:cubicBezTo>
                <a:cubicBezTo>
                  <a:pt x="1772" y="3215"/>
                  <a:pt x="1775" y="3238"/>
                  <a:pt x="1788" y="3266"/>
                </a:cubicBezTo>
                <a:cubicBezTo>
                  <a:pt x="1801" y="3294"/>
                  <a:pt x="1817" y="3319"/>
                  <a:pt x="1836" y="3340"/>
                </a:cubicBezTo>
                <a:cubicBezTo>
                  <a:pt x="1855" y="3361"/>
                  <a:pt x="1877" y="3387"/>
                  <a:pt x="1904" y="3416"/>
                </a:cubicBezTo>
                <a:cubicBezTo>
                  <a:pt x="1931" y="3445"/>
                  <a:pt x="1947" y="3463"/>
                  <a:pt x="1952" y="3468"/>
                </a:cubicBezTo>
                <a:cubicBezTo>
                  <a:pt x="1968" y="3484"/>
                  <a:pt x="1987" y="3510"/>
                  <a:pt x="2008" y="3546"/>
                </a:cubicBezTo>
                <a:cubicBezTo>
                  <a:pt x="2029" y="3582"/>
                  <a:pt x="2029" y="3600"/>
                  <a:pt x="2008" y="3600"/>
                </a:cubicBezTo>
                <a:cubicBezTo>
                  <a:pt x="2032" y="3600"/>
                  <a:pt x="2059" y="3614"/>
                  <a:pt x="2088" y="3642"/>
                </a:cubicBezTo>
                <a:cubicBezTo>
                  <a:pt x="2117" y="3670"/>
                  <a:pt x="2140" y="3696"/>
                  <a:pt x="2156" y="3720"/>
                </a:cubicBezTo>
                <a:cubicBezTo>
                  <a:pt x="2169" y="3741"/>
                  <a:pt x="2180" y="3776"/>
                  <a:pt x="2188" y="3824"/>
                </a:cubicBezTo>
                <a:cubicBezTo>
                  <a:pt x="2196" y="3872"/>
                  <a:pt x="2203" y="3904"/>
                  <a:pt x="2208" y="3920"/>
                </a:cubicBezTo>
                <a:cubicBezTo>
                  <a:pt x="2213" y="3939"/>
                  <a:pt x="2225" y="3957"/>
                  <a:pt x="2242" y="3974"/>
                </a:cubicBezTo>
                <a:cubicBezTo>
                  <a:pt x="2259" y="3991"/>
                  <a:pt x="2276" y="4004"/>
                  <a:pt x="2292" y="4012"/>
                </a:cubicBezTo>
                <a:cubicBezTo>
                  <a:pt x="2356" y="4044"/>
                  <a:pt x="2356" y="4044"/>
                  <a:pt x="2356" y="4044"/>
                </a:cubicBezTo>
                <a:cubicBezTo>
                  <a:pt x="2408" y="4072"/>
                  <a:pt x="2408" y="4072"/>
                  <a:pt x="2408" y="4072"/>
                </a:cubicBezTo>
                <a:cubicBezTo>
                  <a:pt x="2421" y="4077"/>
                  <a:pt x="2446" y="4091"/>
                  <a:pt x="2482" y="4114"/>
                </a:cubicBezTo>
                <a:cubicBezTo>
                  <a:pt x="2518" y="4137"/>
                  <a:pt x="2547" y="4152"/>
                  <a:pt x="2568" y="4160"/>
                </a:cubicBezTo>
                <a:cubicBezTo>
                  <a:pt x="2595" y="4171"/>
                  <a:pt x="2616" y="4176"/>
                  <a:pt x="2632" y="4176"/>
                </a:cubicBezTo>
                <a:cubicBezTo>
                  <a:pt x="2648" y="4176"/>
                  <a:pt x="2667" y="4173"/>
                  <a:pt x="2690" y="4166"/>
                </a:cubicBezTo>
                <a:cubicBezTo>
                  <a:pt x="2713" y="4159"/>
                  <a:pt x="2731" y="4155"/>
                  <a:pt x="2744" y="4152"/>
                </a:cubicBezTo>
                <a:cubicBezTo>
                  <a:pt x="2784" y="4147"/>
                  <a:pt x="2823" y="4167"/>
                  <a:pt x="2860" y="4212"/>
                </a:cubicBezTo>
                <a:cubicBezTo>
                  <a:pt x="2897" y="4257"/>
                  <a:pt x="2925" y="4285"/>
                  <a:pt x="2944" y="4296"/>
                </a:cubicBezTo>
                <a:cubicBezTo>
                  <a:pt x="3040" y="4347"/>
                  <a:pt x="3113" y="4361"/>
                  <a:pt x="3164" y="4340"/>
                </a:cubicBezTo>
                <a:cubicBezTo>
                  <a:pt x="3159" y="4343"/>
                  <a:pt x="3159" y="4353"/>
                  <a:pt x="3166" y="4370"/>
                </a:cubicBezTo>
                <a:cubicBezTo>
                  <a:pt x="3173" y="4387"/>
                  <a:pt x="3183" y="4408"/>
                  <a:pt x="3198" y="4432"/>
                </a:cubicBezTo>
                <a:cubicBezTo>
                  <a:pt x="3213" y="4456"/>
                  <a:pt x="3225" y="4475"/>
                  <a:pt x="3234" y="4490"/>
                </a:cubicBezTo>
                <a:cubicBezTo>
                  <a:pt x="3243" y="4505"/>
                  <a:pt x="3251" y="4516"/>
                  <a:pt x="3256" y="4524"/>
                </a:cubicBezTo>
                <a:cubicBezTo>
                  <a:pt x="3269" y="4540"/>
                  <a:pt x="3293" y="4560"/>
                  <a:pt x="3328" y="4584"/>
                </a:cubicBezTo>
                <a:cubicBezTo>
                  <a:pt x="3363" y="4608"/>
                  <a:pt x="3387" y="4628"/>
                  <a:pt x="3400" y="4644"/>
                </a:cubicBezTo>
                <a:cubicBezTo>
                  <a:pt x="3416" y="4633"/>
                  <a:pt x="3425" y="4621"/>
                  <a:pt x="3428" y="4608"/>
                </a:cubicBezTo>
                <a:cubicBezTo>
                  <a:pt x="3420" y="4629"/>
                  <a:pt x="3429" y="4656"/>
                  <a:pt x="3456" y="4688"/>
                </a:cubicBezTo>
                <a:cubicBezTo>
                  <a:pt x="3483" y="4720"/>
                  <a:pt x="3507" y="4733"/>
                  <a:pt x="3528" y="4728"/>
                </a:cubicBezTo>
                <a:cubicBezTo>
                  <a:pt x="3565" y="4720"/>
                  <a:pt x="3584" y="4677"/>
                  <a:pt x="3584" y="4600"/>
                </a:cubicBezTo>
                <a:cubicBezTo>
                  <a:pt x="3501" y="4640"/>
                  <a:pt x="3436" y="4616"/>
                  <a:pt x="3388" y="4528"/>
                </a:cubicBezTo>
                <a:cubicBezTo>
                  <a:pt x="3388" y="4525"/>
                  <a:pt x="3385" y="4518"/>
                  <a:pt x="3378" y="4506"/>
                </a:cubicBezTo>
                <a:cubicBezTo>
                  <a:pt x="3371" y="4494"/>
                  <a:pt x="3366" y="4483"/>
                  <a:pt x="3362" y="4472"/>
                </a:cubicBezTo>
                <a:cubicBezTo>
                  <a:pt x="3358" y="4461"/>
                  <a:pt x="3355" y="4450"/>
                  <a:pt x="3352" y="4438"/>
                </a:cubicBezTo>
                <a:cubicBezTo>
                  <a:pt x="3349" y="4426"/>
                  <a:pt x="3349" y="4416"/>
                  <a:pt x="3352" y="4408"/>
                </a:cubicBezTo>
                <a:cubicBezTo>
                  <a:pt x="3355" y="4400"/>
                  <a:pt x="3361" y="4396"/>
                  <a:pt x="3372" y="4396"/>
                </a:cubicBezTo>
                <a:cubicBezTo>
                  <a:pt x="3396" y="4396"/>
                  <a:pt x="3409" y="4391"/>
                  <a:pt x="3412" y="4382"/>
                </a:cubicBezTo>
                <a:cubicBezTo>
                  <a:pt x="3415" y="4373"/>
                  <a:pt x="3412" y="4356"/>
                  <a:pt x="3404" y="4332"/>
                </a:cubicBezTo>
                <a:cubicBezTo>
                  <a:pt x="3396" y="4308"/>
                  <a:pt x="3391" y="4291"/>
                  <a:pt x="3388" y="4280"/>
                </a:cubicBezTo>
                <a:cubicBezTo>
                  <a:pt x="3385" y="4259"/>
                  <a:pt x="3371" y="4232"/>
                  <a:pt x="3344" y="4200"/>
                </a:cubicBezTo>
                <a:cubicBezTo>
                  <a:pt x="3317" y="4168"/>
                  <a:pt x="3301" y="4148"/>
                  <a:pt x="3296" y="4140"/>
                </a:cubicBezTo>
                <a:cubicBezTo>
                  <a:pt x="3283" y="4164"/>
                  <a:pt x="3261" y="4175"/>
                  <a:pt x="3232" y="4172"/>
                </a:cubicBezTo>
                <a:cubicBezTo>
                  <a:pt x="3203" y="4169"/>
                  <a:pt x="3181" y="4157"/>
                  <a:pt x="3168" y="4136"/>
                </a:cubicBezTo>
                <a:cubicBezTo>
                  <a:pt x="3168" y="4139"/>
                  <a:pt x="3166" y="4146"/>
                  <a:pt x="3162" y="4158"/>
                </a:cubicBezTo>
                <a:cubicBezTo>
                  <a:pt x="3158" y="4170"/>
                  <a:pt x="3156" y="4179"/>
                  <a:pt x="3156" y="4184"/>
                </a:cubicBezTo>
                <a:cubicBezTo>
                  <a:pt x="3121" y="4184"/>
                  <a:pt x="3101" y="4183"/>
                  <a:pt x="3096" y="4180"/>
                </a:cubicBezTo>
                <a:cubicBezTo>
                  <a:pt x="3099" y="4172"/>
                  <a:pt x="3102" y="4149"/>
                  <a:pt x="3106" y="4110"/>
                </a:cubicBezTo>
                <a:cubicBezTo>
                  <a:pt x="3110" y="4071"/>
                  <a:pt x="3115" y="4041"/>
                  <a:pt x="3120" y="4020"/>
                </a:cubicBezTo>
                <a:cubicBezTo>
                  <a:pt x="3123" y="4009"/>
                  <a:pt x="3130" y="3993"/>
                  <a:pt x="3142" y="3972"/>
                </a:cubicBezTo>
                <a:cubicBezTo>
                  <a:pt x="3154" y="3951"/>
                  <a:pt x="3164" y="3931"/>
                  <a:pt x="3172" y="3914"/>
                </a:cubicBezTo>
                <a:cubicBezTo>
                  <a:pt x="3180" y="3897"/>
                  <a:pt x="3185" y="3880"/>
                  <a:pt x="3188" y="3864"/>
                </a:cubicBezTo>
                <a:cubicBezTo>
                  <a:pt x="3191" y="3848"/>
                  <a:pt x="3185" y="3835"/>
                  <a:pt x="3170" y="3826"/>
                </a:cubicBezTo>
                <a:cubicBezTo>
                  <a:pt x="3155" y="3817"/>
                  <a:pt x="3132" y="3813"/>
                  <a:pt x="3100" y="3816"/>
                </a:cubicBezTo>
                <a:cubicBezTo>
                  <a:pt x="3049" y="3819"/>
                  <a:pt x="3015" y="3845"/>
                  <a:pt x="2996" y="3896"/>
                </a:cubicBezTo>
                <a:cubicBezTo>
                  <a:pt x="2993" y="3904"/>
                  <a:pt x="2989" y="3918"/>
                  <a:pt x="2984" y="3938"/>
                </a:cubicBezTo>
                <a:cubicBezTo>
                  <a:pt x="2979" y="3958"/>
                  <a:pt x="2972" y="3973"/>
                  <a:pt x="2964" y="3984"/>
                </a:cubicBezTo>
                <a:cubicBezTo>
                  <a:pt x="2956" y="3995"/>
                  <a:pt x="2944" y="4004"/>
                  <a:pt x="2928" y="4012"/>
                </a:cubicBezTo>
                <a:cubicBezTo>
                  <a:pt x="2909" y="4020"/>
                  <a:pt x="2877" y="4023"/>
                  <a:pt x="2832" y="4020"/>
                </a:cubicBezTo>
                <a:cubicBezTo>
                  <a:pt x="2787" y="4017"/>
                  <a:pt x="2755" y="4011"/>
                  <a:pt x="2736" y="4000"/>
                </a:cubicBezTo>
                <a:cubicBezTo>
                  <a:pt x="2701" y="3979"/>
                  <a:pt x="2671" y="3940"/>
                  <a:pt x="2646" y="3884"/>
                </a:cubicBezTo>
                <a:cubicBezTo>
                  <a:pt x="2621" y="3828"/>
                  <a:pt x="2608" y="3779"/>
                  <a:pt x="2608" y="3736"/>
                </a:cubicBezTo>
                <a:cubicBezTo>
                  <a:pt x="2608" y="3709"/>
                  <a:pt x="2611" y="3674"/>
                  <a:pt x="2618" y="3630"/>
                </a:cubicBezTo>
                <a:cubicBezTo>
                  <a:pt x="2625" y="3586"/>
                  <a:pt x="2629" y="3553"/>
                  <a:pt x="2630" y="3530"/>
                </a:cubicBezTo>
                <a:cubicBezTo>
                  <a:pt x="2631" y="3507"/>
                  <a:pt x="2624" y="3475"/>
                  <a:pt x="2608" y="3432"/>
                </a:cubicBezTo>
                <a:cubicBezTo>
                  <a:pt x="2616" y="3427"/>
                  <a:pt x="2628" y="3414"/>
                  <a:pt x="2644" y="3394"/>
                </a:cubicBezTo>
                <a:cubicBezTo>
                  <a:pt x="2660" y="3374"/>
                  <a:pt x="2673" y="3360"/>
                  <a:pt x="2684" y="3352"/>
                </a:cubicBezTo>
                <a:cubicBezTo>
                  <a:pt x="2689" y="3349"/>
                  <a:pt x="2695" y="3347"/>
                  <a:pt x="2702" y="3346"/>
                </a:cubicBezTo>
                <a:cubicBezTo>
                  <a:pt x="2709" y="3345"/>
                  <a:pt x="2715" y="3345"/>
                  <a:pt x="2720" y="3346"/>
                </a:cubicBezTo>
                <a:cubicBezTo>
                  <a:pt x="2725" y="3347"/>
                  <a:pt x="2731" y="3345"/>
                  <a:pt x="2736" y="3340"/>
                </a:cubicBezTo>
                <a:cubicBezTo>
                  <a:pt x="2741" y="3335"/>
                  <a:pt x="2745" y="3327"/>
                  <a:pt x="2748" y="3316"/>
                </a:cubicBezTo>
                <a:cubicBezTo>
                  <a:pt x="2745" y="3313"/>
                  <a:pt x="2740" y="3309"/>
                  <a:pt x="2732" y="3304"/>
                </a:cubicBezTo>
                <a:cubicBezTo>
                  <a:pt x="2724" y="3296"/>
                  <a:pt x="2719" y="3292"/>
                  <a:pt x="2716" y="3292"/>
                </a:cubicBezTo>
                <a:cubicBezTo>
                  <a:pt x="2735" y="3300"/>
                  <a:pt x="2773" y="3298"/>
                  <a:pt x="2830" y="3286"/>
                </a:cubicBezTo>
                <a:cubicBezTo>
                  <a:pt x="2887" y="3274"/>
                  <a:pt x="2924" y="3276"/>
                  <a:pt x="2940" y="3292"/>
                </a:cubicBezTo>
                <a:cubicBezTo>
                  <a:pt x="2980" y="3321"/>
                  <a:pt x="3009" y="3319"/>
                  <a:pt x="3028" y="3284"/>
                </a:cubicBezTo>
                <a:cubicBezTo>
                  <a:pt x="3028" y="3281"/>
                  <a:pt x="3025" y="3269"/>
                  <a:pt x="3018" y="3246"/>
                </a:cubicBezTo>
                <a:cubicBezTo>
                  <a:pt x="3011" y="3223"/>
                  <a:pt x="3011" y="3205"/>
                  <a:pt x="3016" y="3192"/>
                </a:cubicBezTo>
                <a:cubicBezTo>
                  <a:pt x="3029" y="3264"/>
                  <a:pt x="3068" y="3276"/>
                  <a:pt x="3132" y="3228"/>
                </a:cubicBezTo>
                <a:cubicBezTo>
                  <a:pt x="3140" y="3236"/>
                  <a:pt x="3161" y="3243"/>
                  <a:pt x="3194" y="3248"/>
                </a:cubicBezTo>
                <a:cubicBezTo>
                  <a:pt x="3227" y="3253"/>
                  <a:pt x="3251" y="3260"/>
                  <a:pt x="3264" y="3268"/>
                </a:cubicBezTo>
                <a:cubicBezTo>
                  <a:pt x="3272" y="3273"/>
                  <a:pt x="3281" y="3281"/>
                  <a:pt x="3292" y="3290"/>
                </a:cubicBezTo>
                <a:cubicBezTo>
                  <a:pt x="3303" y="3299"/>
                  <a:pt x="3310" y="3305"/>
                  <a:pt x="3314" y="3308"/>
                </a:cubicBezTo>
                <a:cubicBezTo>
                  <a:pt x="3318" y="3311"/>
                  <a:pt x="3325" y="3310"/>
                  <a:pt x="3334" y="3306"/>
                </a:cubicBezTo>
                <a:cubicBezTo>
                  <a:pt x="3343" y="3302"/>
                  <a:pt x="3355" y="3293"/>
                  <a:pt x="3368" y="3280"/>
                </a:cubicBezTo>
                <a:cubicBezTo>
                  <a:pt x="3395" y="3317"/>
                  <a:pt x="3411" y="3349"/>
                  <a:pt x="3416" y="3376"/>
                </a:cubicBezTo>
                <a:cubicBezTo>
                  <a:pt x="3445" y="3483"/>
                  <a:pt x="3471" y="3541"/>
                  <a:pt x="3492" y="3552"/>
                </a:cubicBezTo>
                <a:cubicBezTo>
                  <a:pt x="3511" y="3560"/>
                  <a:pt x="3525" y="3563"/>
                  <a:pt x="3536" y="3560"/>
                </a:cubicBezTo>
                <a:cubicBezTo>
                  <a:pt x="3547" y="3557"/>
                  <a:pt x="3553" y="3545"/>
                  <a:pt x="3554" y="3522"/>
                </a:cubicBezTo>
                <a:cubicBezTo>
                  <a:pt x="3555" y="3499"/>
                  <a:pt x="3555" y="3481"/>
                  <a:pt x="3554" y="3466"/>
                </a:cubicBezTo>
                <a:cubicBezTo>
                  <a:pt x="3553" y="3451"/>
                  <a:pt x="3551" y="3435"/>
                  <a:pt x="3548" y="3416"/>
                </a:cubicBezTo>
                <a:cubicBezTo>
                  <a:pt x="3544" y="3384"/>
                  <a:pt x="3544" y="3384"/>
                  <a:pt x="3544" y="3384"/>
                </a:cubicBezTo>
                <a:cubicBezTo>
                  <a:pt x="3544" y="3312"/>
                  <a:pt x="3544" y="3312"/>
                  <a:pt x="3544" y="3312"/>
                </a:cubicBezTo>
                <a:cubicBezTo>
                  <a:pt x="3540" y="3280"/>
                  <a:pt x="3540" y="3280"/>
                  <a:pt x="3540" y="3280"/>
                </a:cubicBezTo>
                <a:cubicBezTo>
                  <a:pt x="3500" y="3272"/>
                  <a:pt x="3475" y="3256"/>
                  <a:pt x="3466" y="3232"/>
                </a:cubicBezTo>
                <a:cubicBezTo>
                  <a:pt x="3457" y="3208"/>
                  <a:pt x="3459" y="3183"/>
                  <a:pt x="3472" y="3158"/>
                </a:cubicBezTo>
                <a:cubicBezTo>
                  <a:pt x="3485" y="3133"/>
                  <a:pt x="3505" y="3108"/>
                  <a:pt x="3532" y="3084"/>
                </a:cubicBezTo>
                <a:cubicBezTo>
                  <a:pt x="3535" y="3081"/>
                  <a:pt x="3545" y="3077"/>
                  <a:pt x="3564" y="3070"/>
                </a:cubicBezTo>
                <a:cubicBezTo>
                  <a:pt x="3583" y="3063"/>
                  <a:pt x="3603" y="3055"/>
                  <a:pt x="3626" y="3044"/>
                </a:cubicBezTo>
                <a:cubicBezTo>
                  <a:pt x="3649" y="3033"/>
                  <a:pt x="3665" y="3023"/>
                  <a:pt x="3676" y="3012"/>
                </a:cubicBezTo>
                <a:cubicBezTo>
                  <a:pt x="3732" y="2961"/>
                  <a:pt x="3752" y="2915"/>
                  <a:pt x="3736" y="2872"/>
                </a:cubicBezTo>
                <a:cubicBezTo>
                  <a:pt x="3755" y="2872"/>
                  <a:pt x="3769" y="2860"/>
                  <a:pt x="3780" y="2836"/>
                </a:cubicBezTo>
                <a:cubicBezTo>
                  <a:pt x="3777" y="2836"/>
                  <a:pt x="3771" y="2832"/>
                  <a:pt x="3760" y="2824"/>
                </a:cubicBezTo>
                <a:cubicBezTo>
                  <a:pt x="3749" y="2816"/>
                  <a:pt x="3739" y="2809"/>
                  <a:pt x="3730" y="2804"/>
                </a:cubicBezTo>
                <a:cubicBezTo>
                  <a:pt x="3721" y="2799"/>
                  <a:pt x="3715" y="2796"/>
                  <a:pt x="3712" y="2796"/>
                </a:cubicBezTo>
                <a:cubicBezTo>
                  <a:pt x="3736" y="2783"/>
                  <a:pt x="3739" y="2761"/>
                  <a:pt x="3720" y="2732"/>
                </a:cubicBezTo>
                <a:cubicBezTo>
                  <a:pt x="3733" y="2724"/>
                  <a:pt x="3743" y="2709"/>
                  <a:pt x="3750" y="2688"/>
                </a:cubicBezTo>
                <a:cubicBezTo>
                  <a:pt x="3757" y="2667"/>
                  <a:pt x="3767" y="2653"/>
                  <a:pt x="3780" y="2648"/>
                </a:cubicBezTo>
                <a:cubicBezTo>
                  <a:pt x="3804" y="2680"/>
                  <a:pt x="3832" y="2683"/>
                  <a:pt x="3864" y="2656"/>
                </a:cubicBezTo>
                <a:cubicBezTo>
                  <a:pt x="3885" y="2635"/>
                  <a:pt x="3887" y="2613"/>
                  <a:pt x="3868" y="2592"/>
                </a:cubicBezTo>
                <a:cubicBezTo>
                  <a:pt x="3881" y="2573"/>
                  <a:pt x="3909" y="2559"/>
                  <a:pt x="3950" y="2550"/>
                </a:cubicBezTo>
                <a:cubicBezTo>
                  <a:pt x="3991" y="2541"/>
                  <a:pt x="4016" y="2528"/>
                  <a:pt x="4024" y="2512"/>
                </a:cubicBezTo>
                <a:cubicBezTo>
                  <a:pt x="4043" y="2517"/>
                  <a:pt x="4053" y="2515"/>
                  <a:pt x="4056" y="2504"/>
                </a:cubicBezTo>
                <a:cubicBezTo>
                  <a:pt x="4059" y="2493"/>
                  <a:pt x="4060" y="2477"/>
                  <a:pt x="4060" y="2456"/>
                </a:cubicBezTo>
                <a:cubicBezTo>
                  <a:pt x="4060" y="2435"/>
                  <a:pt x="4064" y="2419"/>
                  <a:pt x="4072" y="2408"/>
                </a:cubicBezTo>
                <a:cubicBezTo>
                  <a:pt x="4083" y="2395"/>
                  <a:pt x="4103" y="2383"/>
                  <a:pt x="4132" y="2372"/>
                </a:cubicBezTo>
                <a:cubicBezTo>
                  <a:pt x="4161" y="2361"/>
                  <a:pt x="4179" y="2355"/>
                  <a:pt x="4184" y="2352"/>
                </a:cubicBezTo>
                <a:cubicBezTo>
                  <a:pt x="4252" y="2308"/>
                  <a:pt x="4252" y="2308"/>
                  <a:pt x="4252" y="2308"/>
                </a:cubicBezTo>
                <a:cubicBezTo>
                  <a:pt x="4260" y="2297"/>
                  <a:pt x="4260" y="2292"/>
                  <a:pt x="4252" y="2292"/>
                </a:cubicBezTo>
                <a:cubicBezTo>
                  <a:pt x="4300" y="2297"/>
                  <a:pt x="4341" y="2283"/>
                  <a:pt x="4376" y="2248"/>
                </a:cubicBezTo>
                <a:cubicBezTo>
                  <a:pt x="4403" y="2219"/>
                  <a:pt x="4395" y="2192"/>
                  <a:pt x="4352" y="2168"/>
                </a:cubicBezTo>
                <a:cubicBezTo>
                  <a:pt x="4360" y="2152"/>
                  <a:pt x="4356" y="2139"/>
                  <a:pt x="4340" y="2130"/>
                </a:cubicBezTo>
                <a:cubicBezTo>
                  <a:pt x="4324" y="2121"/>
                  <a:pt x="4304" y="2113"/>
                  <a:pt x="4280" y="2108"/>
                </a:cubicBezTo>
                <a:cubicBezTo>
                  <a:pt x="4288" y="2105"/>
                  <a:pt x="4303" y="2105"/>
                  <a:pt x="4326" y="2106"/>
                </a:cubicBezTo>
                <a:cubicBezTo>
                  <a:pt x="4349" y="2107"/>
                  <a:pt x="4363" y="2105"/>
                  <a:pt x="4368" y="2100"/>
                </a:cubicBezTo>
                <a:cubicBezTo>
                  <a:pt x="4408" y="2073"/>
                  <a:pt x="4399" y="2052"/>
                  <a:pt x="4340" y="2036"/>
                </a:cubicBezTo>
                <a:cubicBezTo>
                  <a:pt x="4295" y="2023"/>
                  <a:pt x="4237" y="2039"/>
                  <a:pt x="4168" y="2084"/>
                </a:cubicBezTo>
                <a:close/>
                <a:moveTo>
                  <a:pt x="3516" y="5592"/>
                </a:moveTo>
                <a:cubicBezTo>
                  <a:pt x="4065" y="5496"/>
                  <a:pt x="4533" y="5244"/>
                  <a:pt x="4920" y="4836"/>
                </a:cubicBezTo>
                <a:cubicBezTo>
                  <a:pt x="4912" y="4828"/>
                  <a:pt x="4895" y="4822"/>
                  <a:pt x="4870" y="4818"/>
                </a:cubicBezTo>
                <a:cubicBezTo>
                  <a:pt x="4845" y="4814"/>
                  <a:pt x="4828" y="4809"/>
                  <a:pt x="4820" y="4804"/>
                </a:cubicBezTo>
                <a:cubicBezTo>
                  <a:pt x="4772" y="4785"/>
                  <a:pt x="4740" y="4775"/>
                  <a:pt x="4724" y="4772"/>
                </a:cubicBezTo>
                <a:cubicBezTo>
                  <a:pt x="4727" y="4753"/>
                  <a:pt x="4723" y="4736"/>
                  <a:pt x="4714" y="4720"/>
                </a:cubicBezTo>
                <a:cubicBezTo>
                  <a:pt x="4705" y="4704"/>
                  <a:pt x="4694" y="4692"/>
                  <a:pt x="4682" y="4684"/>
                </a:cubicBezTo>
                <a:cubicBezTo>
                  <a:pt x="4670" y="4676"/>
                  <a:pt x="4653" y="4665"/>
                  <a:pt x="4632" y="4652"/>
                </a:cubicBezTo>
                <a:cubicBezTo>
                  <a:pt x="4611" y="4639"/>
                  <a:pt x="4596" y="4629"/>
                  <a:pt x="4588" y="4624"/>
                </a:cubicBezTo>
                <a:cubicBezTo>
                  <a:pt x="4583" y="4619"/>
                  <a:pt x="4573" y="4611"/>
                  <a:pt x="4560" y="4600"/>
                </a:cubicBezTo>
                <a:cubicBezTo>
                  <a:pt x="4547" y="4589"/>
                  <a:pt x="4537" y="4582"/>
                  <a:pt x="4532" y="4578"/>
                </a:cubicBezTo>
                <a:cubicBezTo>
                  <a:pt x="4527" y="4574"/>
                  <a:pt x="4517" y="4568"/>
                  <a:pt x="4502" y="4560"/>
                </a:cubicBezTo>
                <a:cubicBezTo>
                  <a:pt x="4487" y="4552"/>
                  <a:pt x="4476" y="4549"/>
                  <a:pt x="4468" y="4552"/>
                </a:cubicBezTo>
                <a:cubicBezTo>
                  <a:pt x="4460" y="4555"/>
                  <a:pt x="4447" y="4556"/>
                  <a:pt x="4428" y="4556"/>
                </a:cubicBezTo>
                <a:cubicBezTo>
                  <a:pt x="4416" y="4560"/>
                  <a:pt x="4416" y="4560"/>
                  <a:pt x="4416" y="4560"/>
                </a:cubicBezTo>
                <a:cubicBezTo>
                  <a:pt x="4408" y="4563"/>
                  <a:pt x="4401" y="4566"/>
                  <a:pt x="4394" y="4570"/>
                </a:cubicBezTo>
                <a:cubicBezTo>
                  <a:pt x="4387" y="4574"/>
                  <a:pt x="4380" y="4578"/>
                  <a:pt x="4372" y="4582"/>
                </a:cubicBezTo>
                <a:cubicBezTo>
                  <a:pt x="4364" y="4586"/>
                  <a:pt x="4359" y="4590"/>
                  <a:pt x="4356" y="4594"/>
                </a:cubicBezTo>
                <a:cubicBezTo>
                  <a:pt x="4353" y="4598"/>
                  <a:pt x="4353" y="4601"/>
                  <a:pt x="4356" y="4604"/>
                </a:cubicBezTo>
                <a:cubicBezTo>
                  <a:pt x="4300" y="4559"/>
                  <a:pt x="4252" y="4529"/>
                  <a:pt x="4212" y="4516"/>
                </a:cubicBezTo>
                <a:cubicBezTo>
                  <a:pt x="4199" y="4513"/>
                  <a:pt x="4184" y="4506"/>
                  <a:pt x="4168" y="4494"/>
                </a:cubicBezTo>
                <a:cubicBezTo>
                  <a:pt x="4152" y="4482"/>
                  <a:pt x="4138" y="4473"/>
                  <a:pt x="4126" y="4466"/>
                </a:cubicBezTo>
                <a:cubicBezTo>
                  <a:pt x="4114" y="4459"/>
                  <a:pt x="4101" y="4457"/>
                  <a:pt x="4086" y="4460"/>
                </a:cubicBezTo>
                <a:cubicBezTo>
                  <a:pt x="4071" y="4463"/>
                  <a:pt x="4056" y="4472"/>
                  <a:pt x="4040" y="4488"/>
                </a:cubicBezTo>
                <a:cubicBezTo>
                  <a:pt x="4027" y="4501"/>
                  <a:pt x="4019" y="4521"/>
                  <a:pt x="4016" y="4548"/>
                </a:cubicBezTo>
                <a:cubicBezTo>
                  <a:pt x="4013" y="4575"/>
                  <a:pt x="4011" y="4592"/>
                  <a:pt x="4008" y="4600"/>
                </a:cubicBezTo>
                <a:cubicBezTo>
                  <a:pt x="3989" y="4587"/>
                  <a:pt x="3989" y="4563"/>
                  <a:pt x="4008" y="4530"/>
                </a:cubicBezTo>
                <a:cubicBezTo>
                  <a:pt x="4027" y="4497"/>
                  <a:pt x="4029" y="4472"/>
                  <a:pt x="4016" y="4456"/>
                </a:cubicBezTo>
                <a:cubicBezTo>
                  <a:pt x="4008" y="4440"/>
                  <a:pt x="3994" y="4434"/>
                  <a:pt x="3974" y="4438"/>
                </a:cubicBezTo>
                <a:cubicBezTo>
                  <a:pt x="3954" y="4442"/>
                  <a:pt x="3938" y="4448"/>
                  <a:pt x="3926" y="4456"/>
                </a:cubicBezTo>
                <a:cubicBezTo>
                  <a:pt x="3914" y="4464"/>
                  <a:pt x="3899" y="4475"/>
                  <a:pt x="3880" y="4490"/>
                </a:cubicBezTo>
                <a:cubicBezTo>
                  <a:pt x="3861" y="4505"/>
                  <a:pt x="3849" y="4513"/>
                  <a:pt x="3844" y="4516"/>
                </a:cubicBezTo>
                <a:cubicBezTo>
                  <a:pt x="3839" y="4519"/>
                  <a:pt x="3827" y="4526"/>
                  <a:pt x="3810" y="4538"/>
                </a:cubicBezTo>
                <a:cubicBezTo>
                  <a:pt x="3793" y="4550"/>
                  <a:pt x="3781" y="4560"/>
                  <a:pt x="3776" y="4568"/>
                </a:cubicBezTo>
                <a:cubicBezTo>
                  <a:pt x="3768" y="4579"/>
                  <a:pt x="3760" y="4595"/>
                  <a:pt x="3752" y="4616"/>
                </a:cubicBezTo>
                <a:cubicBezTo>
                  <a:pt x="3744" y="4637"/>
                  <a:pt x="3737" y="4652"/>
                  <a:pt x="3732" y="4660"/>
                </a:cubicBezTo>
                <a:cubicBezTo>
                  <a:pt x="3727" y="4649"/>
                  <a:pt x="3711" y="4641"/>
                  <a:pt x="3686" y="4634"/>
                </a:cubicBezTo>
                <a:cubicBezTo>
                  <a:pt x="3661" y="4627"/>
                  <a:pt x="3648" y="4620"/>
                  <a:pt x="3648" y="4612"/>
                </a:cubicBezTo>
                <a:cubicBezTo>
                  <a:pt x="3653" y="4639"/>
                  <a:pt x="3659" y="4685"/>
                  <a:pt x="3664" y="4752"/>
                </a:cubicBezTo>
                <a:cubicBezTo>
                  <a:pt x="3669" y="4819"/>
                  <a:pt x="3676" y="4869"/>
                  <a:pt x="3684" y="4904"/>
                </a:cubicBezTo>
                <a:cubicBezTo>
                  <a:pt x="3703" y="4987"/>
                  <a:pt x="3687" y="5051"/>
                  <a:pt x="3636" y="5096"/>
                </a:cubicBezTo>
                <a:cubicBezTo>
                  <a:pt x="3564" y="5163"/>
                  <a:pt x="3525" y="5216"/>
                  <a:pt x="3520" y="5256"/>
                </a:cubicBezTo>
                <a:cubicBezTo>
                  <a:pt x="3509" y="5315"/>
                  <a:pt x="3525" y="5349"/>
                  <a:pt x="3568" y="5360"/>
                </a:cubicBezTo>
                <a:cubicBezTo>
                  <a:pt x="3568" y="5379"/>
                  <a:pt x="3557" y="5406"/>
                  <a:pt x="3536" y="5442"/>
                </a:cubicBezTo>
                <a:cubicBezTo>
                  <a:pt x="3515" y="5478"/>
                  <a:pt x="3505" y="5507"/>
                  <a:pt x="3508" y="5528"/>
                </a:cubicBezTo>
                <a:cubicBezTo>
                  <a:pt x="3508" y="5544"/>
                  <a:pt x="3511" y="5565"/>
                  <a:pt x="3516" y="559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1" name="Freeform 277" title="Ikon studiehatt"/>
          <p:cNvSpPr>
            <a:spLocks noChangeAspect="1" noEditPoints="1"/>
          </p:cNvSpPr>
          <p:nvPr/>
        </p:nvSpPr>
        <p:spPr bwMode="auto">
          <a:xfrm>
            <a:off x="9238070" y="4106672"/>
            <a:ext cx="377306" cy="251241"/>
          </a:xfrm>
          <a:custGeom>
            <a:avLst/>
            <a:gdLst>
              <a:gd name="T0" fmla="*/ 7096 w 9216"/>
              <a:gd name="T1" fmla="*/ 2832 h 6144"/>
              <a:gd name="T2" fmla="*/ 7168 w 9216"/>
              <a:gd name="T3" fmla="*/ 4096 h 6144"/>
              <a:gd name="T4" fmla="*/ 6840 w 9216"/>
              <a:gd name="T5" fmla="*/ 4608 h 6144"/>
              <a:gd name="T6" fmla="*/ 5900 w 9216"/>
              <a:gd name="T7" fmla="*/ 4982 h 6144"/>
              <a:gd name="T8" fmla="*/ 4608 w 9216"/>
              <a:gd name="T9" fmla="*/ 5120 h 6144"/>
              <a:gd name="T10" fmla="*/ 3316 w 9216"/>
              <a:gd name="T11" fmla="*/ 4982 h 6144"/>
              <a:gd name="T12" fmla="*/ 2376 w 9216"/>
              <a:gd name="T13" fmla="*/ 4608 h 6144"/>
              <a:gd name="T14" fmla="*/ 2048 w 9216"/>
              <a:gd name="T15" fmla="*/ 4096 h 6144"/>
              <a:gd name="T16" fmla="*/ 2120 w 9216"/>
              <a:gd name="T17" fmla="*/ 2832 h 6144"/>
              <a:gd name="T18" fmla="*/ 4416 w 9216"/>
              <a:gd name="T19" fmla="*/ 3556 h 6144"/>
              <a:gd name="T20" fmla="*/ 4608 w 9216"/>
              <a:gd name="T21" fmla="*/ 3584 h 6144"/>
              <a:gd name="T22" fmla="*/ 4800 w 9216"/>
              <a:gd name="T23" fmla="*/ 3556 h 6144"/>
              <a:gd name="T24" fmla="*/ 7096 w 9216"/>
              <a:gd name="T25" fmla="*/ 2832 h 6144"/>
              <a:gd name="T26" fmla="*/ 9216 w 9216"/>
              <a:gd name="T27" fmla="*/ 1536 h 6144"/>
              <a:gd name="T28" fmla="*/ 9128 w 9216"/>
              <a:gd name="T29" fmla="*/ 1660 h 6144"/>
              <a:gd name="T30" fmla="*/ 4648 w 9216"/>
              <a:gd name="T31" fmla="*/ 3068 h 6144"/>
              <a:gd name="T32" fmla="*/ 4608 w 9216"/>
              <a:gd name="T33" fmla="*/ 3072 h 6144"/>
              <a:gd name="T34" fmla="*/ 4568 w 9216"/>
              <a:gd name="T35" fmla="*/ 3068 h 6144"/>
              <a:gd name="T36" fmla="*/ 1960 w 9216"/>
              <a:gd name="T37" fmla="*/ 2244 h 6144"/>
              <a:gd name="T38" fmla="*/ 1676 w 9216"/>
              <a:gd name="T39" fmla="*/ 2690 h 6144"/>
              <a:gd name="T40" fmla="*/ 1540 w 9216"/>
              <a:gd name="T41" fmla="*/ 3404 h 6144"/>
              <a:gd name="T42" fmla="*/ 1792 w 9216"/>
              <a:gd name="T43" fmla="*/ 3840 h 6144"/>
              <a:gd name="T44" fmla="*/ 1560 w 9216"/>
              <a:gd name="T45" fmla="*/ 4268 h 6144"/>
              <a:gd name="T46" fmla="*/ 1792 w 9216"/>
              <a:gd name="T47" fmla="*/ 6000 h 6144"/>
              <a:gd name="T48" fmla="*/ 1760 w 9216"/>
              <a:gd name="T49" fmla="*/ 6100 h 6144"/>
              <a:gd name="T50" fmla="*/ 1664 w 9216"/>
              <a:gd name="T51" fmla="*/ 6144 h 6144"/>
              <a:gd name="T52" fmla="*/ 896 w 9216"/>
              <a:gd name="T53" fmla="*/ 6144 h 6144"/>
              <a:gd name="T54" fmla="*/ 800 w 9216"/>
              <a:gd name="T55" fmla="*/ 6100 h 6144"/>
              <a:gd name="T56" fmla="*/ 768 w 9216"/>
              <a:gd name="T57" fmla="*/ 6000 h 6144"/>
              <a:gd name="T58" fmla="*/ 1000 w 9216"/>
              <a:gd name="T59" fmla="*/ 4268 h 6144"/>
              <a:gd name="T60" fmla="*/ 768 w 9216"/>
              <a:gd name="T61" fmla="*/ 3840 h 6144"/>
              <a:gd name="T62" fmla="*/ 1028 w 9216"/>
              <a:gd name="T63" fmla="*/ 3396 h 6144"/>
              <a:gd name="T64" fmla="*/ 1420 w 9216"/>
              <a:gd name="T65" fmla="*/ 2076 h 6144"/>
              <a:gd name="T66" fmla="*/ 88 w 9216"/>
              <a:gd name="T67" fmla="*/ 1660 h 6144"/>
              <a:gd name="T68" fmla="*/ 0 w 9216"/>
              <a:gd name="T69" fmla="*/ 1536 h 6144"/>
              <a:gd name="T70" fmla="*/ 88 w 9216"/>
              <a:gd name="T71" fmla="*/ 1412 h 6144"/>
              <a:gd name="T72" fmla="*/ 4568 w 9216"/>
              <a:gd name="T73" fmla="*/ 4 h 6144"/>
              <a:gd name="T74" fmla="*/ 4608 w 9216"/>
              <a:gd name="T75" fmla="*/ 0 h 6144"/>
              <a:gd name="T76" fmla="*/ 4648 w 9216"/>
              <a:gd name="T77" fmla="*/ 4 h 6144"/>
              <a:gd name="T78" fmla="*/ 9128 w 9216"/>
              <a:gd name="T79" fmla="*/ 1412 h 6144"/>
              <a:gd name="T80" fmla="*/ 9216 w 9216"/>
              <a:gd name="T81" fmla="*/ 1536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16" h="6144">
                <a:moveTo>
                  <a:pt x="7096" y="2832"/>
                </a:moveTo>
                <a:cubicBezTo>
                  <a:pt x="7168" y="4096"/>
                  <a:pt x="7168" y="4096"/>
                  <a:pt x="7168" y="4096"/>
                </a:cubicBezTo>
                <a:cubicBezTo>
                  <a:pt x="7179" y="4280"/>
                  <a:pt x="7069" y="4451"/>
                  <a:pt x="6840" y="4608"/>
                </a:cubicBezTo>
                <a:cubicBezTo>
                  <a:pt x="6611" y="4765"/>
                  <a:pt x="6297" y="4890"/>
                  <a:pt x="5900" y="4982"/>
                </a:cubicBezTo>
                <a:cubicBezTo>
                  <a:pt x="5503" y="5074"/>
                  <a:pt x="5072" y="5120"/>
                  <a:pt x="4608" y="5120"/>
                </a:cubicBezTo>
                <a:cubicBezTo>
                  <a:pt x="4144" y="5120"/>
                  <a:pt x="3713" y="5074"/>
                  <a:pt x="3316" y="4982"/>
                </a:cubicBezTo>
                <a:cubicBezTo>
                  <a:pt x="2919" y="4890"/>
                  <a:pt x="2605" y="4765"/>
                  <a:pt x="2376" y="4608"/>
                </a:cubicBezTo>
                <a:cubicBezTo>
                  <a:pt x="2147" y="4451"/>
                  <a:pt x="2037" y="4280"/>
                  <a:pt x="2048" y="4096"/>
                </a:cubicBezTo>
                <a:cubicBezTo>
                  <a:pt x="2120" y="2832"/>
                  <a:pt x="2120" y="2832"/>
                  <a:pt x="2120" y="2832"/>
                </a:cubicBezTo>
                <a:cubicBezTo>
                  <a:pt x="4416" y="3556"/>
                  <a:pt x="4416" y="3556"/>
                  <a:pt x="4416" y="3556"/>
                </a:cubicBezTo>
                <a:cubicBezTo>
                  <a:pt x="4475" y="3575"/>
                  <a:pt x="4539" y="3584"/>
                  <a:pt x="4608" y="3584"/>
                </a:cubicBezTo>
                <a:cubicBezTo>
                  <a:pt x="4677" y="3584"/>
                  <a:pt x="4741" y="3575"/>
                  <a:pt x="4800" y="3556"/>
                </a:cubicBezTo>
                <a:lnTo>
                  <a:pt x="7096" y="2832"/>
                </a:lnTo>
                <a:close/>
                <a:moveTo>
                  <a:pt x="9216" y="1536"/>
                </a:moveTo>
                <a:cubicBezTo>
                  <a:pt x="9216" y="1597"/>
                  <a:pt x="9187" y="1639"/>
                  <a:pt x="9128" y="1660"/>
                </a:cubicBezTo>
                <a:cubicBezTo>
                  <a:pt x="4648" y="3068"/>
                  <a:pt x="4648" y="3068"/>
                  <a:pt x="4648" y="3068"/>
                </a:cubicBezTo>
                <a:cubicBezTo>
                  <a:pt x="4637" y="3071"/>
                  <a:pt x="4624" y="3072"/>
                  <a:pt x="4608" y="3072"/>
                </a:cubicBezTo>
                <a:cubicBezTo>
                  <a:pt x="4592" y="3072"/>
                  <a:pt x="4579" y="3071"/>
                  <a:pt x="4568" y="3068"/>
                </a:cubicBezTo>
                <a:cubicBezTo>
                  <a:pt x="1960" y="2244"/>
                  <a:pt x="1960" y="2244"/>
                  <a:pt x="1960" y="2244"/>
                </a:cubicBezTo>
                <a:cubicBezTo>
                  <a:pt x="1845" y="2335"/>
                  <a:pt x="1751" y="2483"/>
                  <a:pt x="1676" y="2690"/>
                </a:cubicBezTo>
                <a:cubicBezTo>
                  <a:pt x="1601" y="2897"/>
                  <a:pt x="1556" y="3135"/>
                  <a:pt x="1540" y="3404"/>
                </a:cubicBezTo>
                <a:cubicBezTo>
                  <a:pt x="1708" y="3500"/>
                  <a:pt x="1792" y="3645"/>
                  <a:pt x="1792" y="3840"/>
                </a:cubicBezTo>
                <a:cubicBezTo>
                  <a:pt x="1792" y="4024"/>
                  <a:pt x="1715" y="4167"/>
                  <a:pt x="1560" y="4268"/>
                </a:cubicBezTo>
                <a:cubicBezTo>
                  <a:pt x="1792" y="6000"/>
                  <a:pt x="1792" y="6000"/>
                  <a:pt x="1792" y="6000"/>
                </a:cubicBezTo>
                <a:cubicBezTo>
                  <a:pt x="1797" y="6037"/>
                  <a:pt x="1787" y="6071"/>
                  <a:pt x="1760" y="6100"/>
                </a:cubicBezTo>
                <a:cubicBezTo>
                  <a:pt x="1736" y="6129"/>
                  <a:pt x="1704" y="6144"/>
                  <a:pt x="1664" y="6144"/>
                </a:cubicBezTo>
                <a:cubicBezTo>
                  <a:pt x="896" y="6144"/>
                  <a:pt x="896" y="6144"/>
                  <a:pt x="896" y="6144"/>
                </a:cubicBezTo>
                <a:cubicBezTo>
                  <a:pt x="856" y="6144"/>
                  <a:pt x="824" y="6129"/>
                  <a:pt x="800" y="6100"/>
                </a:cubicBezTo>
                <a:cubicBezTo>
                  <a:pt x="773" y="6071"/>
                  <a:pt x="763" y="6037"/>
                  <a:pt x="768" y="6000"/>
                </a:cubicBezTo>
                <a:cubicBezTo>
                  <a:pt x="1000" y="4268"/>
                  <a:pt x="1000" y="4268"/>
                  <a:pt x="1000" y="4268"/>
                </a:cubicBezTo>
                <a:cubicBezTo>
                  <a:pt x="845" y="4167"/>
                  <a:pt x="768" y="4024"/>
                  <a:pt x="768" y="3840"/>
                </a:cubicBezTo>
                <a:cubicBezTo>
                  <a:pt x="768" y="3645"/>
                  <a:pt x="855" y="3497"/>
                  <a:pt x="1028" y="3396"/>
                </a:cubicBezTo>
                <a:cubicBezTo>
                  <a:pt x="1057" y="2844"/>
                  <a:pt x="1188" y="2404"/>
                  <a:pt x="1420" y="2076"/>
                </a:cubicBezTo>
                <a:cubicBezTo>
                  <a:pt x="88" y="1660"/>
                  <a:pt x="88" y="1660"/>
                  <a:pt x="88" y="1660"/>
                </a:cubicBezTo>
                <a:cubicBezTo>
                  <a:pt x="29" y="1639"/>
                  <a:pt x="0" y="1597"/>
                  <a:pt x="0" y="1536"/>
                </a:cubicBezTo>
                <a:cubicBezTo>
                  <a:pt x="0" y="1475"/>
                  <a:pt x="29" y="1433"/>
                  <a:pt x="88" y="1412"/>
                </a:cubicBezTo>
                <a:cubicBezTo>
                  <a:pt x="4568" y="4"/>
                  <a:pt x="4568" y="4"/>
                  <a:pt x="4568" y="4"/>
                </a:cubicBezTo>
                <a:cubicBezTo>
                  <a:pt x="4579" y="1"/>
                  <a:pt x="4592" y="0"/>
                  <a:pt x="4608" y="0"/>
                </a:cubicBezTo>
                <a:cubicBezTo>
                  <a:pt x="4624" y="0"/>
                  <a:pt x="4637" y="1"/>
                  <a:pt x="4648" y="4"/>
                </a:cubicBezTo>
                <a:cubicBezTo>
                  <a:pt x="9128" y="1412"/>
                  <a:pt x="9128" y="1412"/>
                  <a:pt x="9128" y="1412"/>
                </a:cubicBezTo>
                <a:cubicBezTo>
                  <a:pt x="9187" y="1433"/>
                  <a:pt x="9216" y="1475"/>
                  <a:pt x="9216" y="153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2" name="Freeform 49" title="Ikon badkar"/>
          <p:cNvSpPr>
            <a:spLocks noChangeAspect="1" noEditPoints="1"/>
          </p:cNvSpPr>
          <p:nvPr/>
        </p:nvSpPr>
        <p:spPr bwMode="auto">
          <a:xfrm>
            <a:off x="9642423" y="4106672"/>
            <a:ext cx="251241" cy="251241"/>
          </a:xfrm>
          <a:custGeom>
            <a:avLst/>
            <a:gdLst>
              <a:gd name="T0" fmla="*/ 6144 w 7168"/>
              <a:gd name="T1" fmla="*/ 7040 h 7168"/>
              <a:gd name="T2" fmla="*/ 5668 w 7168"/>
              <a:gd name="T3" fmla="*/ 7132 h 7168"/>
              <a:gd name="T4" fmla="*/ 2048 w 7168"/>
              <a:gd name="T5" fmla="*/ 6656 h 7168"/>
              <a:gd name="T6" fmla="*/ 1408 w 7168"/>
              <a:gd name="T7" fmla="*/ 7168 h 7168"/>
              <a:gd name="T8" fmla="*/ 1024 w 7168"/>
              <a:gd name="T9" fmla="*/ 6264 h 7168"/>
              <a:gd name="T10" fmla="*/ 2816 w 7168"/>
              <a:gd name="T11" fmla="*/ 2688 h 7168"/>
              <a:gd name="T12" fmla="*/ 2560 w 7168"/>
              <a:gd name="T13" fmla="*/ 2688 h 7168"/>
              <a:gd name="T14" fmla="*/ 2816 w 7168"/>
              <a:gd name="T15" fmla="*/ 2688 h 7168"/>
              <a:gd name="T16" fmla="*/ 2852 w 7168"/>
              <a:gd name="T17" fmla="*/ 2524 h 7168"/>
              <a:gd name="T18" fmla="*/ 3036 w 7168"/>
              <a:gd name="T19" fmla="*/ 2340 h 7168"/>
              <a:gd name="T20" fmla="*/ 2688 w 7168"/>
              <a:gd name="T21" fmla="*/ 2304 h 7168"/>
              <a:gd name="T22" fmla="*/ 2688 w 7168"/>
              <a:gd name="T23" fmla="*/ 2048 h 7168"/>
              <a:gd name="T24" fmla="*/ 3292 w 7168"/>
              <a:gd name="T25" fmla="*/ 2268 h 7168"/>
              <a:gd name="T26" fmla="*/ 3108 w 7168"/>
              <a:gd name="T27" fmla="*/ 2084 h 7168"/>
              <a:gd name="T28" fmla="*/ 3072 w 7168"/>
              <a:gd name="T29" fmla="*/ 1920 h 7168"/>
              <a:gd name="T30" fmla="*/ 2816 w 7168"/>
              <a:gd name="T31" fmla="*/ 1920 h 7168"/>
              <a:gd name="T32" fmla="*/ 3072 w 7168"/>
              <a:gd name="T33" fmla="*/ 1920 h 7168"/>
              <a:gd name="T34" fmla="*/ 2596 w 7168"/>
              <a:gd name="T35" fmla="*/ 1756 h 7168"/>
              <a:gd name="T36" fmla="*/ 2780 w 7168"/>
              <a:gd name="T37" fmla="*/ 1572 h 7168"/>
              <a:gd name="T38" fmla="*/ 7132 w 7168"/>
              <a:gd name="T39" fmla="*/ 4060 h 7168"/>
              <a:gd name="T40" fmla="*/ 0 w 7168"/>
              <a:gd name="T41" fmla="*/ 3968 h 7168"/>
              <a:gd name="T42" fmla="*/ 512 w 7168"/>
              <a:gd name="T43" fmla="*/ 3584 h 7168"/>
              <a:gd name="T44" fmla="*/ 2272 w 7168"/>
              <a:gd name="T45" fmla="*/ 312 h 7168"/>
              <a:gd name="T46" fmla="*/ 3212 w 7168"/>
              <a:gd name="T47" fmla="*/ 332 h 7168"/>
              <a:gd name="T48" fmla="*/ 2036 w 7168"/>
              <a:gd name="T49" fmla="*/ 1844 h 7168"/>
              <a:gd name="T50" fmla="*/ 1794 w 7168"/>
              <a:gd name="T51" fmla="*/ 1084 h 7168"/>
              <a:gd name="T52" fmla="*/ 1024 w 7168"/>
              <a:gd name="T53" fmla="*/ 1024 h 7168"/>
              <a:gd name="T54" fmla="*/ 7168 w 7168"/>
              <a:gd name="T55" fmla="*/ 3712 h 7168"/>
              <a:gd name="T56" fmla="*/ 3364 w 7168"/>
              <a:gd name="T57" fmla="*/ 2012 h 7168"/>
              <a:gd name="T58" fmla="*/ 3548 w 7168"/>
              <a:gd name="T59" fmla="*/ 1828 h 7168"/>
              <a:gd name="T60" fmla="*/ 3200 w 7168"/>
              <a:gd name="T61" fmla="*/ 1792 h 7168"/>
              <a:gd name="T62" fmla="*/ 3200 w 7168"/>
              <a:gd name="T63" fmla="*/ 1536 h 7168"/>
              <a:gd name="T64" fmla="*/ 3036 w 7168"/>
              <a:gd name="T65" fmla="*/ 1500 h 7168"/>
              <a:gd name="T66" fmla="*/ 2852 w 7168"/>
              <a:gd name="T67" fmla="*/ 1316 h 7168"/>
              <a:gd name="T68" fmla="*/ 3840 w 7168"/>
              <a:gd name="T69" fmla="*/ 1664 h 7168"/>
              <a:gd name="T70" fmla="*/ 3584 w 7168"/>
              <a:gd name="T71" fmla="*/ 1664 h 7168"/>
              <a:gd name="T72" fmla="*/ 3840 w 7168"/>
              <a:gd name="T73" fmla="*/ 1664 h 7168"/>
              <a:gd name="T74" fmla="*/ 3364 w 7168"/>
              <a:gd name="T75" fmla="*/ 1500 h 7168"/>
              <a:gd name="T76" fmla="*/ 3548 w 7168"/>
              <a:gd name="T77" fmla="*/ 1316 h 7168"/>
              <a:gd name="T78" fmla="*/ 3200 w 7168"/>
              <a:gd name="T79" fmla="*/ 1280 h 7168"/>
              <a:gd name="T80" fmla="*/ 3200 w 7168"/>
              <a:gd name="T81" fmla="*/ 1024 h 7168"/>
              <a:gd name="T82" fmla="*/ 4060 w 7168"/>
              <a:gd name="T83" fmla="*/ 1500 h 7168"/>
              <a:gd name="T84" fmla="*/ 3876 w 7168"/>
              <a:gd name="T85" fmla="*/ 1316 h 7168"/>
              <a:gd name="T86" fmla="*/ 3840 w 7168"/>
              <a:gd name="T87" fmla="*/ 1152 h 7168"/>
              <a:gd name="T88" fmla="*/ 3584 w 7168"/>
              <a:gd name="T89" fmla="*/ 1152 h 7168"/>
              <a:gd name="T90" fmla="*/ 3840 w 7168"/>
              <a:gd name="T91" fmla="*/ 1152 h 7168"/>
              <a:gd name="T92" fmla="*/ 4132 w 7168"/>
              <a:gd name="T93" fmla="*/ 1244 h 7168"/>
              <a:gd name="T94" fmla="*/ 4316 w 7168"/>
              <a:gd name="T95" fmla="*/ 1060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68" h="7168">
                <a:moveTo>
                  <a:pt x="6656" y="4352"/>
                </a:moveTo>
                <a:cubicBezTo>
                  <a:pt x="6656" y="5120"/>
                  <a:pt x="6656" y="5120"/>
                  <a:pt x="6656" y="5120"/>
                </a:cubicBezTo>
                <a:cubicBezTo>
                  <a:pt x="6656" y="5571"/>
                  <a:pt x="6485" y="5952"/>
                  <a:pt x="6144" y="6264"/>
                </a:cubicBezTo>
                <a:cubicBezTo>
                  <a:pt x="6144" y="7040"/>
                  <a:pt x="6144" y="7040"/>
                  <a:pt x="6144" y="7040"/>
                </a:cubicBezTo>
                <a:cubicBezTo>
                  <a:pt x="6144" y="7077"/>
                  <a:pt x="6132" y="7108"/>
                  <a:pt x="6108" y="7132"/>
                </a:cubicBezTo>
                <a:cubicBezTo>
                  <a:pt x="6084" y="7156"/>
                  <a:pt x="6053" y="7168"/>
                  <a:pt x="6016" y="7168"/>
                </a:cubicBezTo>
                <a:cubicBezTo>
                  <a:pt x="5760" y="7168"/>
                  <a:pt x="5760" y="7168"/>
                  <a:pt x="5760" y="7168"/>
                </a:cubicBezTo>
                <a:cubicBezTo>
                  <a:pt x="5723" y="7168"/>
                  <a:pt x="5692" y="7156"/>
                  <a:pt x="5668" y="7132"/>
                </a:cubicBezTo>
                <a:cubicBezTo>
                  <a:pt x="5644" y="7108"/>
                  <a:pt x="5632" y="7077"/>
                  <a:pt x="5632" y="7040"/>
                </a:cubicBezTo>
                <a:cubicBezTo>
                  <a:pt x="5632" y="6568"/>
                  <a:pt x="5632" y="6568"/>
                  <a:pt x="5632" y="6568"/>
                </a:cubicBezTo>
                <a:cubicBezTo>
                  <a:pt x="5464" y="6627"/>
                  <a:pt x="5293" y="6656"/>
                  <a:pt x="5120" y="6656"/>
                </a:cubicBezTo>
                <a:cubicBezTo>
                  <a:pt x="2048" y="6656"/>
                  <a:pt x="2048" y="6656"/>
                  <a:pt x="2048" y="6656"/>
                </a:cubicBezTo>
                <a:cubicBezTo>
                  <a:pt x="1875" y="6656"/>
                  <a:pt x="1704" y="6627"/>
                  <a:pt x="1536" y="6568"/>
                </a:cubicBezTo>
                <a:cubicBezTo>
                  <a:pt x="1536" y="7008"/>
                  <a:pt x="1536" y="7008"/>
                  <a:pt x="1536" y="7008"/>
                </a:cubicBezTo>
                <a:cubicBezTo>
                  <a:pt x="1536" y="7053"/>
                  <a:pt x="1523" y="7091"/>
                  <a:pt x="1498" y="7122"/>
                </a:cubicBezTo>
                <a:cubicBezTo>
                  <a:pt x="1473" y="7153"/>
                  <a:pt x="1443" y="7168"/>
                  <a:pt x="1408" y="7168"/>
                </a:cubicBezTo>
                <a:cubicBezTo>
                  <a:pt x="1152" y="7168"/>
                  <a:pt x="1152" y="7168"/>
                  <a:pt x="1152" y="7168"/>
                </a:cubicBezTo>
                <a:cubicBezTo>
                  <a:pt x="1117" y="7168"/>
                  <a:pt x="1087" y="7153"/>
                  <a:pt x="1062" y="7122"/>
                </a:cubicBezTo>
                <a:cubicBezTo>
                  <a:pt x="1037" y="7091"/>
                  <a:pt x="1024" y="7053"/>
                  <a:pt x="1024" y="7008"/>
                </a:cubicBezTo>
                <a:cubicBezTo>
                  <a:pt x="1024" y="6264"/>
                  <a:pt x="1024" y="6264"/>
                  <a:pt x="1024" y="6264"/>
                </a:cubicBezTo>
                <a:cubicBezTo>
                  <a:pt x="683" y="5952"/>
                  <a:pt x="512" y="5571"/>
                  <a:pt x="512" y="5120"/>
                </a:cubicBezTo>
                <a:cubicBezTo>
                  <a:pt x="512" y="4352"/>
                  <a:pt x="512" y="4352"/>
                  <a:pt x="512" y="4352"/>
                </a:cubicBezTo>
                <a:lnTo>
                  <a:pt x="6656" y="4352"/>
                </a:lnTo>
                <a:close/>
                <a:moveTo>
                  <a:pt x="2816" y="2688"/>
                </a:moveTo>
                <a:cubicBezTo>
                  <a:pt x="2816" y="2725"/>
                  <a:pt x="2804" y="2756"/>
                  <a:pt x="2780" y="2780"/>
                </a:cubicBezTo>
                <a:cubicBezTo>
                  <a:pt x="2756" y="2804"/>
                  <a:pt x="2725" y="2816"/>
                  <a:pt x="2688" y="2816"/>
                </a:cubicBezTo>
                <a:cubicBezTo>
                  <a:pt x="2651" y="2816"/>
                  <a:pt x="2620" y="2804"/>
                  <a:pt x="2596" y="2780"/>
                </a:cubicBezTo>
                <a:cubicBezTo>
                  <a:pt x="2572" y="2756"/>
                  <a:pt x="2560" y="2725"/>
                  <a:pt x="2560" y="2688"/>
                </a:cubicBezTo>
                <a:cubicBezTo>
                  <a:pt x="2560" y="2651"/>
                  <a:pt x="2572" y="2620"/>
                  <a:pt x="2596" y="2596"/>
                </a:cubicBezTo>
                <a:cubicBezTo>
                  <a:pt x="2620" y="2572"/>
                  <a:pt x="2651" y="2560"/>
                  <a:pt x="2688" y="2560"/>
                </a:cubicBezTo>
                <a:cubicBezTo>
                  <a:pt x="2725" y="2560"/>
                  <a:pt x="2756" y="2572"/>
                  <a:pt x="2780" y="2596"/>
                </a:cubicBezTo>
                <a:cubicBezTo>
                  <a:pt x="2804" y="2620"/>
                  <a:pt x="2816" y="2651"/>
                  <a:pt x="2816" y="2688"/>
                </a:cubicBezTo>
                <a:close/>
                <a:moveTo>
                  <a:pt x="3072" y="2432"/>
                </a:moveTo>
                <a:cubicBezTo>
                  <a:pt x="3072" y="2469"/>
                  <a:pt x="3060" y="2500"/>
                  <a:pt x="3036" y="2524"/>
                </a:cubicBezTo>
                <a:cubicBezTo>
                  <a:pt x="3012" y="2548"/>
                  <a:pt x="2981" y="2560"/>
                  <a:pt x="2944" y="2560"/>
                </a:cubicBezTo>
                <a:cubicBezTo>
                  <a:pt x="2907" y="2560"/>
                  <a:pt x="2876" y="2548"/>
                  <a:pt x="2852" y="2524"/>
                </a:cubicBezTo>
                <a:cubicBezTo>
                  <a:pt x="2828" y="2500"/>
                  <a:pt x="2816" y="2469"/>
                  <a:pt x="2816" y="2432"/>
                </a:cubicBezTo>
                <a:cubicBezTo>
                  <a:pt x="2816" y="2395"/>
                  <a:pt x="2828" y="2364"/>
                  <a:pt x="2852" y="2340"/>
                </a:cubicBezTo>
                <a:cubicBezTo>
                  <a:pt x="2876" y="2316"/>
                  <a:pt x="2907" y="2304"/>
                  <a:pt x="2944" y="2304"/>
                </a:cubicBezTo>
                <a:cubicBezTo>
                  <a:pt x="2981" y="2304"/>
                  <a:pt x="3012" y="2316"/>
                  <a:pt x="3036" y="2340"/>
                </a:cubicBezTo>
                <a:cubicBezTo>
                  <a:pt x="3060" y="2364"/>
                  <a:pt x="3072" y="2395"/>
                  <a:pt x="3072" y="2432"/>
                </a:cubicBezTo>
                <a:close/>
                <a:moveTo>
                  <a:pt x="2816" y="2176"/>
                </a:moveTo>
                <a:cubicBezTo>
                  <a:pt x="2816" y="2213"/>
                  <a:pt x="2804" y="2244"/>
                  <a:pt x="2780" y="2268"/>
                </a:cubicBezTo>
                <a:cubicBezTo>
                  <a:pt x="2756" y="2292"/>
                  <a:pt x="2725" y="2304"/>
                  <a:pt x="2688" y="2304"/>
                </a:cubicBezTo>
                <a:cubicBezTo>
                  <a:pt x="2651" y="2304"/>
                  <a:pt x="2620" y="2292"/>
                  <a:pt x="2596" y="2268"/>
                </a:cubicBezTo>
                <a:cubicBezTo>
                  <a:pt x="2572" y="2244"/>
                  <a:pt x="2560" y="2213"/>
                  <a:pt x="2560" y="2176"/>
                </a:cubicBezTo>
                <a:cubicBezTo>
                  <a:pt x="2560" y="2139"/>
                  <a:pt x="2572" y="2108"/>
                  <a:pt x="2596" y="2084"/>
                </a:cubicBezTo>
                <a:cubicBezTo>
                  <a:pt x="2620" y="2060"/>
                  <a:pt x="2651" y="2048"/>
                  <a:pt x="2688" y="2048"/>
                </a:cubicBezTo>
                <a:cubicBezTo>
                  <a:pt x="2725" y="2048"/>
                  <a:pt x="2756" y="2060"/>
                  <a:pt x="2780" y="2084"/>
                </a:cubicBezTo>
                <a:cubicBezTo>
                  <a:pt x="2804" y="2108"/>
                  <a:pt x="2816" y="2139"/>
                  <a:pt x="2816" y="2176"/>
                </a:cubicBezTo>
                <a:close/>
                <a:moveTo>
                  <a:pt x="3328" y="2176"/>
                </a:moveTo>
                <a:cubicBezTo>
                  <a:pt x="3328" y="2213"/>
                  <a:pt x="3316" y="2244"/>
                  <a:pt x="3292" y="2268"/>
                </a:cubicBezTo>
                <a:cubicBezTo>
                  <a:pt x="3268" y="2292"/>
                  <a:pt x="3237" y="2304"/>
                  <a:pt x="3200" y="2304"/>
                </a:cubicBezTo>
                <a:cubicBezTo>
                  <a:pt x="3163" y="2304"/>
                  <a:pt x="3132" y="2292"/>
                  <a:pt x="3108" y="2268"/>
                </a:cubicBezTo>
                <a:cubicBezTo>
                  <a:pt x="3084" y="2244"/>
                  <a:pt x="3072" y="2213"/>
                  <a:pt x="3072" y="2176"/>
                </a:cubicBezTo>
                <a:cubicBezTo>
                  <a:pt x="3072" y="2139"/>
                  <a:pt x="3084" y="2108"/>
                  <a:pt x="3108" y="2084"/>
                </a:cubicBezTo>
                <a:cubicBezTo>
                  <a:pt x="3132" y="2060"/>
                  <a:pt x="3163" y="2048"/>
                  <a:pt x="3200" y="2048"/>
                </a:cubicBezTo>
                <a:cubicBezTo>
                  <a:pt x="3237" y="2048"/>
                  <a:pt x="3268" y="2060"/>
                  <a:pt x="3292" y="2084"/>
                </a:cubicBezTo>
                <a:cubicBezTo>
                  <a:pt x="3316" y="2108"/>
                  <a:pt x="3328" y="2139"/>
                  <a:pt x="3328" y="2176"/>
                </a:cubicBezTo>
                <a:close/>
                <a:moveTo>
                  <a:pt x="3072" y="1920"/>
                </a:moveTo>
                <a:cubicBezTo>
                  <a:pt x="3072" y="1957"/>
                  <a:pt x="3060" y="1988"/>
                  <a:pt x="3036" y="2012"/>
                </a:cubicBezTo>
                <a:cubicBezTo>
                  <a:pt x="3012" y="2036"/>
                  <a:pt x="2981" y="2048"/>
                  <a:pt x="2944" y="2048"/>
                </a:cubicBezTo>
                <a:cubicBezTo>
                  <a:pt x="2907" y="2048"/>
                  <a:pt x="2876" y="2036"/>
                  <a:pt x="2852" y="2012"/>
                </a:cubicBezTo>
                <a:cubicBezTo>
                  <a:pt x="2828" y="1988"/>
                  <a:pt x="2816" y="1957"/>
                  <a:pt x="2816" y="1920"/>
                </a:cubicBezTo>
                <a:cubicBezTo>
                  <a:pt x="2816" y="1883"/>
                  <a:pt x="2828" y="1852"/>
                  <a:pt x="2852" y="1828"/>
                </a:cubicBezTo>
                <a:cubicBezTo>
                  <a:pt x="2876" y="1804"/>
                  <a:pt x="2907" y="1792"/>
                  <a:pt x="2944" y="1792"/>
                </a:cubicBezTo>
                <a:cubicBezTo>
                  <a:pt x="2981" y="1792"/>
                  <a:pt x="3012" y="1804"/>
                  <a:pt x="3036" y="1828"/>
                </a:cubicBezTo>
                <a:cubicBezTo>
                  <a:pt x="3060" y="1852"/>
                  <a:pt x="3072" y="1883"/>
                  <a:pt x="3072" y="1920"/>
                </a:cubicBezTo>
                <a:close/>
                <a:moveTo>
                  <a:pt x="2816" y="1664"/>
                </a:moveTo>
                <a:cubicBezTo>
                  <a:pt x="2816" y="1701"/>
                  <a:pt x="2804" y="1732"/>
                  <a:pt x="2780" y="1756"/>
                </a:cubicBezTo>
                <a:cubicBezTo>
                  <a:pt x="2756" y="1780"/>
                  <a:pt x="2725" y="1792"/>
                  <a:pt x="2688" y="1792"/>
                </a:cubicBezTo>
                <a:cubicBezTo>
                  <a:pt x="2651" y="1792"/>
                  <a:pt x="2620" y="1780"/>
                  <a:pt x="2596" y="1756"/>
                </a:cubicBezTo>
                <a:cubicBezTo>
                  <a:pt x="2572" y="1732"/>
                  <a:pt x="2560" y="1701"/>
                  <a:pt x="2560" y="1664"/>
                </a:cubicBezTo>
                <a:cubicBezTo>
                  <a:pt x="2560" y="1627"/>
                  <a:pt x="2572" y="1596"/>
                  <a:pt x="2596" y="1572"/>
                </a:cubicBezTo>
                <a:cubicBezTo>
                  <a:pt x="2620" y="1548"/>
                  <a:pt x="2651" y="1536"/>
                  <a:pt x="2688" y="1536"/>
                </a:cubicBezTo>
                <a:cubicBezTo>
                  <a:pt x="2725" y="1536"/>
                  <a:pt x="2756" y="1548"/>
                  <a:pt x="2780" y="1572"/>
                </a:cubicBezTo>
                <a:cubicBezTo>
                  <a:pt x="2804" y="1596"/>
                  <a:pt x="2816" y="1627"/>
                  <a:pt x="2816" y="1664"/>
                </a:cubicBezTo>
                <a:close/>
                <a:moveTo>
                  <a:pt x="7168" y="3712"/>
                </a:moveTo>
                <a:cubicBezTo>
                  <a:pt x="7168" y="3968"/>
                  <a:pt x="7168" y="3968"/>
                  <a:pt x="7168" y="3968"/>
                </a:cubicBezTo>
                <a:cubicBezTo>
                  <a:pt x="7168" y="4005"/>
                  <a:pt x="7156" y="4036"/>
                  <a:pt x="7132" y="4060"/>
                </a:cubicBezTo>
                <a:cubicBezTo>
                  <a:pt x="7108" y="4084"/>
                  <a:pt x="7077" y="4096"/>
                  <a:pt x="7040" y="4096"/>
                </a:cubicBezTo>
                <a:cubicBezTo>
                  <a:pt x="128" y="4096"/>
                  <a:pt x="128" y="4096"/>
                  <a:pt x="128" y="4096"/>
                </a:cubicBezTo>
                <a:cubicBezTo>
                  <a:pt x="91" y="4096"/>
                  <a:pt x="60" y="4084"/>
                  <a:pt x="36" y="4060"/>
                </a:cubicBezTo>
                <a:cubicBezTo>
                  <a:pt x="12" y="4036"/>
                  <a:pt x="0" y="4005"/>
                  <a:pt x="0" y="3968"/>
                </a:cubicBezTo>
                <a:cubicBezTo>
                  <a:pt x="0" y="3712"/>
                  <a:pt x="0" y="3712"/>
                  <a:pt x="0" y="3712"/>
                </a:cubicBezTo>
                <a:cubicBezTo>
                  <a:pt x="0" y="3675"/>
                  <a:pt x="12" y="3644"/>
                  <a:pt x="36" y="3620"/>
                </a:cubicBezTo>
                <a:cubicBezTo>
                  <a:pt x="60" y="3596"/>
                  <a:pt x="91" y="3584"/>
                  <a:pt x="128" y="3584"/>
                </a:cubicBezTo>
                <a:cubicBezTo>
                  <a:pt x="512" y="3584"/>
                  <a:pt x="512" y="3584"/>
                  <a:pt x="512" y="3584"/>
                </a:cubicBezTo>
                <a:cubicBezTo>
                  <a:pt x="512" y="1024"/>
                  <a:pt x="512" y="1024"/>
                  <a:pt x="512" y="1024"/>
                </a:cubicBezTo>
                <a:cubicBezTo>
                  <a:pt x="512" y="741"/>
                  <a:pt x="612" y="500"/>
                  <a:pt x="812" y="300"/>
                </a:cubicBezTo>
                <a:cubicBezTo>
                  <a:pt x="1012" y="100"/>
                  <a:pt x="1253" y="0"/>
                  <a:pt x="1536" y="0"/>
                </a:cubicBezTo>
                <a:cubicBezTo>
                  <a:pt x="1824" y="0"/>
                  <a:pt x="2069" y="104"/>
                  <a:pt x="2272" y="312"/>
                </a:cubicBezTo>
                <a:cubicBezTo>
                  <a:pt x="2395" y="261"/>
                  <a:pt x="2525" y="245"/>
                  <a:pt x="2664" y="264"/>
                </a:cubicBezTo>
                <a:cubicBezTo>
                  <a:pt x="2803" y="283"/>
                  <a:pt x="2927" y="335"/>
                  <a:pt x="3036" y="420"/>
                </a:cubicBezTo>
                <a:cubicBezTo>
                  <a:pt x="3124" y="332"/>
                  <a:pt x="3124" y="332"/>
                  <a:pt x="3124" y="332"/>
                </a:cubicBezTo>
                <a:cubicBezTo>
                  <a:pt x="3153" y="303"/>
                  <a:pt x="3183" y="303"/>
                  <a:pt x="3212" y="332"/>
                </a:cubicBezTo>
                <a:cubicBezTo>
                  <a:pt x="3380" y="500"/>
                  <a:pt x="3380" y="500"/>
                  <a:pt x="3380" y="500"/>
                </a:cubicBezTo>
                <a:cubicBezTo>
                  <a:pt x="3409" y="529"/>
                  <a:pt x="3409" y="559"/>
                  <a:pt x="3380" y="588"/>
                </a:cubicBezTo>
                <a:cubicBezTo>
                  <a:pt x="2124" y="1844"/>
                  <a:pt x="2124" y="1844"/>
                  <a:pt x="2124" y="1844"/>
                </a:cubicBezTo>
                <a:cubicBezTo>
                  <a:pt x="2095" y="1873"/>
                  <a:pt x="2065" y="1873"/>
                  <a:pt x="2036" y="1844"/>
                </a:cubicBezTo>
                <a:cubicBezTo>
                  <a:pt x="1868" y="1676"/>
                  <a:pt x="1868" y="1676"/>
                  <a:pt x="1868" y="1676"/>
                </a:cubicBezTo>
                <a:cubicBezTo>
                  <a:pt x="1839" y="1647"/>
                  <a:pt x="1839" y="1617"/>
                  <a:pt x="1868" y="1588"/>
                </a:cubicBezTo>
                <a:cubicBezTo>
                  <a:pt x="1956" y="1500"/>
                  <a:pt x="1956" y="1500"/>
                  <a:pt x="1956" y="1500"/>
                </a:cubicBezTo>
                <a:cubicBezTo>
                  <a:pt x="1860" y="1377"/>
                  <a:pt x="1806" y="1239"/>
                  <a:pt x="1794" y="1084"/>
                </a:cubicBezTo>
                <a:cubicBezTo>
                  <a:pt x="1782" y="929"/>
                  <a:pt x="1813" y="785"/>
                  <a:pt x="1888" y="652"/>
                </a:cubicBezTo>
                <a:cubicBezTo>
                  <a:pt x="1789" y="559"/>
                  <a:pt x="1672" y="512"/>
                  <a:pt x="1536" y="512"/>
                </a:cubicBezTo>
                <a:cubicBezTo>
                  <a:pt x="1395" y="512"/>
                  <a:pt x="1274" y="562"/>
                  <a:pt x="1174" y="662"/>
                </a:cubicBezTo>
                <a:cubicBezTo>
                  <a:pt x="1074" y="762"/>
                  <a:pt x="1024" y="883"/>
                  <a:pt x="1024" y="1024"/>
                </a:cubicBezTo>
                <a:cubicBezTo>
                  <a:pt x="1024" y="3584"/>
                  <a:pt x="1024" y="3584"/>
                  <a:pt x="1024" y="3584"/>
                </a:cubicBezTo>
                <a:cubicBezTo>
                  <a:pt x="7040" y="3584"/>
                  <a:pt x="7040" y="3584"/>
                  <a:pt x="7040" y="3584"/>
                </a:cubicBezTo>
                <a:cubicBezTo>
                  <a:pt x="7077" y="3584"/>
                  <a:pt x="7108" y="3596"/>
                  <a:pt x="7132" y="3620"/>
                </a:cubicBezTo>
                <a:cubicBezTo>
                  <a:pt x="7156" y="3644"/>
                  <a:pt x="7168" y="3675"/>
                  <a:pt x="7168" y="3712"/>
                </a:cubicBezTo>
                <a:close/>
                <a:moveTo>
                  <a:pt x="3584" y="1920"/>
                </a:moveTo>
                <a:cubicBezTo>
                  <a:pt x="3584" y="1957"/>
                  <a:pt x="3572" y="1988"/>
                  <a:pt x="3548" y="2012"/>
                </a:cubicBezTo>
                <a:cubicBezTo>
                  <a:pt x="3524" y="2036"/>
                  <a:pt x="3493" y="2048"/>
                  <a:pt x="3456" y="2048"/>
                </a:cubicBezTo>
                <a:cubicBezTo>
                  <a:pt x="3419" y="2048"/>
                  <a:pt x="3388" y="2036"/>
                  <a:pt x="3364" y="2012"/>
                </a:cubicBezTo>
                <a:cubicBezTo>
                  <a:pt x="3340" y="1988"/>
                  <a:pt x="3328" y="1957"/>
                  <a:pt x="3328" y="1920"/>
                </a:cubicBezTo>
                <a:cubicBezTo>
                  <a:pt x="3328" y="1883"/>
                  <a:pt x="3340" y="1852"/>
                  <a:pt x="3364" y="1828"/>
                </a:cubicBezTo>
                <a:cubicBezTo>
                  <a:pt x="3388" y="1804"/>
                  <a:pt x="3419" y="1792"/>
                  <a:pt x="3456" y="1792"/>
                </a:cubicBezTo>
                <a:cubicBezTo>
                  <a:pt x="3493" y="1792"/>
                  <a:pt x="3524" y="1804"/>
                  <a:pt x="3548" y="1828"/>
                </a:cubicBezTo>
                <a:cubicBezTo>
                  <a:pt x="3572" y="1852"/>
                  <a:pt x="3584" y="1883"/>
                  <a:pt x="3584" y="1920"/>
                </a:cubicBezTo>
                <a:close/>
                <a:moveTo>
                  <a:pt x="3328" y="1664"/>
                </a:moveTo>
                <a:cubicBezTo>
                  <a:pt x="3328" y="1701"/>
                  <a:pt x="3316" y="1732"/>
                  <a:pt x="3292" y="1756"/>
                </a:cubicBezTo>
                <a:cubicBezTo>
                  <a:pt x="3268" y="1780"/>
                  <a:pt x="3237" y="1792"/>
                  <a:pt x="3200" y="1792"/>
                </a:cubicBezTo>
                <a:cubicBezTo>
                  <a:pt x="3163" y="1792"/>
                  <a:pt x="3132" y="1780"/>
                  <a:pt x="3108" y="1756"/>
                </a:cubicBezTo>
                <a:cubicBezTo>
                  <a:pt x="3084" y="1732"/>
                  <a:pt x="3072" y="1701"/>
                  <a:pt x="3072" y="1664"/>
                </a:cubicBezTo>
                <a:cubicBezTo>
                  <a:pt x="3072" y="1627"/>
                  <a:pt x="3084" y="1596"/>
                  <a:pt x="3108" y="1572"/>
                </a:cubicBezTo>
                <a:cubicBezTo>
                  <a:pt x="3132" y="1548"/>
                  <a:pt x="3163" y="1536"/>
                  <a:pt x="3200" y="1536"/>
                </a:cubicBezTo>
                <a:cubicBezTo>
                  <a:pt x="3237" y="1536"/>
                  <a:pt x="3268" y="1548"/>
                  <a:pt x="3292" y="1572"/>
                </a:cubicBezTo>
                <a:cubicBezTo>
                  <a:pt x="3316" y="1596"/>
                  <a:pt x="3328" y="1627"/>
                  <a:pt x="3328" y="1664"/>
                </a:cubicBezTo>
                <a:close/>
                <a:moveTo>
                  <a:pt x="3072" y="1408"/>
                </a:moveTo>
                <a:cubicBezTo>
                  <a:pt x="3072" y="1445"/>
                  <a:pt x="3060" y="1476"/>
                  <a:pt x="3036" y="1500"/>
                </a:cubicBezTo>
                <a:cubicBezTo>
                  <a:pt x="3012" y="1524"/>
                  <a:pt x="2981" y="1536"/>
                  <a:pt x="2944" y="1536"/>
                </a:cubicBezTo>
                <a:cubicBezTo>
                  <a:pt x="2907" y="1536"/>
                  <a:pt x="2876" y="1524"/>
                  <a:pt x="2852" y="1500"/>
                </a:cubicBezTo>
                <a:cubicBezTo>
                  <a:pt x="2828" y="1476"/>
                  <a:pt x="2816" y="1445"/>
                  <a:pt x="2816" y="1408"/>
                </a:cubicBezTo>
                <a:cubicBezTo>
                  <a:pt x="2816" y="1371"/>
                  <a:pt x="2828" y="1340"/>
                  <a:pt x="2852" y="1316"/>
                </a:cubicBezTo>
                <a:cubicBezTo>
                  <a:pt x="2876" y="1292"/>
                  <a:pt x="2907" y="1280"/>
                  <a:pt x="2944" y="1280"/>
                </a:cubicBezTo>
                <a:cubicBezTo>
                  <a:pt x="2981" y="1280"/>
                  <a:pt x="3012" y="1292"/>
                  <a:pt x="3036" y="1316"/>
                </a:cubicBezTo>
                <a:cubicBezTo>
                  <a:pt x="3060" y="1340"/>
                  <a:pt x="3072" y="1371"/>
                  <a:pt x="3072" y="1408"/>
                </a:cubicBezTo>
                <a:close/>
                <a:moveTo>
                  <a:pt x="3840" y="1664"/>
                </a:moveTo>
                <a:cubicBezTo>
                  <a:pt x="3840" y="1701"/>
                  <a:pt x="3828" y="1732"/>
                  <a:pt x="3804" y="1756"/>
                </a:cubicBezTo>
                <a:cubicBezTo>
                  <a:pt x="3780" y="1780"/>
                  <a:pt x="3749" y="1792"/>
                  <a:pt x="3712" y="1792"/>
                </a:cubicBezTo>
                <a:cubicBezTo>
                  <a:pt x="3675" y="1792"/>
                  <a:pt x="3644" y="1780"/>
                  <a:pt x="3620" y="1756"/>
                </a:cubicBezTo>
                <a:cubicBezTo>
                  <a:pt x="3596" y="1732"/>
                  <a:pt x="3584" y="1701"/>
                  <a:pt x="3584" y="1664"/>
                </a:cubicBezTo>
                <a:cubicBezTo>
                  <a:pt x="3584" y="1627"/>
                  <a:pt x="3596" y="1596"/>
                  <a:pt x="3620" y="1572"/>
                </a:cubicBezTo>
                <a:cubicBezTo>
                  <a:pt x="3644" y="1548"/>
                  <a:pt x="3675" y="1536"/>
                  <a:pt x="3712" y="1536"/>
                </a:cubicBezTo>
                <a:cubicBezTo>
                  <a:pt x="3749" y="1536"/>
                  <a:pt x="3780" y="1548"/>
                  <a:pt x="3804" y="1572"/>
                </a:cubicBezTo>
                <a:cubicBezTo>
                  <a:pt x="3828" y="1596"/>
                  <a:pt x="3840" y="1627"/>
                  <a:pt x="3840" y="1664"/>
                </a:cubicBezTo>
                <a:close/>
                <a:moveTo>
                  <a:pt x="3584" y="1408"/>
                </a:moveTo>
                <a:cubicBezTo>
                  <a:pt x="3584" y="1445"/>
                  <a:pt x="3572" y="1476"/>
                  <a:pt x="3548" y="1500"/>
                </a:cubicBezTo>
                <a:cubicBezTo>
                  <a:pt x="3524" y="1524"/>
                  <a:pt x="3493" y="1536"/>
                  <a:pt x="3456" y="1536"/>
                </a:cubicBezTo>
                <a:cubicBezTo>
                  <a:pt x="3419" y="1536"/>
                  <a:pt x="3388" y="1524"/>
                  <a:pt x="3364" y="1500"/>
                </a:cubicBezTo>
                <a:cubicBezTo>
                  <a:pt x="3340" y="1476"/>
                  <a:pt x="3328" y="1445"/>
                  <a:pt x="3328" y="1408"/>
                </a:cubicBezTo>
                <a:cubicBezTo>
                  <a:pt x="3328" y="1371"/>
                  <a:pt x="3340" y="1340"/>
                  <a:pt x="3364" y="1316"/>
                </a:cubicBezTo>
                <a:cubicBezTo>
                  <a:pt x="3388" y="1292"/>
                  <a:pt x="3419" y="1280"/>
                  <a:pt x="3456" y="1280"/>
                </a:cubicBezTo>
                <a:cubicBezTo>
                  <a:pt x="3493" y="1280"/>
                  <a:pt x="3524" y="1292"/>
                  <a:pt x="3548" y="1316"/>
                </a:cubicBezTo>
                <a:cubicBezTo>
                  <a:pt x="3572" y="1340"/>
                  <a:pt x="3584" y="1371"/>
                  <a:pt x="3584" y="1408"/>
                </a:cubicBezTo>
                <a:close/>
                <a:moveTo>
                  <a:pt x="3328" y="1152"/>
                </a:moveTo>
                <a:cubicBezTo>
                  <a:pt x="3328" y="1189"/>
                  <a:pt x="3316" y="1220"/>
                  <a:pt x="3292" y="1244"/>
                </a:cubicBezTo>
                <a:cubicBezTo>
                  <a:pt x="3268" y="1268"/>
                  <a:pt x="3237" y="1280"/>
                  <a:pt x="3200" y="1280"/>
                </a:cubicBezTo>
                <a:cubicBezTo>
                  <a:pt x="3163" y="1280"/>
                  <a:pt x="3132" y="1268"/>
                  <a:pt x="3108" y="1244"/>
                </a:cubicBezTo>
                <a:cubicBezTo>
                  <a:pt x="3084" y="1220"/>
                  <a:pt x="3072" y="1189"/>
                  <a:pt x="3072" y="1152"/>
                </a:cubicBezTo>
                <a:cubicBezTo>
                  <a:pt x="3072" y="1115"/>
                  <a:pt x="3084" y="1084"/>
                  <a:pt x="3108" y="1060"/>
                </a:cubicBezTo>
                <a:cubicBezTo>
                  <a:pt x="3132" y="1036"/>
                  <a:pt x="3163" y="1024"/>
                  <a:pt x="3200" y="1024"/>
                </a:cubicBezTo>
                <a:cubicBezTo>
                  <a:pt x="3237" y="1024"/>
                  <a:pt x="3268" y="1036"/>
                  <a:pt x="3292" y="1060"/>
                </a:cubicBezTo>
                <a:cubicBezTo>
                  <a:pt x="3316" y="1084"/>
                  <a:pt x="3328" y="1115"/>
                  <a:pt x="3328" y="1152"/>
                </a:cubicBezTo>
                <a:close/>
                <a:moveTo>
                  <a:pt x="4096" y="1408"/>
                </a:moveTo>
                <a:cubicBezTo>
                  <a:pt x="4096" y="1445"/>
                  <a:pt x="4084" y="1476"/>
                  <a:pt x="4060" y="1500"/>
                </a:cubicBezTo>
                <a:cubicBezTo>
                  <a:pt x="4036" y="1524"/>
                  <a:pt x="4005" y="1536"/>
                  <a:pt x="3968" y="1536"/>
                </a:cubicBezTo>
                <a:cubicBezTo>
                  <a:pt x="3931" y="1536"/>
                  <a:pt x="3900" y="1524"/>
                  <a:pt x="3876" y="1500"/>
                </a:cubicBezTo>
                <a:cubicBezTo>
                  <a:pt x="3852" y="1476"/>
                  <a:pt x="3840" y="1445"/>
                  <a:pt x="3840" y="1408"/>
                </a:cubicBezTo>
                <a:cubicBezTo>
                  <a:pt x="3840" y="1371"/>
                  <a:pt x="3852" y="1340"/>
                  <a:pt x="3876" y="1316"/>
                </a:cubicBezTo>
                <a:cubicBezTo>
                  <a:pt x="3900" y="1292"/>
                  <a:pt x="3931" y="1280"/>
                  <a:pt x="3968" y="1280"/>
                </a:cubicBezTo>
                <a:cubicBezTo>
                  <a:pt x="4005" y="1280"/>
                  <a:pt x="4036" y="1292"/>
                  <a:pt x="4060" y="1316"/>
                </a:cubicBezTo>
                <a:cubicBezTo>
                  <a:pt x="4084" y="1340"/>
                  <a:pt x="4096" y="1371"/>
                  <a:pt x="4096" y="1408"/>
                </a:cubicBezTo>
                <a:close/>
                <a:moveTo>
                  <a:pt x="3840" y="1152"/>
                </a:moveTo>
                <a:cubicBezTo>
                  <a:pt x="3840" y="1189"/>
                  <a:pt x="3828" y="1220"/>
                  <a:pt x="3804" y="1244"/>
                </a:cubicBezTo>
                <a:cubicBezTo>
                  <a:pt x="3780" y="1268"/>
                  <a:pt x="3749" y="1280"/>
                  <a:pt x="3712" y="1280"/>
                </a:cubicBezTo>
                <a:cubicBezTo>
                  <a:pt x="3675" y="1280"/>
                  <a:pt x="3644" y="1268"/>
                  <a:pt x="3620" y="1244"/>
                </a:cubicBezTo>
                <a:cubicBezTo>
                  <a:pt x="3596" y="1220"/>
                  <a:pt x="3584" y="1189"/>
                  <a:pt x="3584" y="1152"/>
                </a:cubicBezTo>
                <a:cubicBezTo>
                  <a:pt x="3584" y="1115"/>
                  <a:pt x="3596" y="1084"/>
                  <a:pt x="3620" y="1060"/>
                </a:cubicBezTo>
                <a:cubicBezTo>
                  <a:pt x="3644" y="1036"/>
                  <a:pt x="3675" y="1024"/>
                  <a:pt x="3712" y="1024"/>
                </a:cubicBezTo>
                <a:cubicBezTo>
                  <a:pt x="3749" y="1024"/>
                  <a:pt x="3780" y="1036"/>
                  <a:pt x="3804" y="1060"/>
                </a:cubicBezTo>
                <a:cubicBezTo>
                  <a:pt x="3828" y="1084"/>
                  <a:pt x="3840" y="1115"/>
                  <a:pt x="3840" y="1152"/>
                </a:cubicBezTo>
                <a:close/>
                <a:moveTo>
                  <a:pt x="4352" y="1152"/>
                </a:moveTo>
                <a:cubicBezTo>
                  <a:pt x="4352" y="1189"/>
                  <a:pt x="4340" y="1220"/>
                  <a:pt x="4316" y="1244"/>
                </a:cubicBezTo>
                <a:cubicBezTo>
                  <a:pt x="4292" y="1268"/>
                  <a:pt x="4261" y="1280"/>
                  <a:pt x="4224" y="1280"/>
                </a:cubicBezTo>
                <a:cubicBezTo>
                  <a:pt x="4187" y="1280"/>
                  <a:pt x="4156" y="1268"/>
                  <a:pt x="4132" y="1244"/>
                </a:cubicBezTo>
                <a:cubicBezTo>
                  <a:pt x="4108" y="1220"/>
                  <a:pt x="4096" y="1189"/>
                  <a:pt x="4096" y="1152"/>
                </a:cubicBezTo>
                <a:cubicBezTo>
                  <a:pt x="4096" y="1115"/>
                  <a:pt x="4108" y="1084"/>
                  <a:pt x="4132" y="1060"/>
                </a:cubicBezTo>
                <a:cubicBezTo>
                  <a:pt x="4156" y="1036"/>
                  <a:pt x="4187" y="1024"/>
                  <a:pt x="4224" y="1024"/>
                </a:cubicBezTo>
                <a:cubicBezTo>
                  <a:pt x="4261" y="1024"/>
                  <a:pt x="4292" y="1036"/>
                  <a:pt x="4316" y="1060"/>
                </a:cubicBezTo>
                <a:cubicBezTo>
                  <a:pt x="4340" y="1084"/>
                  <a:pt x="4352" y="1115"/>
                  <a:pt x="4352" y="11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3" name="Freeform 125" title="Ikon länk"/>
          <p:cNvSpPr>
            <a:spLocks noChangeAspect="1" noEditPoints="1"/>
          </p:cNvSpPr>
          <p:nvPr/>
        </p:nvSpPr>
        <p:spPr bwMode="auto">
          <a:xfrm>
            <a:off x="9896862" y="4081848"/>
            <a:ext cx="251241" cy="251241"/>
          </a:xfrm>
          <a:custGeom>
            <a:avLst/>
            <a:gdLst>
              <a:gd name="T0" fmla="*/ 5648 w 6528"/>
              <a:gd name="T1" fmla="*/ 4528 h 6528"/>
              <a:gd name="T2" fmla="*/ 4544 w 6528"/>
              <a:gd name="T3" fmla="*/ 3584 h 6528"/>
              <a:gd name="T4" fmla="*/ 4332 w 6528"/>
              <a:gd name="T5" fmla="*/ 3786 h 6528"/>
              <a:gd name="T6" fmla="*/ 4478 w 6528"/>
              <a:gd name="T7" fmla="*/ 3948 h 6528"/>
              <a:gd name="T8" fmla="*/ 4544 w 6528"/>
              <a:gd name="T9" fmla="*/ 4160 h 6528"/>
              <a:gd name="T10" fmla="*/ 4160 w 6528"/>
              <a:gd name="T11" fmla="*/ 4544 h 6528"/>
              <a:gd name="T12" fmla="*/ 3948 w 6528"/>
              <a:gd name="T13" fmla="*/ 4478 h 6528"/>
              <a:gd name="T14" fmla="*/ 3786 w 6528"/>
              <a:gd name="T15" fmla="*/ 4332 h 6528"/>
              <a:gd name="T16" fmla="*/ 3580 w 6528"/>
              <a:gd name="T17" fmla="*/ 4548 h 6528"/>
              <a:gd name="T18" fmla="*/ 4516 w 6528"/>
              <a:gd name="T19" fmla="*/ 5648 h 6528"/>
              <a:gd name="T20" fmla="*/ 5060 w 6528"/>
              <a:gd name="T21" fmla="*/ 5652 h 6528"/>
              <a:gd name="T22" fmla="*/ 5760 w 6528"/>
              <a:gd name="T23" fmla="*/ 4800 h 6528"/>
              <a:gd name="T24" fmla="*/ 2836 w 6528"/>
              <a:gd name="T25" fmla="*/ 1708 h 6528"/>
              <a:gd name="T26" fmla="*/ 1740 w 6528"/>
              <a:gd name="T27" fmla="*/ 768 h 6528"/>
              <a:gd name="T28" fmla="*/ 880 w 6528"/>
              <a:gd name="T29" fmla="*/ 1460 h 6528"/>
              <a:gd name="T30" fmla="*/ 880 w 6528"/>
              <a:gd name="T31" fmla="*/ 2000 h 6528"/>
              <a:gd name="T32" fmla="*/ 1984 w 6528"/>
              <a:gd name="T33" fmla="*/ 2940 h 6528"/>
              <a:gd name="T34" fmla="*/ 2196 w 6528"/>
              <a:gd name="T35" fmla="*/ 2742 h 6528"/>
              <a:gd name="T36" fmla="*/ 2050 w 6528"/>
              <a:gd name="T37" fmla="*/ 2580 h 6528"/>
              <a:gd name="T38" fmla="*/ 1984 w 6528"/>
              <a:gd name="T39" fmla="*/ 2368 h 6528"/>
              <a:gd name="T40" fmla="*/ 2368 w 6528"/>
              <a:gd name="T41" fmla="*/ 1984 h 6528"/>
              <a:gd name="T42" fmla="*/ 2580 w 6528"/>
              <a:gd name="T43" fmla="*/ 2050 h 6528"/>
              <a:gd name="T44" fmla="*/ 2742 w 6528"/>
              <a:gd name="T45" fmla="*/ 2196 h 6528"/>
              <a:gd name="T46" fmla="*/ 2948 w 6528"/>
              <a:gd name="T47" fmla="*/ 1980 h 6528"/>
              <a:gd name="T48" fmla="*/ 6188 w 6528"/>
              <a:gd name="T49" fmla="*/ 5612 h 6528"/>
              <a:gd name="T50" fmla="*/ 4788 w 6528"/>
              <a:gd name="T51" fmla="*/ 6528 h 6528"/>
              <a:gd name="T52" fmla="*/ 3148 w 6528"/>
              <a:gd name="T53" fmla="*/ 5360 h 6528"/>
              <a:gd name="T54" fmla="*/ 3168 w 6528"/>
              <a:gd name="T55" fmla="*/ 3712 h 6528"/>
              <a:gd name="T56" fmla="*/ 1984 w 6528"/>
              <a:gd name="T57" fmla="*/ 3712 h 6528"/>
              <a:gd name="T58" fmla="*/ 336 w 6528"/>
              <a:gd name="T59" fmla="*/ 2544 h 6528"/>
              <a:gd name="T60" fmla="*/ 340 w 6528"/>
              <a:gd name="T61" fmla="*/ 916 h 6528"/>
              <a:gd name="T62" fmla="*/ 1740 w 6528"/>
              <a:gd name="T63" fmla="*/ 0 h 6528"/>
              <a:gd name="T64" fmla="*/ 3380 w 6528"/>
              <a:gd name="T65" fmla="*/ 1168 h 6528"/>
              <a:gd name="T66" fmla="*/ 3360 w 6528"/>
              <a:gd name="T67" fmla="*/ 2816 h 6528"/>
              <a:gd name="T68" fmla="*/ 4544 w 6528"/>
              <a:gd name="T69" fmla="*/ 2816 h 6528"/>
              <a:gd name="T70" fmla="*/ 6192 w 6528"/>
              <a:gd name="T71" fmla="*/ 3984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28" h="6528">
                <a:moveTo>
                  <a:pt x="5760" y="4800"/>
                </a:moveTo>
                <a:cubicBezTo>
                  <a:pt x="5760" y="4693"/>
                  <a:pt x="5723" y="4603"/>
                  <a:pt x="5648" y="4528"/>
                </a:cubicBezTo>
                <a:cubicBezTo>
                  <a:pt x="4816" y="3696"/>
                  <a:pt x="4816" y="3696"/>
                  <a:pt x="4816" y="3696"/>
                </a:cubicBezTo>
                <a:cubicBezTo>
                  <a:pt x="4741" y="3621"/>
                  <a:pt x="4651" y="3584"/>
                  <a:pt x="4544" y="3584"/>
                </a:cubicBezTo>
                <a:cubicBezTo>
                  <a:pt x="4432" y="3584"/>
                  <a:pt x="4336" y="3627"/>
                  <a:pt x="4256" y="3712"/>
                </a:cubicBezTo>
                <a:cubicBezTo>
                  <a:pt x="4264" y="3720"/>
                  <a:pt x="4289" y="3745"/>
                  <a:pt x="4332" y="3786"/>
                </a:cubicBezTo>
                <a:cubicBezTo>
                  <a:pt x="4375" y="3827"/>
                  <a:pt x="4403" y="3856"/>
                  <a:pt x="4418" y="3872"/>
                </a:cubicBezTo>
                <a:cubicBezTo>
                  <a:pt x="4433" y="3888"/>
                  <a:pt x="4453" y="3913"/>
                  <a:pt x="4478" y="3948"/>
                </a:cubicBezTo>
                <a:cubicBezTo>
                  <a:pt x="4503" y="3983"/>
                  <a:pt x="4521" y="4017"/>
                  <a:pt x="4530" y="4050"/>
                </a:cubicBezTo>
                <a:cubicBezTo>
                  <a:pt x="4539" y="4083"/>
                  <a:pt x="4544" y="4120"/>
                  <a:pt x="4544" y="4160"/>
                </a:cubicBezTo>
                <a:cubicBezTo>
                  <a:pt x="4544" y="4267"/>
                  <a:pt x="4507" y="4357"/>
                  <a:pt x="4432" y="4432"/>
                </a:cubicBezTo>
                <a:cubicBezTo>
                  <a:pt x="4357" y="4507"/>
                  <a:pt x="4267" y="4544"/>
                  <a:pt x="4160" y="4544"/>
                </a:cubicBezTo>
                <a:cubicBezTo>
                  <a:pt x="4120" y="4544"/>
                  <a:pt x="4083" y="4539"/>
                  <a:pt x="4050" y="4530"/>
                </a:cubicBezTo>
                <a:cubicBezTo>
                  <a:pt x="4017" y="4521"/>
                  <a:pt x="3983" y="4503"/>
                  <a:pt x="3948" y="4478"/>
                </a:cubicBezTo>
                <a:cubicBezTo>
                  <a:pt x="3913" y="4453"/>
                  <a:pt x="3888" y="4433"/>
                  <a:pt x="3872" y="4418"/>
                </a:cubicBezTo>
                <a:cubicBezTo>
                  <a:pt x="3856" y="4403"/>
                  <a:pt x="3827" y="4375"/>
                  <a:pt x="3786" y="4332"/>
                </a:cubicBezTo>
                <a:cubicBezTo>
                  <a:pt x="3745" y="4289"/>
                  <a:pt x="3720" y="4264"/>
                  <a:pt x="3712" y="4256"/>
                </a:cubicBezTo>
                <a:cubicBezTo>
                  <a:pt x="3624" y="4339"/>
                  <a:pt x="3580" y="4436"/>
                  <a:pt x="3580" y="4548"/>
                </a:cubicBezTo>
                <a:cubicBezTo>
                  <a:pt x="3580" y="4655"/>
                  <a:pt x="3617" y="4745"/>
                  <a:pt x="3692" y="4820"/>
                </a:cubicBezTo>
                <a:cubicBezTo>
                  <a:pt x="4516" y="5648"/>
                  <a:pt x="4516" y="5648"/>
                  <a:pt x="4516" y="5648"/>
                </a:cubicBezTo>
                <a:cubicBezTo>
                  <a:pt x="4588" y="5720"/>
                  <a:pt x="4679" y="5756"/>
                  <a:pt x="4788" y="5756"/>
                </a:cubicBezTo>
                <a:cubicBezTo>
                  <a:pt x="4895" y="5756"/>
                  <a:pt x="4985" y="5721"/>
                  <a:pt x="5060" y="5652"/>
                </a:cubicBezTo>
                <a:cubicBezTo>
                  <a:pt x="5648" y="5068"/>
                  <a:pt x="5648" y="5068"/>
                  <a:pt x="5648" y="5068"/>
                </a:cubicBezTo>
                <a:cubicBezTo>
                  <a:pt x="5723" y="4993"/>
                  <a:pt x="5760" y="4904"/>
                  <a:pt x="5760" y="4800"/>
                </a:cubicBezTo>
                <a:close/>
                <a:moveTo>
                  <a:pt x="2948" y="1980"/>
                </a:moveTo>
                <a:cubicBezTo>
                  <a:pt x="2948" y="1873"/>
                  <a:pt x="2911" y="1783"/>
                  <a:pt x="2836" y="1708"/>
                </a:cubicBezTo>
                <a:cubicBezTo>
                  <a:pt x="2012" y="880"/>
                  <a:pt x="2012" y="880"/>
                  <a:pt x="2012" y="880"/>
                </a:cubicBezTo>
                <a:cubicBezTo>
                  <a:pt x="1937" y="805"/>
                  <a:pt x="1847" y="768"/>
                  <a:pt x="1740" y="768"/>
                </a:cubicBezTo>
                <a:cubicBezTo>
                  <a:pt x="1636" y="768"/>
                  <a:pt x="1545" y="804"/>
                  <a:pt x="1468" y="876"/>
                </a:cubicBezTo>
                <a:cubicBezTo>
                  <a:pt x="880" y="1460"/>
                  <a:pt x="880" y="1460"/>
                  <a:pt x="880" y="1460"/>
                </a:cubicBezTo>
                <a:cubicBezTo>
                  <a:pt x="805" y="1535"/>
                  <a:pt x="768" y="1624"/>
                  <a:pt x="768" y="1728"/>
                </a:cubicBezTo>
                <a:cubicBezTo>
                  <a:pt x="768" y="1835"/>
                  <a:pt x="805" y="1925"/>
                  <a:pt x="880" y="2000"/>
                </a:cubicBezTo>
                <a:cubicBezTo>
                  <a:pt x="1712" y="2832"/>
                  <a:pt x="1712" y="2832"/>
                  <a:pt x="1712" y="2832"/>
                </a:cubicBezTo>
                <a:cubicBezTo>
                  <a:pt x="1784" y="2904"/>
                  <a:pt x="1875" y="2940"/>
                  <a:pt x="1984" y="2940"/>
                </a:cubicBezTo>
                <a:cubicBezTo>
                  <a:pt x="2096" y="2940"/>
                  <a:pt x="2192" y="2899"/>
                  <a:pt x="2272" y="2816"/>
                </a:cubicBezTo>
                <a:cubicBezTo>
                  <a:pt x="2264" y="2808"/>
                  <a:pt x="2239" y="2783"/>
                  <a:pt x="2196" y="2742"/>
                </a:cubicBezTo>
                <a:cubicBezTo>
                  <a:pt x="2153" y="2701"/>
                  <a:pt x="2125" y="2672"/>
                  <a:pt x="2110" y="2656"/>
                </a:cubicBezTo>
                <a:cubicBezTo>
                  <a:pt x="2095" y="2640"/>
                  <a:pt x="2075" y="2615"/>
                  <a:pt x="2050" y="2580"/>
                </a:cubicBezTo>
                <a:cubicBezTo>
                  <a:pt x="2025" y="2545"/>
                  <a:pt x="2007" y="2511"/>
                  <a:pt x="1998" y="2478"/>
                </a:cubicBezTo>
                <a:cubicBezTo>
                  <a:pt x="1989" y="2445"/>
                  <a:pt x="1984" y="2408"/>
                  <a:pt x="1984" y="2368"/>
                </a:cubicBezTo>
                <a:cubicBezTo>
                  <a:pt x="1984" y="2261"/>
                  <a:pt x="2021" y="2171"/>
                  <a:pt x="2096" y="2096"/>
                </a:cubicBezTo>
                <a:cubicBezTo>
                  <a:pt x="2171" y="2021"/>
                  <a:pt x="2261" y="1984"/>
                  <a:pt x="2368" y="1984"/>
                </a:cubicBezTo>
                <a:cubicBezTo>
                  <a:pt x="2408" y="1984"/>
                  <a:pt x="2445" y="1989"/>
                  <a:pt x="2478" y="1998"/>
                </a:cubicBezTo>
                <a:cubicBezTo>
                  <a:pt x="2511" y="2007"/>
                  <a:pt x="2545" y="2025"/>
                  <a:pt x="2580" y="2050"/>
                </a:cubicBezTo>
                <a:cubicBezTo>
                  <a:pt x="2615" y="2075"/>
                  <a:pt x="2640" y="2095"/>
                  <a:pt x="2656" y="2110"/>
                </a:cubicBezTo>
                <a:cubicBezTo>
                  <a:pt x="2672" y="2125"/>
                  <a:pt x="2701" y="2153"/>
                  <a:pt x="2742" y="2196"/>
                </a:cubicBezTo>
                <a:cubicBezTo>
                  <a:pt x="2783" y="2239"/>
                  <a:pt x="2808" y="2264"/>
                  <a:pt x="2816" y="2272"/>
                </a:cubicBezTo>
                <a:cubicBezTo>
                  <a:pt x="2904" y="2189"/>
                  <a:pt x="2948" y="2092"/>
                  <a:pt x="2948" y="1980"/>
                </a:cubicBezTo>
                <a:close/>
                <a:moveTo>
                  <a:pt x="6528" y="4800"/>
                </a:moveTo>
                <a:cubicBezTo>
                  <a:pt x="6528" y="5120"/>
                  <a:pt x="6415" y="5391"/>
                  <a:pt x="6188" y="5612"/>
                </a:cubicBezTo>
                <a:cubicBezTo>
                  <a:pt x="5600" y="6196"/>
                  <a:pt x="5600" y="6196"/>
                  <a:pt x="5600" y="6196"/>
                </a:cubicBezTo>
                <a:cubicBezTo>
                  <a:pt x="5379" y="6417"/>
                  <a:pt x="5108" y="6528"/>
                  <a:pt x="4788" y="6528"/>
                </a:cubicBezTo>
                <a:cubicBezTo>
                  <a:pt x="4465" y="6528"/>
                  <a:pt x="4193" y="6415"/>
                  <a:pt x="3972" y="6188"/>
                </a:cubicBezTo>
                <a:cubicBezTo>
                  <a:pt x="3148" y="5360"/>
                  <a:pt x="3148" y="5360"/>
                  <a:pt x="3148" y="5360"/>
                </a:cubicBezTo>
                <a:cubicBezTo>
                  <a:pt x="2927" y="5139"/>
                  <a:pt x="2816" y="4868"/>
                  <a:pt x="2816" y="4548"/>
                </a:cubicBezTo>
                <a:cubicBezTo>
                  <a:pt x="2816" y="4220"/>
                  <a:pt x="2933" y="3941"/>
                  <a:pt x="3168" y="3712"/>
                </a:cubicBezTo>
                <a:cubicBezTo>
                  <a:pt x="2816" y="3360"/>
                  <a:pt x="2816" y="3360"/>
                  <a:pt x="2816" y="3360"/>
                </a:cubicBezTo>
                <a:cubicBezTo>
                  <a:pt x="2587" y="3595"/>
                  <a:pt x="2309" y="3712"/>
                  <a:pt x="1984" y="3712"/>
                </a:cubicBezTo>
                <a:cubicBezTo>
                  <a:pt x="1664" y="3712"/>
                  <a:pt x="1392" y="3600"/>
                  <a:pt x="1168" y="3376"/>
                </a:cubicBezTo>
                <a:cubicBezTo>
                  <a:pt x="336" y="2544"/>
                  <a:pt x="336" y="2544"/>
                  <a:pt x="336" y="2544"/>
                </a:cubicBezTo>
                <a:cubicBezTo>
                  <a:pt x="112" y="2320"/>
                  <a:pt x="0" y="2048"/>
                  <a:pt x="0" y="1728"/>
                </a:cubicBezTo>
                <a:cubicBezTo>
                  <a:pt x="0" y="1408"/>
                  <a:pt x="113" y="1137"/>
                  <a:pt x="340" y="916"/>
                </a:cubicBezTo>
                <a:cubicBezTo>
                  <a:pt x="928" y="332"/>
                  <a:pt x="928" y="332"/>
                  <a:pt x="928" y="332"/>
                </a:cubicBezTo>
                <a:cubicBezTo>
                  <a:pt x="1149" y="111"/>
                  <a:pt x="1420" y="0"/>
                  <a:pt x="1740" y="0"/>
                </a:cubicBezTo>
                <a:cubicBezTo>
                  <a:pt x="2063" y="0"/>
                  <a:pt x="2335" y="113"/>
                  <a:pt x="2556" y="340"/>
                </a:cubicBezTo>
                <a:cubicBezTo>
                  <a:pt x="3380" y="1168"/>
                  <a:pt x="3380" y="1168"/>
                  <a:pt x="3380" y="1168"/>
                </a:cubicBezTo>
                <a:cubicBezTo>
                  <a:pt x="3601" y="1389"/>
                  <a:pt x="3712" y="1660"/>
                  <a:pt x="3712" y="1980"/>
                </a:cubicBezTo>
                <a:cubicBezTo>
                  <a:pt x="3712" y="2308"/>
                  <a:pt x="3595" y="2587"/>
                  <a:pt x="3360" y="2816"/>
                </a:cubicBezTo>
                <a:cubicBezTo>
                  <a:pt x="3712" y="3168"/>
                  <a:pt x="3712" y="3168"/>
                  <a:pt x="3712" y="3168"/>
                </a:cubicBezTo>
                <a:cubicBezTo>
                  <a:pt x="3941" y="2933"/>
                  <a:pt x="4219" y="2816"/>
                  <a:pt x="4544" y="2816"/>
                </a:cubicBezTo>
                <a:cubicBezTo>
                  <a:pt x="4864" y="2816"/>
                  <a:pt x="5136" y="2928"/>
                  <a:pt x="5360" y="3152"/>
                </a:cubicBezTo>
                <a:cubicBezTo>
                  <a:pt x="6192" y="3984"/>
                  <a:pt x="6192" y="3984"/>
                  <a:pt x="6192" y="3984"/>
                </a:cubicBezTo>
                <a:cubicBezTo>
                  <a:pt x="6416" y="4208"/>
                  <a:pt x="6528" y="4480"/>
                  <a:pt x="6528" y="480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4" name="Freeform 289" title="Ikon handslag"/>
          <p:cNvSpPr>
            <a:spLocks noChangeAspect="1" noEditPoints="1"/>
          </p:cNvSpPr>
          <p:nvPr/>
        </p:nvSpPr>
        <p:spPr bwMode="auto">
          <a:xfrm>
            <a:off x="10189952" y="4129088"/>
            <a:ext cx="327146" cy="206409"/>
          </a:xfrm>
          <a:custGeom>
            <a:avLst/>
            <a:gdLst>
              <a:gd name="T0" fmla="*/ 992 w 9216"/>
              <a:gd name="T1" fmla="*/ 3456 h 5833"/>
              <a:gd name="T2" fmla="*/ 768 w 9216"/>
              <a:gd name="T3" fmla="*/ 3072 h 5833"/>
              <a:gd name="T4" fmla="*/ 544 w 9216"/>
              <a:gd name="T5" fmla="*/ 3456 h 5833"/>
              <a:gd name="T6" fmla="*/ 6660 w 9216"/>
              <a:gd name="T7" fmla="*/ 3352 h 5833"/>
              <a:gd name="T8" fmla="*/ 6340 w 9216"/>
              <a:gd name="T9" fmla="*/ 2936 h 5833"/>
              <a:gd name="T10" fmla="*/ 6018 w 9216"/>
              <a:gd name="T11" fmla="*/ 2528 h 5833"/>
              <a:gd name="T12" fmla="*/ 5676 w 9216"/>
              <a:gd name="T13" fmla="*/ 2144 h 5833"/>
              <a:gd name="T14" fmla="*/ 4342 w 9216"/>
              <a:gd name="T15" fmla="*/ 3072 h 5833"/>
              <a:gd name="T16" fmla="*/ 3294 w 9216"/>
              <a:gd name="T17" fmla="*/ 2048 h 5833"/>
              <a:gd name="T18" fmla="*/ 4236 w 9216"/>
              <a:gd name="T19" fmla="*/ 596 h 5833"/>
              <a:gd name="T20" fmla="*/ 3842 w 9216"/>
              <a:gd name="T21" fmla="*/ 506 h 5833"/>
              <a:gd name="T22" fmla="*/ 3420 w 9216"/>
              <a:gd name="T23" fmla="*/ 512 h 5833"/>
              <a:gd name="T24" fmla="*/ 2156 w 9216"/>
              <a:gd name="T25" fmla="*/ 1408 h 5833"/>
              <a:gd name="T26" fmla="*/ 1536 w 9216"/>
              <a:gd name="T27" fmla="*/ 3584 h 5833"/>
              <a:gd name="T28" fmla="*/ 1708 w 9216"/>
              <a:gd name="T29" fmla="*/ 3582 h 5833"/>
              <a:gd name="T30" fmla="*/ 1868 w 9216"/>
              <a:gd name="T31" fmla="*/ 3608 h 5833"/>
              <a:gd name="T32" fmla="*/ 2012 w 9216"/>
              <a:gd name="T33" fmla="*/ 3696 h 5833"/>
              <a:gd name="T34" fmla="*/ 4108 w 9216"/>
              <a:gd name="T35" fmla="*/ 5308 h 5833"/>
              <a:gd name="T36" fmla="*/ 5058 w 9216"/>
              <a:gd name="T37" fmla="*/ 5088 h 5833"/>
              <a:gd name="T38" fmla="*/ 5856 w 9216"/>
              <a:gd name="T39" fmla="*/ 4572 h 5833"/>
              <a:gd name="T40" fmla="*/ 6056 w 9216"/>
              <a:gd name="T41" fmla="*/ 4188 h 5833"/>
              <a:gd name="T42" fmla="*/ 6536 w 9216"/>
              <a:gd name="T43" fmla="*/ 4144 h 5833"/>
              <a:gd name="T44" fmla="*/ 6782 w 9216"/>
              <a:gd name="T45" fmla="*/ 3646 h 5833"/>
              <a:gd name="T46" fmla="*/ 7296 w 9216"/>
              <a:gd name="T47" fmla="*/ 3584 h 5833"/>
              <a:gd name="T48" fmla="*/ 7680 w 9216"/>
              <a:gd name="T49" fmla="*/ 1536 h 5833"/>
              <a:gd name="T50" fmla="*/ 6680 w 9216"/>
              <a:gd name="T51" fmla="*/ 816 h 5833"/>
              <a:gd name="T52" fmla="*/ 5336 w 9216"/>
              <a:gd name="T53" fmla="*/ 512 h 5833"/>
              <a:gd name="T54" fmla="*/ 3916 w 9216"/>
              <a:gd name="T55" fmla="*/ 1752 h 5833"/>
              <a:gd name="T56" fmla="*/ 3912 w 9216"/>
              <a:gd name="T57" fmla="*/ 2352 h 5833"/>
              <a:gd name="T58" fmla="*/ 4796 w 9216"/>
              <a:gd name="T59" fmla="*/ 2364 h 5833"/>
              <a:gd name="T60" fmla="*/ 5782 w 9216"/>
              <a:gd name="T61" fmla="*/ 1406 h 5833"/>
              <a:gd name="T62" fmla="*/ 6004 w 9216"/>
              <a:gd name="T63" fmla="*/ 1740 h 5833"/>
              <a:gd name="T64" fmla="*/ 6468 w 9216"/>
              <a:gd name="T65" fmla="*/ 2264 h 5833"/>
              <a:gd name="T66" fmla="*/ 7056 w 9216"/>
              <a:gd name="T67" fmla="*/ 3024 h 5833"/>
              <a:gd name="T68" fmla="*/ 8448 w 9216"/>
              <a:gd name="T69" fmla="*/ 3584 h 5833"/>
              <a:gd name="T70" fmla="*/ 8672 w 9216"/>
              <a:gd name="T71" fmla="*/ 3200 h 5833"/>
              <a:gd name="T72" fmla="*/ 8224 w 9216"/>
              <a:gd name="T73" fmla="*/ 3200 h 5833"/>
              <a:gd name="T74" fmla="*/ 8448 w 9216"/>
              <a:gd name="T75" fmla="*/ 3584 h 5833"/>
              <a:gd name="T76" fmla="*/ 9216 w 9216"/>
              <a:gd name="T77" fmla="*/ 3840 h 5833"/>
              <a:gd name="T78" fmla="*/ 8960 w 9216"/>
              <a:gd name="T79" fmla="*/ 4096 h 5833"/>
              <a:gd name="T80" fmla="*/ 6896 w 9216"/>
              <a:gd name="T81" fmla="*/ 4522 h 5833"/>
              <a:gd name="T82" fmla="*/ 6074 w 9216"/>
              <a:gd name="T83" fmla="*/ 5054 h 5833"/>
              <a:gd name="T84" fmla="*/ 5246 w 9216"/>
              <a:gd name="T85" fmla="*/ 5562 h 5833"/>
              <a:gd name="T86" fmla="*/ 4228 w 9216"/>
              <a:gd name="T87" fmla="*/ 5818 h 5833"/>
              <a:gd name="T88" fmla="*/ 3250 w 9216"/>
              <a:gd name="T89" fmla="*/ 5548 h 5833"/>
              <a:gd name="T90" fmla="*/ 1688 w 9216"/>
              <a:gd name="T91" fmla="*/ 4096 h 5833"/>
              <a:gd name="T92" fmla="*/ 76 w 9216"/>
              <a:gd name="T93" fmla="*/ 4020 h 5833"/>
              <a:gd name="T94" fmla="*/ 0 w 9216"/>
              <a:gd name="T95" fmla="*/ 1152 h 5833"/>
              <a:gd name="T96" fmla="*/ 256 w 9216"/>
              <a:gd name="T97" fmla="*/ 896 h 5833"/>
              <a:gd name="T98" fmla="*/ 2128 w 9216"/>
              <a:gd name="T99" fmla="*/ 704 h 5833"/>
              <a:gd name="T100" fmla="*/ 2494 w 9216"/>
              <a:gd name="T101" fmla="*/ 352 h 5833"/>
              <a:gd name="T102" fmla="*/ 2900 w 9216"/>
              <a:gd name="T103" fmla="*/ 100 h 5833"/>
              <a:gd name="T104" fmla="*/ 3420 w 9216"/>
              <a:gd name="T105" fmla="*/ 0 h 5833"/>
              <a:gd name="T106" fmla="*/ 4612 w 9216"/>
              <a:gd name="T107" fmla="*/ 224 h 5833"/>
              <a:gd name="T108" fmla="*/ 6004 w 9216"/>
              <a:gd name="T109" fmla="*/ 0 h 5833"/>
              <a:gd name="T110" fmla="*/ 6498 w 9216"/>
              <a:gd name="T111" fmla="*/ 82 h 5833"/>
              <a:gd name="T112" fmla="*/ 6882 w 9216"/>
              <a:gd name="T113" fmla="*/ 312 h 5833"/>
              <a:gd name="T114" fmla="*/ 7210 w 9216"/>
              <a:gd name="T115" fmla="*/ 638 h 5833"/>
              <a:gd name="T116" fmla="*/ 7540 w 9216"/>
              <a:gd name="T117" fmla="*/ 1024 h 5833"/>
              <a:gd name="T118" fmla="*/ 9140 w 9216"/>
              <a:gd name="T119" fmla="*/ 1100 h 5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16" h="5833">
                <a:moveTo>
                  <a:pt x="768" y="3584"/>
                </a:moveTo>
                <a:cubicBezTo>
                  <a:pt x="875" y="3584"/>
                  <a:pt x="949" y="3541"/>
                  <a:pt x="992" y="3456"/>
                </a:cubicBezTo>
                <a:cubicBezTo>
                  <a:pt x="1035" y="3371"/>
                  <a:pt x="1035" y="3285"/>
                  <a:pt x="992" y="3200"/>
                </a:cubicBezTo>
                <a:cubicBezTo>
                  <a:pt x="949" y="3115"/>
                  <a:pt x="875" y="3072"/>
                  <a:pt x="768" y="3072"/>
                </a:cubicBezTo>
                <a:cubicBezTo>
                  <a:pt x="661" y="3072"/>
                  <a:pt x="587" y="3115"/>
                  <a:pt x="544" y="3200"/>
                </a:cubicBezTo>
                <a:cubicBezTo>
                  <a:pt x="501" y="3285"/>
                  <a:pt x="501" y="3371"/>
                  <a:pt x="544" y="3456"/>
                </a:cubicBezTo>
                <a:cubicBezTo>
                  <a:pt x="587" y="3541"/>
                  <a:pt x="661" y="3584"/>
                  <a:pt x="768" y="3584"/>
                </a:cubicBezTo>
                <a:close/>
                <a:moveTo>
                  <a:pt x="6660" y="3352"/>
                </a:moveTo>
                <a:cubicBezTo>
                  <a:pt x="6633" y="3317"/>
                  <a:pt x="6582" y="3251"/>
                  <a:pt x="6506" y="3152"/>
                </a:cubicBezTo>
                <a:cubicBezTo>
                  <a:pt x="6430" y="3053"/>
                  <a:pt x="6375" y="2981"/>
                  <a:pt x="6340" y="2936"/>
                </a:cubicBezTo>
                <a:cubicBezTo>
                  <a:pt x="6305" y="2891"/>
                  <a:pt x="6255" y="2825"/>
                  <a:pt x="6188" y="2740"/>
                </a:cubicBezTo>
                <a:cubicBezTo>
                  <a:pt x="6121" y="2655"/>
                  <a:pt x="6065" y="2584"/>
                  <a:pt x="6018" y="2528"/>
                </a:cubicBezTo>
                <a:cubicBezTo>
                  <a:pt x="5971" y="2472"/>
                  <a:pt x="5917" y="2409"/>
                  <a:pt x="5856" y="2340"/>
                </a:cubicBezTo>
                <a:cubicBezTo>
                  <a:pt x="5795" y="2271"/>
                  <a:pt x="5735" y="2205"/>
                  <a:pt x="5676" y="2144"/>
                </a:cubicBezTo>
                <a:cubicBezTo>
                  <a:pt x="5176" y="2704"/>
                  <a:pt x="5176" y="2704"/>
                  <a:pt x="5176" y="2704"/>
                </a:cubicBezTo>
                <a:cubicBezTo>
                  <a:pt x="4955" y="2955"/>
                  <a:pt x="4677" y="3077"/>
                  <a:pt x="4342" y="3072"/>
                </a:cubicBezTo>
                <a:cubicBezTo>
                  <a:pt x="4007" y="3067"/>
                  <a:pt x="3733" y="2936"/>
                  <a:pt x="3520" y="2680"/>
                </a:cubicBezTo>
                <a:cubicBezTo>
                  <a:pt x="3368" y="2496"/>
                  <a:pt x="3293" y="2285"/>
                  <a:pt x="3294" y="2048"/>
                </a:cubicBezTo>
                <a:cubicBezTo>
                  <a:pt x="3295" y="1811"/>
                  <a:pt x="3373" y="1601"/>
                  <a:pt x="3528" y="1420"/>
                </a:cubicBezTo>
                <a:cubicBezTo>
                  <a:pt x="4236" y="596"/>
                  <a:pt x="4236" y="596"/>
                  <a:pt x="4236" y="596"/>
                </a:cubicBezTo>
                <a:cubicBezTo>
                  <a:pt x="4177" y="567"/>
                  <a:pt x="4109" y="545"/>
                  <a:pt x="4032" y="530"/>
                </a:cubicBezTo>
                <a:cubicBezTo>
                  <a:pt x="3955" y="515"/>
                  <a:pt x="3891" y="507"/>
                  <a:pt x="3842" y="506"/>
                </a:cubicBezTo>
                <a:cubicBezTo>
                  <a:pt x="3793" y="505"/>
                  <a:pt x="3717" y="505"/>
                  <a:pt x="3616" y="508"/>
                </a:cubicBezTo>
                <a:cubicBezTo>
                  <a:pt x="3515" y="511"/>
                  <a:pt x="3449" y="512"/>
                  <a:pt x="3420" y="512"/>
                </a:cubicBezTo>
                <a:cubicBezTo>
                  <a:pt x="3175" y="512"/>
                  <a:pt x="2964" y="600"/>
                  <a:pt x="2788" y="776"/>
                </a:cubicBezTo>
                <a:cubicBezTo>
                  <a:pt x="2156" y="1408"/>
                  <a:pt x="2156" y="1408"/>
                  <a:pt x="2156" y="1408"/>
                </a:cubicBezTo>
                <a:cubicBezTo>
                  <a:pt x="1536" y="1408"/>
                  <a:pt x="1536" y="1408"/>
                  <a:pt x="1536" y="1408"/>
                </a:cubicBezTo>
                <a:cubicBezTo>
                  <a:pt x="1536" y="3584"/>
                  <a:pt x="1536" y="3584"/>
                  <a:pt x="1536" y="3584"/>
                </a:cubicBezTo>
                <a:cubicBezTo>
                  <a:pt x="1549" y="3584"/>
                  <a:pt x="1577" y="3583"/>
                  <a:pt x="1620" y="3582"/>
                </a:cubicBezTo>
                <a:cubicBezTo>
                  <a:pt x="1663" y="3581"/>
                  <a:pt x="1692" y="3581"/>
                  <a:pt x="1708" y="3582"/>
                </a:cubicBezTo>
                <a:cubicBezTo>
                  <a:pt x="1724" y="3583"/>
                  <a:pt x="1750" y="3586"/>
                  <a:pt x="1786" y="3590"/>
                </a:cubicBezTo>
                <a:cubicBezTo>
                  <a:pt x="1822" y="3594"/>
                  <a:pt x="1849" y="3600"/>
                  <a:pt x="1868" y="3608"/>
                </a:cubicBezTo>
                <a:cubicBezTo>
                  <a:pt x="1887" y="3616"/>
                  <a:pt x="1910" y="3627"/>
                  <a:pt x="1938" y="3642"/>
                </a:cubicBezTo>
                <a:cubicBezTo>
                  <a:pt x="1966" y="3657"/>
                  <a:pt x="1991" y="3675"/>
                  <a:pt x="2012" y="3696"/>
                </a:cubicBezTo>
                <a:cubicBezTo>
                  <a:pt x="3200" y="4864"/>
                  <a:pt x="3200" y="4864"/>
                  <a:pt x="3200" y="4864"/>
                </a:cubicBezTo>
                <a:cubicBezTo>
                  <a:pt x="3507" y="5160"/>
                  <a:pt x="3809" y="5308"/>
                  <a:pt x="4108" y="5308"/>
                </a:cubicBezTo>
                <a:cubicBezTo>
                  <a:pt x="4316" y="5308"/>
                  <a:pt x="4483" y="5245"/>
                  <a:pt x="4608" y="5120"/>
                </a:cubicBezTo>
                <a:cubicBezTo>
                  <a:pt x="4760" y="5173"/>
                  <a:pt x="4910" y="5163"/>
                  <a:pt x="5058" y="5088"/>
                </a:cubicBezTo>
                <a:cubicBezTo>
                  <a:pt x="5206" y="5013"/>
                  <a:pt x="5303" y="4900"/>
                  <a:pt x="5348" y="4748"/>
                </a:cubicBezTo>
                <a:cubicBezTo>
                  <a:pt x="5545" y="4764"/>
                  <a:pt x="5715" y="4705"/>
                  <a:pt x="5856" y="4572"/>
                </a:cubicBezTo>
                <a:cubicBezTo>
                  <a:pt x="5909" y="4524"/>
                  <a:pt x="5957" y="4463"/>
                  <a:pt x="6000" y="4390"/>
                </a:cubicBezTo>
                <a:cubicBezTo>
                  <a:pt x="6043" y="4317"/>
                  <a:pt x="6061" y="4249"/>
                  <a:pt x="6056" y="4188"/>
                </a:cubicBezTo>
                <a:cubicBezTo>
                  <a:pt x="6083" y="4215"/>
                  <a:pt x="6140" y="4228"/>
                  <a:pt x="6228" y="4228"/>
                </a:cubicBezTo>
                <a:cubicBezTo>
                  <a:pt x="6343" y="4228"/>
                  <a:pt x="6445" y="4200"/>
                  <a:pt x="6536" y="4144"/>
                </a:cubicBezTo>
                <a:cubicBezTo>
                  <a:pt x="6627" y="4088"/>
                  <a:pt x="6693" y="4017"/>
                  <a:pt x="6734" y="3932"/>
                </a:cubicBezTo>
                <a:cubicBezTo>
                  <a:pt x="6775" y="3847"/>
                  <a:pt x="6791" y="3751"/>
                  <a:pt x="6782" y="3646"/>
                </a:cubicBezTo>
                <a:cubicBezTo>
                  <a:pt x="6773" y="3541"/>
                  <a:pt x="6732" y="3443"/>
                  <a:pt x="6660" y="3352"/>
                </a:cubicBezTo>
                <a:close/>
                <a:moveTo>
                  <a:pt x="7296" y="3584"/>
                </a:moveTo>
                <a:cubicBezTo>
                  <a:pt x="7680" y="3584"/>
                  <a:pt x="7680" y="3584"/>
                  <a:pt x="7680" y="3584"/>
                </a:cubicBezTo>
                <a:cubicBezTo>
                  <a:pt x="7680" y="1536"/>
                  <a:pt x="7680" y="1536"/>
                  <a:pt x="7680" y="1536"/>
                </a:cubicBezTo>
                <a:cubicBezTo>
                  <a:pt x="7308" y="1536"/>
                  <a:pt x="7308" y="1536"/>
                  <a:pt x="7308" y="1536"/>
                </a:cubicBezTo>
                <a:cubicBezTo>
                  <a:pt x="6680" y="816"/>
                  <a:pt x="6680" y="816"/>
                  <a:pt x="6680" y="816"/>
                </a:cubicBezTo>
                <a:cubicBezTo>
                  <a:pt x="6504" y="613"/>
                  <a:pt x="6279" y="512"/>
                  <a:pt x="6004" y="512"/>
                </a:cubicBezTo>
                <a:cubicBezTo>
                  <a:pt x="5336" y="512"/>
                  <a:pt x="5336" y="512"/>
                  <a:pt x="5336" y="512"/>
                </a:cubicBezTo>
                <a:cubicBezTo>
                  <a:pt x="5099" y="512"/>
                  <a:pt x="4904" y="601"/>
                  <a:pt x="4752" y="780"/>
                </a:cubicBezTo>
                <a:cubicBezTo>
                  <a:pt x="3916" y="1752"/>
                  <a:pt x="3916" y="1752"/>
                  <a:pt x="3916" y="1752"/>
                </a:cubicBezTo>
                <a:cubicBezTo>
                  <a:pt x="3841" y="1840"/>
                  <a:pt x="3804" y="1940"/>
                  <a:pt x="3804" y="2052"/>
                </a:cubicBezTo>
                <a:cubicBezTo>
                  <a:pt x="3804" y="2164"/>
                  <a:pt x="3840" y="2264"/>
                  <a:pt x="3912" y="2352"/>
                </a:cubicBezTo>
                <a:cubicBezTo>
                  <a:pt x="4027" y="2488"/>
                  <a:pt x="4173" y="2557"/>
                  <a:pt x="4352" y="2560"/>
                </a:cubicBezTo>
                <a:cubicBezTo>
                  <a:pt x="4531" y="2563"/>
                  <a:pt x="4679" y="2497"/>
                  <a:pt x="4796" y="2364"/>
                </a:cubicBezTo>
                <a:cubicBezTo>
                  <a:pt x="5568" y="1492"/>
                  <a:pt x="5568" y="1492"/>
                  <a:pt x="5568" y="1492"/>
                </a:cubicBezTo>
                <a:cubicBezTo>
                  <a:pt x="5635" y="1431"/>
                  <a:pt x="5706" y="1402"/>
                  <a:pt x="5782" y="1406"/>
                </a:cubicBezTo>
                <a:cubicBezTo>
                  <a:pt x="5858" y="1410"/>
                  <a:pt x="5921" y="1446"/>
                  <a:pt x="5970" y="1514"/>
                </a:cubicBezTo>
                <a:cubicBezTo>
                  <a:pt x="6019" y="1582"/>
                  <a:pt x="6031" y="1657"/>
                  <a:pt x="6004" y="1740"/>
                </a:cubicBezTo>
                <a:cubicBezTo>
                  <a:pt x="6047" y="1791"/>
                  <a:pt x="6121" y="1875"/>
                  <a:pt x="6228" y="1992"/>
                </a:cubicBezTo>
                <a:cubicBezTo>
                  <a:pt x="6335" y="2109"/>
                  <a:pt x="6415" y="2200"/>
                  <a:pt x="6468" y="2264"/>
                </a:cubicBezTo>
                <a:cubicBezTo>
                  <a:pt x="6545" y="2360"/>
                  <a:pt x="6655" y="2501"/>
                  <a:pt x="6798" y="2686"/>
                </a:cubicBezTo>
                <a:cubicBezTo>
                  <a:pt x="6941" y="2871"/>
                  <a:pt x="7027" y="2984"/>
                  <a:pt x="7056" y="3024"/>
                </a:cubicBezTo>
                <a:cubicBezTo>
                  <a:pt x="7195" y="3200"/>
                  <a:pt x="7275" y="3387"/>
                  <a:pt x="7296" y="3584"/>
                </a:cubicBezTo>
                <a:close/>
                <a:moveTo>
                  <a:pt x="8448" y="3584"/>
                </a:moveTo>
                <a:cubicBezTo>
                  <a:pt x="8555" y="3584"/>
                  <a:pt x="8629" y="3541"/>
                  <a:pt x="8672" y="3456"/>
                </a:cubicBezTo>
                <a:cubicBezTo>
                  <a:pt x="8715" y="3371"/>
                  <a:pt x="8715" y="3285"/>
                  <a:pt x="8672" y="3200"/>
                </a:cubicBezTo>
                <a:cubicBezTo>
                  <a:pt x="8629" y="3115"/>
                  <a:pt x="8555" y="3072"/>
                  <a:pt x="8448" y="3072"/>
                </a:cubicBezTo>
                <a:cubicBezTo>
                  <a:pt x="8341" y="3072"/>
                  <a:pt x="8267" y="3115"/>
                  <a:pt x="8224" y="3200"/>
                </a:cubicBezTo>
                <a:cubicBezTo>
                  <a:pt x="8181" y="3285"/>
                  <a:pt x="8181" y="3371"/>
                  <a:pt x="8224" y="3456"/>
                </a:cubicBezTo>
                <a:cubicBezTo>
                  <a:pt x="8267" y="3541"/>
                  <a:pt x="8341" y="3584"/>
                  <a:pt x="8448" y="3584"/>
                </a:cubicBezTo>
                <a:close/>
                <a:moveTo>
                  <a:pt x="9216" y="1280"/>
                </a:moveTo>
                <a:cubicBezTo>
                  <a:pt x="9216" y="3840"/>
                  <a:pt x="9216" y="3840"/>
                  <a:pt x="9216" y="3840"/>
                </a:cubicBezTo>
                <a:cubicBezTo>
                  <a:pt x="9216" y="3909"/>
                  <a:pt x="9191" y="3969"/>
                  <a:pt x="9140" y="4020"/>
                </a:cubicBezTo>
                <a:cubicBezTo>
                  <a:pt x="9089" y="4071"/>
                  <a:pt x="9029" y="4096"/>
                  <a:pt x="8960" y="4096"/>
                </a:cubicBezTo>
                <a:cubicBezTo>
                  <a:pt x="7224" y="4096"/>
                  <a:pt x="7224" y="4096"/>
                  <a:pt x="7224" y="4096"/>
                </a:cubicBezTo>
                <a:cubicBezTo>
                  <a:pt x="7152" y="4269"/>
                  <a:pt x="7043" y="4411"/>
                  <a:pt x="6896" y="4522"/>
                </a:cubicBezTo>
                <a:cubicBezTo>
                  <a:pt x="6749" y="4633"/>
                  <a:pt x="6583" y="4701"/>
                  <a:pt x="6396" y="4728"/>
                </a:cubicBezTo>
                <a:cubicBezTo>
                  <a:pt x="6308" y="4856"/>
                  <a:pt x="6201" y="4965"/>
                  <a:pt x="6074" y="5054"/>
                </a:cubicBezTo>
                <a:cubicBezTo>
                  <a:pt x="5947" y="5143"/>
                  <a:pt x="5811" y="5204"/>
                  <a:pt x="5664" y="5236"/>
                </a:cubicBezTo>
                <a:cubicBezTo>
                  <a:pt x="5552" y="5377"/>
                  <a:pt x="5413" y="5486"/>
                  <a:pt x="5246" y="5562"/>
                </a:cubicBezTo>
                <a:cubicBezTo>
                  <a:pt x="5079" y="5638"/>
                  <a:pt x="4908" y="5671"/>
                  <a:pt x="4732" y="5660"/>
                </a:cubicBezTo>
                <a:cubicBezTo>
                  <a:pt x="4572" y="5751"/>
                  <a:pt x="4404" y="5803"/>
                  <a:pt x="4228" y="5818"/>
                </a:cubicBezTo>
                <a:cubicBezTo>
                  <a:pt x="4052" y="5833"/>
                  <a:pt x="3882" y="5814"/>
                  <a:pt x="3718" y="5762"/>
                </a:cubicBezTo>
                <a:cubicBezTo>
                  <a:pt x="3554" y="5710"/>
                  <a:pt x="3398" y="5639"/>
                  <a:pt x="3250" y="5548"/>
                </a:cubicBezTo>
                <a:cubicBezTo>
                  <a:pt x="3102" y="5457"/>
                  <a:pt x="2964" y="5349"/>
                  <a:pt x="2836" y="5224"/>
                </a:cubicBezTo>
                <a:cubicBezTo>
                  <a:pt x="1688" y="4096"/>
                  <a:pt x="1688" y="4096"/>
                  <a:pt x="1688" y="4096"/>
                </a:cubicBezTo>
                <a:cubicBezTo>
                  <a:pt x="256" y="4096"/>
                  <a:pt x="256" y="4096"/>
                  <a:pt x="256" y="4096"/>
                </a:cubicBezTo>
                <a:cubicBezTo>
                  <a:pt x="187" y="4096"/>
                  <a:pt x="127" y="4071"/>
                  <a:pt x="76" y="4020"/>
                </a:cubicBezTo>
                <a:cubicBezTo>
                  <a:pt x="25" y="3969"/>
                  <a:pt x="0" y="3909"/>
                  <a:pt x="0" y="3840"/>
                </a:cubicBezTo>
                <a:cubicBezTo>
                  <a:pt x="0" y="1152"/>
                  <a:pt x="0" y="1152"/>
                  <a:pt x="0" y="1152"/>
                </a:cubicBezTo>
                <a:cubicBezTo>
                  <a:pt x="0" y="1083"/>
                  <a:pt x="25" y="1023"/>
                  <a:pt x="76" y="972"/>
                </a:cubicBezTo>
                <a:cubicBezTo>
                  <a:pt x="127" y="921"/>
                  <a:pt x="187" y="896"/>
                  <a:pt x="256" y="896"/>
                </a:cubicBezTo>
                <a:cubicBezTo>
                  <a:pt x="1940" y="896"/>
                  <a:pt x="1940" y="896"/>
                  <a:pt x="1940" y="896"/>
                </a:cubicBezTo>
                <a:cubicBezTo>
                  <a:pt x="1977" y="859"/>
                  <a:pt x="2040" y="795"/>
                  <a:pt x="2128" y="704"/>
                </a:cubicBezTo>
                <a:cubicBezTo>
                  <a:pt x="2216" y="613"/>
                  <a:pt x="2279" y="549"/>
                  <a:pt x="2318" y="512"/>
                </a:cubicBezTo>
                <a:cubicBezTo>
                  <a:pt x="2357" y="475"/>
                  <a:pt x="2415" y="421"/>
                  <a:pt x="2494" y="352"/>
                </a:cubicBezTo>
                <a:cubicBezTo>
                  <a:pt x="2573" y="283"/>
                  <a:pt x="2640" y="233"/>
                  <a:pt x="2696" y="202"/>
                </a:cubicBezTo>
                <a:cubicBezTo>
                  <a:pt x="2752" y="171"/>
                  <a:pt x="2820" y="137"/>
                  <a:pt x="2900" y="100"/>
                </a:cubicBezTo>
                <a:cubicBezTo>
                  <a:pt x="2980" y="63"/>
                  <a:pt x="3063" y="37"/>
                  <a:pt x="3148" y="22"/>
                </a:cubicBezTo>
                <a:cubicBezTo>
                  <a:pt x="3233" y="7"/>
                  <a:pt x="3324" y="0"/>
                  <a:pt x="3420" y="0"/>
                </a:cubicBezTo>
                <a:cubicBezTo>
                  <a:pt x="3888" y="0"/>
                  <a:pt x="3888" y="0"/>
                  <a:pt x="3888" y="0"/>
                </a:cubicBezTo>
                <a:cubicBezTo>
                  <a:pt x="4152" y="0"/>
                  <a:pt x="4393" y="75"/>
                  <a:pt x="4612" y="224"/>
                </a:cubicBezTo>
                <a:cubicBezTo>
                  <a:pt x="4831" y="75"/>
                  <a:pt x="5072" y="0"/>
                  <a:pt x="5336" y="0"/>
                </a:cubicBezTo>
                <a:cubicBezTo>
                  <a:pt x="6004" y="0"/>
                  <a:pt x="6004" y="0"/>
                  <a:pt x="6004" y="0"/>
                </a:cubicBezTo>
                <a:cubicBezTo>
                  <a:pt x="6097" y="0"/>
                  <a:pt x="6187" y="8"/>
                  <a:pt x="6272" y="24"/>
                </a:cubicBezTo>
                <a:cubicBezTo>
                  <a:pt x="6357" y="40"/>
                  <a:pt x="6433" y="59"/>
                  <a:pt x="6498" y="82"/>
                </a:cubicBezTo>
                <a:cubicBezTo>
                  <a:pt x="6563" y="105"/>
                  <a:pt x="6632" y="140"/>
                  <a:pt x="6704" y="188"/>
                </a:cubicBezTo>
                <a:cubicBezTo>
                  <a:pt x="6776" y="236"/>
                  <a:pt x="6835" y="277"/>
                  <a:pt x="6882" y="312"/>
                </a:cubicBezTo>
                <a:cubicBezTo>
                  <a:pt x="6929" y="347"/>
                  <a:pt x="6986" y="399"/>
                  <a:pt x="7054" y="470"/>
                </a:cubicBezTo>
                <a:cubicBezTo>
                  <a:pt x="7122" y="541"/>
                  <a:pt x="7174" y="597"/>
                  <a:pt x="7210" y="638"/>
                </a:cubicBezTo>
                <a:cubicBezTo>
                  <a:pt x="7246" y="679"/>
                  <a:pt x="7301" y="743"/>
                  <a:pt x="7374" y="830"/>
                </a:cubicBezTo>
                <a:cubicBezTo>
                  <a:pt x="7447" y="917"/>
                  <a:pt x="7503" y="981"/>
                  <a:pt x="7540" y="1024"/>
                </a:cubicBezTo>
                <a:cubicBezTo>
                  <a:pt x="8960" y="1024"/>
                  <a:pt x="8960" y="1024"/>
                  <a:pt x="8960" y="1024"/>
                </a:cubicBezTo>
                <a:cubicBezTo>
                  <a:pt x="9029" y="1024"/>
                  <a:pt x="9089" y="1049"/>
                  <a:pt x="9140" y="1100"/>
                </a:cubicBezTo>
                <a:cubicBezTo>
                  <a:pt x="9191" y="1151"/>
                  <a:pt x="9216" y="1211"/>
                  <a:pt x="9216" y="128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5" name="Freeform 293" title="Ikon sedel"/>
          <p:cNvSpPr>
            <a:spLocks noChangeAspect="1" noEditPoints="1"/>
          </p:cNvSpPr>
          <p:nvPr/>
        </p:nvSpPr>
        <p:spPr bwMode="auto">
          <a:xfrm>
            <a:off x="10537739" y="4118895"/>
            <a:ext cx="301845" cy="201970"/>
          </a:xfrm>
          <a:custGeom>
            <a:avLst/>
            <a:gdLst>
              <a:gd name="T0" fmla="*/ 3072 w 7680"/>
              <a:gd name="T1" fmla="*/ 3584 h 5120"/>
              <a:gd name="T2" fmla="*/ 4608 w 7680"/>
              <a:gd name="T3" fmla="*/ 3584 h 5120"/>
              <a:gd name="T4" fmla="*/ 4608 w 7680"/>
              <a:gd name="T5" fmla="*/ 3200 h 5120"/>
              <a:gd name="T6" fmla="*/ 4096 w 7680"/>
              <a:gd name="T7" fmla="*/ 3200 h 5120"/>
              <a:gd name="T8" fmla="*/ 4096 w 7680"/>
              <a:gd name="T9" fmla="*/ 1408 h 5120"/>
              <a:gd name="T10" fmla="*/ 3640 w 7680"/>
              <a:gd name="T11" fmla="*/ 1408 h 5120"/>
              <a:gd name="T12" fmla="*/ 3048 w 7680"/>
              <a:gd name="T13" fmla="*/ 1956 h 5120"/>
              <a:gd name="T14" fmla="*/ 3356 w 7680"/>
              <a:gd name="T15" fmla="*/ 2276 h 5120"/>
              <a:gd name="T16" fmla="*/ 3576 w 7680"/>
              <a:gd name="T17" fmla="*/ 2048 h 5120"/>
              <a:gd name="T18" fmla="*/ 3584 w 7680"/>
              <a:gd name="T19" fmla="*/ 2048 h 5120"/>
              <a:gd name="T20" fmla="*/ 3584 w 7680"/>
              <a:gd name="T21" fmla="*/ 3200 h 5120"/>
              <a:gd name="T22" fmla="*/ 3072 w 7680"/>
              <a:gd name="T23" fmla="*/ 3200 h 5120"/>
              <a:gd name="T24" fmla="*/ 3072 w 7680"/>
              <a:gd name="T25" fmla="*/ 3584 h 5120"/>
              <a:gd name="T26" fmla="*/ 5120 w 7680"/>
              <a:gd name="T27" fmla="*/ 2560 h 5120"/>
              <a:gd name="T28" fmla="*/ 5036 w 7680"/>
              <a:gd name="T29" fmla="*/ 3128 h 5120"/>
              <a:gd name="T30" fmla="*/ 4798 w 7680"/>
              <a:gd name="T31" fmla="*/ 3664 h 5120"/>
              <a:gd name="T32" fmla="*/ 4392 w 7680"/>
              <a:gd name="T33" fmla="*/ 4068 h 5120"/>
              <a:gd name="T34" fmla="*/ 3840 w 7680"/>
              <a:gd name="T35" fmla="*/ 4224 h 5120"/>
              <a:gd name="T36" fmla="*/ 3288 w 7680"/>
              <a:gd name="T37" fmla="*/ 4068 h 5120"/>
              <a:gd name="T38" fmla="*/ 2882 w 7680"/>
              <a:gd name="T39" fmla="*/ 3664 h 5120"/>
              <a:gd name="T40" fmla="*/ 2644 w 7680"/>
              <a:gd name="T41" fmla="*/ 3128 h 5120"/>
              <a:gd name="T42" fmla="*/ 2560 w 7680"/>
              <a:gd name="T43" fmla="*/ 2560 h 5120"/>
              <a:gd name="T44" fmla="*/ 2644 w 7680"/>
              <a:gd name="T45" fmla="*/ 1992 h 5120"/>
              <a:gd name="T46" fmla="*/ 2882 w 7680"/>
              <a:gd name="T47" fmla="*/ 1456 h 5120"/>
              <a:gd name="T48" fmla="*/ 3288 w 7680"/>
              <a:gd name="T49" fmla="*/ 1052 h 5120"/>
              <a:gd name="T50" fmla="*/ 3840 w 7680"/>
              <a:gd name="T51" fmla="*/ 896 h 5120"/>
              <a:gd name="T52" fmla="*/ 4392 w 7680"/>
              <a:gd name="T53" fmla="*/ 1052 h 5120"/>
              <a:gd name="T54" fmla="*/ 4798 w 7680"/>
              <a:gd name="T55" fmla="*/ 1456 h 5120"/>
              <a:gd name="T56" fmla="*/ 5036 w 7680"/>
              <a:gd name="T57" fmla="*/ 1992 h 5120"/>
              <a:gd name="T58" fmla="*/ 5120 w 7680"/>
              <a:gd name="T59" fmla="*/ 2560 h 5120"/>
              <a:gd name="T60" fmla="*/ 7168 w 7680"/>
              <a:gd name="T61" fmla="*/ 3584 h 5120"/>
              <a:gd name="T62" fmla="*/ 7168 w 7680"/>
              <a:gd name="T63" fmla="*/ 1536 h 5120"/>
              <a:gd name="T64" fmla="*/ 6444 w 7680"/>
              <a:gd name="T65" fmla="*/ 1236 h 5120"/>
              <a:gd name="T66" fmla="*/ 6144 w 7680"/>
              <a:gd name="T67" fmla="*/ 512 h 5120"/>
              <a:gd name="T68" fmla="*/ 1536 w 7680"/>
              <a:gd name="T69" fmla="*/ 512 h 5120"/>
              <a:gd name="T70" fmla="*/ 1236 w 7680"/>
              <a:gd name="T71" fmla="*/ 1236 h 5120"/>
              <a:gd name="T72" fmla="*/ 512 w 7680"/>
              <a:gd name="T73" fmla="*/ 1536 h 5120"/>
              <a:gd name="T74" fmla="*/ 512 w 7680"/>
              <a:gd name="T75" fmla="*/ 3584 h 5120"/>
              <a:gd name="T76" fmla="*/ 1236 w 7680"/>
              <a:gd name="T77" fmla="*/ 3884 h 5120"/>
              <a:gd name="T78" fmla="*/ 1536 w 7680"/>
              <a:gd name="T79" fmla="*/ 4608 h 5120"/>
              <a:gd name="T80" fmla="*/ 6144 w 7680"/>
              <a:gd name="T81" fmla="*/ 4608 h 5120"/>
              <a:gd name="T82" fmla="*/ 6444 w 7680"/>
              <a:gd name="T83" fmla="*/ 3884 h 5120"/>
              <a:gd name="T84" fmla="*/ 7168 w 7680"/>
              <a:gd name="T85" fmla="*/ 3584 h 5120"/>
              <a:gd name="T86" fmla="*/ 7680 w 7680"/>
              <a:gd name="T87" fmla="*/ 256 h 5120"/>
              <a:gd name="T88" fmla="*/ 7680 w 7680"/>
              <a:gd name="T89" fmla="*/ 4864 h 5120"/>
              <a:gd name="T90" fmla="*/ 7604 w 7680"/>
              <a:gd name="T91" fmla="*/ 5044 h 5120"/>
              <a:gd name="T92" fmla="*/ 7424 w 7680"/>
              <a:gd name="T93" fmla="*/ 5120 h 5120"/>
              <a:gd name="T94" fmla="*/ 256 w 7680"/>
              <a:gd name="T95" fmla="*/ 5120 h 5120"/>
              <a:gd name="T96" fmla="*/ 76 w 7680"/>
              <a:gd name="T97" fmla="*/ 5044 h 5120"/>
              <a:gd name="T98" fmla="*/ 0 w 7680"/>
              <a:gd name="T99" fmla="*/ 4864 h 5120"/>
              <a:gd name="T100" fmla="*/ 0 w 7680"/>
              <a:gd name="T101" fmla="*/ 256 h 5120"/>
              <a:gd name="T102" fmla="*/ 76 w 7680"/>
              <a:gd name="T103" fmla="*/ 76 h 5120"/>
              <a:gd name="T104" fmla="*/ 256 w 7680"/>
              <a:gd name="T105" fmla="*/ 0 h 5120"/>
              <a:gd name="T106" fmla="*/ 7424 w 7680"/>
              <a:gd name="T107" fmla="*/ 0 h 5120"/>
              <a:gd name="T108" fmla="*/ 7604 w 7680"/>
              <a:gd name="T109" fmla="*/ 76 h 5120"/>
              <a:gd name="T110" fmla="*/ 7680 w 7680"/>
              <a:gd name="T111" fmla="*/ 256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80" h="5120">
                <a:moveTo>
                  <a:pt x="3072" y="3584"/>
                </a:moveTo>
                <a:cubicBezTo>
                  <a:pt x="4608" y="3584"/>
                  <a:pt x="4608" y="3584"/>
                  <a:pt x="4608" y="3584"/>
                </a:cubicBezTo>
                <a:cubicBezTo>
                  <a:pt x="4608" y="3200"/>
                  <a:pt x="4608" y="3200"/>
                  <a:pt x="4608" y="3200"/>
                </a:cubicBezTo>
                <a:cubicBezTo>
                  <a:pt x="4096" y="3200"/>
                  <a:pt x="4096" y="3200"/>
                  <a:pt x="4096" y="3200"/>
                </a:cubicBezTo>
                <a:cubicBezTo>
                  <a:pt x="4096" y="1408"/>
                  <a:pt x="4096" y="1408"/>
                  <a:pt x="4096" y="1408"/>
                </a:cubicBezTo>
                <a:cubicBezTo>
                  <a:pt x="3640" y="1408"/>
                  <a:pt x="3640" y="1408"/>
                  <a:pt x="3640" y="1408"/>
                </a:cubicBezTo>
                <a:cubicBezTo>
                  <a:pt x="3048" y="1956"/>
                  <a:pt x="3048" y="1956"/>
                  <a:pt x="3048" y="1956"/>
                </a:cubicBezTo>
                <a:cubicBezTo>
                  <a:pt x="3356" y="2276"/>
                  <a:pt x="3356" y="2276"/>
                  <a:pt x="3356" y="2276"/>
                </a:cubicBezTo>
                <a:cubicBezTo>
                  <a:pt x="3468" y="2177"/>
                  <a:pt x="3541" y="2101"/>
                  <a:pt x="3576" y="2048"/>
                </a:cubicBezTo>
                <a:cubicBezTo>
                  <a:pt x="3584" y="2048"/>
                  <a:pt x="3584" y="2048"/>
                  <a:pt x="3584" y="2048"/>
                </a:cubicBezTo>
                <a:cubicBezTo>
                  <a:pt x="3584" y="3200"/>
                  <a:pt x="3584" y="3200"/>
                  <a:pt x="3584" y="3200"/>
                </a:cubicBezTo>
                <a:cubicBezTo>
                  <a:pt x="3072" y="3200"/>
                  <a:pt x="3072" y="3200"/>
                  <a:pt x="3072" y="3200"/>
                </a:cubicBezTo>
                <a:lnTo>
                  <a:pt x="3072" y="3584"/>
                </a:lnTo>
                <a:close/>
                <a:moveTo>
                  <a:pt x="5120" y="2560"/>
                </a:moveTo>
                <a:cubicBezTo>
                  <a:pt x="5120" y="2747"/>
                  <a:pt x="5092" y="2936"/>
                  <a:pt x="5036" y="3128"/>
                </a:cubicBezTo>
                <a:cubicBezTo>
                  <a:pt x="4980" y="3320"/>
                  <a:pt x="4901" y="3499"/>
                  <a:pt x="4798" y="3664"/>
                </a:cubicBezTo>
                <a:cubicBezTo>
                  <a:pt x="4695" y="3829"/>
                  <a:pt x="4560" y="3964"/>
                  <a:pt x="4392" y="4068"/>
                </a:cubicBezTo>
                <a:cubicBezTo>
                  <a:pt x="4224" y="4172"/>
                  <a:pt x="4040" y="4224"/>
                  <a:pt x="3840" y="4224"/>
                </a:cubicBezTo>
                <a:cubicBezTo>
                  <a:pt x="3640" y="4224"/>
                  <a:pt x="3456" y="4172"/>
                  <a:pt x="3288" y="4068"/>
                </a:cubicBezTo>
                <a:cubicBezTo>
                  <a:pt x="3120" y="3964"/>
                  <a:pt x="2985" y="3829"/>
                  <a:pt x="2882" y="3664"/>
                </a:cubicBezTo>
                <a:cubicBezTo>
                  <a:pt x="2779" y="3499"/>
                  <a:pt x="2700" y="3320"/>
                  <a:pt x="2644" y="3128"/>
                </a:cubicBezTo>
                <a:cubicBezTo>
                  <a:pt x="2588" y="2936"/>
                  <a:pt x="2560" y="2747"/>
                  <a:pt x="2560" y="2560"/>
                </a:cubicBezTo>
                <a:cubicBezTo>
                  <a:pt x="2560" y="2373"/>
                  <a:pt x="2588" y="2184"/>
                  <a:pt x="2644" y="1992"/>
                </a:cubicBezTo>
                <a:cubicBezTo>
                  <a:pt x="2700" y="1800"/>
                  <a:pt x="2779" y="1621"/>
                  <a:pt x="2882" y="1456"/>
                </a:cubicBezTo>
                <a:cubicBezTo>
                  <a:pt x="2985" y="1291"/>
                  <a:pt x="3120" y="1156"/>
                  <a:pt x="3288" y="1052"/>
                </a:cubicBezTo>
                <a:cubicBezTo>
                  <a:pt x="3456" y="948"/>
                  <a:pt x="3640" y="896"/>
                  <a:pt x="3840" y="896"/>
                </a:cubicBezTo>
                <a:cubicBezTo>
                  <a:pt x="4040" y="896"/>
                  <a:pt x="4224" y="948"/>
                  <a:pt x="4392" y="1052"/>
                </a:cubicBezTo>
                <a:cubicBezTo>
                  <a:pt x="4560" y="1156"/>
                  <a:pt x="4695" y="1291"/>
                  <a:pt x="4798" y="1456"/>
                </a:cubicBezTo>
                <a:cubicBezTo>
                  <a:pt x="4901" y="1621"/>
                  <a:pt x="4980" y="1800"/>
                  <a:pt x="5036" y="1992"/>
                </a:cubicBezTo>
                <a:cubicBezTo>
                  <a:pt x="5092" y="2184"/>
                  <a:pt x="5120" y="2373"/>
                  <a:pt x="5120" y="2560"/>
                </a:cubicBezTo>
                <a:close/>
                <a:moveTo>
                  <a:pt x="7168" y="3584"/>
                </a:moveTo>
                <a:cubicBezTo>
                  <a:pt x="7168" y="1536"/>
                  <a:pt x="7168" y="1536"/>
                  <a:pt x="7168" y="1536"/>
                </a:cubicBezTo>
                <a:cubicBezTo>
                  <a:pt x="6885" y="1536"/>
                  <a:pt x="6644" y="1436"/>
                  <a:pt x="6444" y="1236"/>
                </a:cubicBezTo>
                <a:cubicBezTo>
                  <a:pt x="6244" y="1036"/>
                  <a:pt x="6144" y="795"/>
                  <a:pt x="6144" y="512"/>
                </a:cubicBezTo>
                <a:cubicBezTo>
                  <a:pt x="1536" y="512"/>
                  <a:pt x="1536" y="512"/>
                  <a:pt x="1536" y="512"/>
                </a:cubicBezTo>
                <a:cubicBezTo>
                  <a:pt x="1536" y="795"/>
                  <a:pt x="1436" y="1036"/>
                  <a:pt x="1236" y="1236"/>
                </a:cubicBezTo>
                <a:cubicBezTo>
                  <a:pt x="1036" y="1436"/>
                  <a:pt x="795" y="1536"/>
                  <a:pt x="512" y="1536"/>
                </a:cubicBezTo>
                <a:cubicBezTo>
                  <a:pt x="512" y="3584"/>
                  <a:pt x="512" y="3584"/>
                  <a:pt x="512" y="3584"/>
                </a:cubicBezTo>
                <a:cubicBezTo>
                  <a:pt x="795" y="3584"/>
                  <a:pt x="1036" y="3684"/>
                  <a:pt x="1236" y="3884"/>
                </a:cubicBezTo>
                <a:cubicBezTo>
                  <a:pt x="1436" y="4084"/>
                  <a:pt x="1536" y="4325"/>
                  <a:pt x="1536" y="4608"/>
                </a:cubicBezTo>
                <a:cubicBezTo>
                  <a:pt x="6144" y="4608"/>
                  <a:pt x="6144" y="4608"/>
                  <a:pt x="6144" y="4608"/>
                </a:cubicBezTo>
                <a:cubicBezTo>
                  <a:pt x="6144" y="4325"/>
                  <a:pt x="6244" y="4084"/>
                  <a:pt x="6444" y="3884"/>
                </a:cubicBezTo>
                <a:cubicBezTo>
                  <a:pt x="6644" y="3684"/>
                  <a:pt x="6885" y="3584"/>
                  <a:pt x="7168" y="3584"/>
                </a:cubicBezTo>
                <a:close/>
                <a:moveTo>
                  <a:pt x="7680" y="256"/>
                </a:moveTo>
                <a:cubicBezTo>
                  <a:pt x="7680" y="4864"/>
                  <a:pt x="7680" y="4864"/>
                  <a:pt x="7680" y="4864"/>
                </a:cubicBezTo>
                <a:cubicBezTo>
                  <a:pt x="7680" y="4933"/>
                  <a:pt x="7655" y="4993"/>
                  <a:pt x="7604" y="5044"/>
                </a:cubicBezTo>
                <a:cubicBezTo>
                  <a:pt x="7553" y="5095"/>
                  <a:pt x="7493" y="5120"/>
                  <a:pt x="7424" y="5120"/>
                </a:cubicBezTo>
                <a:cubicBezTo>
                  <a:pt x="256" y="5120"/>
                  <a:pt x="256" y="5120"/>
                  <a:pt x="256" y="5120"/>
                </a:cubicBezTo>
                <a:cubicBezTo>
                  <a:pt x="187" y="5120"/>
                  <a:pt x="127" y="5095"/>
                  <a:pt x="76" y="5044"/>
                </a:cubicBezTo>
                <a:cubicBezTo>
                  <a:pt x="25" y="4993"/>
                  <a:pt x="0" y="4933"/>
                  <a:pt x="0" y="4864"/>
                </a:cubicBezTo>
                <a:cubicBezTo>
                  <a:pt x="0" y="256"/>
                  <a:pt x="0" y="256"/>
                  <a:pt x="0" y="256"/>
                </a:cubicBezTo>
                <a:cubicBezTo>
                  <a:pt x="0" y="187"/>
                  <a:pt x="25" y="127"/>
                  <a:pt x="76" y="76"/>
                </a:cubicBezTo>
                <a:cubicBezTo>
                  <a:pt x="127" y="25"/>
                  <a:pt x="187" y="0"/>
                  <a:pt x="256" y="0"/>
                </a:cubicBezTo>
                <a:cubicBezTo>
                  <a:pt x="7424" y="0"/>
                  <a:pt x="7424" y="0"/>
                  <a:pt x="7424" y="0"/>
                </a:cubicBezTo>
                <a:cubicBezTo>
                  <a:pt x="7493" y="0"/>
                  <a:pt x="7553" y="25"/>
                  <a:pt x="7604" y="76"/>
                </a:cubicBezTo>
                <a:cubicBezTo>
                  <a:pt x="7655" y="127"/>
                  <a:pt x="7680" y="187"/>
                  <a:pt x="7680" y="256"/>
                </a:cubicBezTo>
                <a:close/>
              </a:path>
            </a:pathLst>
          </a:custGeom>
          <a:solidFill>
            <a:srgbClr val="969696"/>
          </a:solidFill>
          <a:ln>
            <a:noFill/>
          </a:ln>
        </p:spPr>
        <p:txBody>
          <a:bodyPr rot="0" vert="horz" wrap="square" lIns="91440" tIns="45720" rIns="91440" bIns="45720" anchor="t" anchorCtr="0" upright="1">
            <a:noAutofit/>
          </a:bodyPr>
          <a:lstStyle/>
          <a:p>
            <a:endParaRPr lang="sv-SE"/>
          </a:p>
        </p:txBody>
      </p:sp>
      <p:sp>
        <p:nvSpPr>
          <p:cNvPr id="146" name="Freeform 297" title="Ikon peka"/>
          <p:cNvSpPr>
            <a:spLocks noChangeAspect="1" noEditPoints="1"/>
          </p:cNvSpPr>
          <p:nvPr/>
        </p:nvSpPr>
        <p:spPr bwMode="auto">
          <a:xfrm>
            <a:off x="8324097" y="4435580"/>
            <a:ext cx="293855" cy="251241"/>
          </a:xfrm>
          <a:custGeom>
            <a:avLst/>
            <a:gdLst>
              <a:gd name="T0" fmla="*/ 948 w 7168"/>
              <a:gd name="T1" fmla="*/ 4684 h 6144"/>
              <a:gd name="T2" fmla="*/ 588 w 7168"/>
              <a:gd name="T3" fmla="*/ 4684 h 6144"/>
              <a:gd name="T4" fmla="*/ 588 w 7168"/>
              <a:gd name="T5" fmla="*/ 5044 h 6144"/>
              <a:gd name="T6" fmla="*/ 948 w 7168"/>
              <a:gd name="T7" fmla="*/ 5044 h 6144"/>
              <a:gd name="T8" fmla="*/ 6656 w 7168"/>
              <a:gd name="T9" fmla="*/ 2560 h 6144"/>
              <a:gd name="T10" fmla="*/ 6144 w 7168"/>
              <a:gd name="T11" fmla="*/ 2048 h 6144"/>
              <a:gd name="T12" fmla="*/ 3900 w 7168"/>
              <a:gd name="T13" fmla="*/ 1854 h 6144"/>
              <a:gd name="T14" fmla="*/ 4164 w 7168"/>
              <a:gd name="T15" fmla="*/ 1362 h 6144"/>
              <a:gd name="T16" fmla="*/ 4046 w 7168"/>
              <a:gd name="T17" fmla="*/ 634 h 6144"/>
              <a:gd name="T18" fmla="*/ 3224 w 7168"/>
              <a:gd name="T19" fmla="*/ 1068 h 6144"/>
              <a:gd name="T20" fmla="*/ 2628 w 7168"/>
              <a:gd name="T21" fmla="*/ 1908 h 6144"/>
              <a:gd name="T22" fmla="*/ 1664 w 7168"/>
              <a:gd name="T23" fmla="*/ 2560 h 6144"/>
              <a:gd name="T24" fmla="*/ 1536 w 7168"/>
              <a:gd name="T25" fmla="*/ 5120 h 6144"/>
              <a:gd name="T26" fmla="*/ 2332 w 7168"/>
              <a:gd name="T27" fmla="*/ 5248 h 6144"/>
              <a:gd name="T28" fmla="*/ 3824 w 7168"/>
              <a:gd name="T29" fmla="*/ 5632 h 6144"/>
              <a:gd name="T30" fmla="*/ 4560 w 7168"/>
              <a:gd name="T31" fmla="*/ 4740 h 6144"/>
              <a:gd name="T32" fmla="*/ 4820 w 7168"/>
              <a:gd name="T33" fmla="*/ 4236 h 6144"/>
              <a:gd name="T34" fmla="*/ 4960 w 7168"/>
              <a:gd name="T35" fmla="*/ 3484 h 6144"/>
              <a:gd name="T36" fmla="*/ 4820 w 7168"/>
              <a:gd name="T37" fmla="*/ 3072 h 6144"/>
              <a:gd name="T38" fmla="*/ 6504 w 7168"/>
              <a:gd name="T39" fmla="*/ 2920 h 6144"/>
              <a:gd name="T40" fmla="*/ 7168 w 7168"/>
              <a:gd name="T41" fmla="*/ 2556 h 6144"/>
              <a:gd name="T42" fmla="*/ 6144 w 7168"/>
              <a:gd name="T43" fmla="*/ 3584 h 6144"/>
              <a:gd name="T44" fmla="*/ 5320 w 7168"/>
              <a:gd name="T45" fmla="*/ 4060 h 6144"/>
              <a:gd name="T46" fmla="*/ 5092 w 7168"/>
              <a:gd name="T47" fmla="*/ 4944 h 6144"/>
              <a:gd name="T48" fmla="*/ 3844 w 7168"/>
              <a:gd name="T49" fmla="*/ 6144 h 6144"/>
              <a:gd name="T50" fmla="*/ 1664 w 7168"/>
              <a:gd name="T51" fmla="*/ 5632 h 6144"/>
              <a:gd name="T52" fmla="*/ 150 w 7168"/>
              <a:gd name="T53" fmla="*/ 5482 h 6144"/>
              <a:gd name="T54" fmla="*/ 0 w 7168"/>
              <a:gd name="T55" fmla="*/ 2560 h 6144"/>
              <a:gd name="T56" fmla="*/ 512 w 7168"/>
              <a:gd name="T57" fmla="*/ 2048 h 6144"/>
              <a:gd name="T58" fmla="*/ 1750 w 7168"/>
              <a:gd name="T59" fmla="*/ 2030 h 6144"/>
              <a:gd name="T60" fmla="*/ 1934 w 7168"/>
              <a:gd name="T61" fmla="*/ 1902 h 6144"/>
              <a:gd name="T62" fmla="*/ 2112 w 7168"/>
              <a:gd name="T63" fmla="*/ 1726 h 6144"/>
              <a:gd name="T64" fmla="*/ 2244 w 7168"/>
              <a:gd name="T65" fmla="*/ 1572 h 6144"/>
              <a:gd name="T66" fmla="*/ 2776 w 7168"/>
              <a:gd name="T67" fmla="*/ 808 h 6144"/>
              <a:gd name="T68" fmla="*/ 3086 w 7168"/>
              <a:gd name="T69" fmla="*/ 268 h 6144"/>
              <a:gd name="T70" fmla="*/ 3584 w 7168"/>
              <a:gd name="T71" fmla="*/ 0 h 6144"/>
              <a:gd name="T72" fmla="*/ 4736 w 7168"/>
              <a:gd name="T73" fmla="*/ 1024 h 6144"/>
              <a:gd name="T74" fmla="*/ 6144 w 7168"/>
              <a:gd name="T75" fmla="*/ 1536 h 6144"/>
              <a:gd name="T76" fmla="*/ 7168 w 7168"/>
              <a:gd name="T77" fmla="*/ 2556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68" h="6144">
                <a:moveTo>
                  <a:pt x="1024" y="4864"/>
                </a:moveTo>
                <a:cubicBezTo>
                  <a:pt x="1024" y="4795"/>
                  <a:pt x="999" y="4735"/>
                  <a:pt x="948" y="4684"/>
                </a:cubicBezTo>
                <a:cubicBezTo>
                  <a:pt x="897" y="4633"/>
                  <a:pt x="837" y="4608"/>
                  <a:pt x="768" y="4608"/>
                </a:cubicBezTo>
                <a:cubicBezTo>
                  <a:pt x="699" y="4608"/>
                  <a:pt x="639" y="4633"/>
                  <a:pt x="588" y="4684"/>
                </a:cubicBezTo>
                <a:cubicBezTo>
                  <a:pt x="537" y="4735"/>
                  <a:pt x="512" y="4795"/>
                  <a:pt x="512" y="4864"/>
                </a:cubicBezTo>
                <a:cubicBezTo>
                  <a:pt x="512" y="4933"/>
                  <a:pt x="537" y="4993"/>
                  <a:pt x="588" y="5044"/>
                </a:cubicBezTo>
                <a:cubicBezTo>
                  <a:pt x="639" y="5095"/>
                  <a:pt x="699" y="5120"/>
                  <a:pt x="768" y="5120"/>
                </a:cubicBezTo>
                <a:cubicBezTo>
                  <a:pt x="837" y="5120"/>
                  <a:pt x="897" y="5095"/>
                  <a:pt x="948" y="5044"/>
                </a:cubicBezTo>
                <a:cubicBezTo>
                  <a:pt x="999" y="4993"/>
                  <a:pt x="1024" y="4933"/>
                  <a:pt x="1024" y="4864"/>
                </a:cubicBezTo>
                <a:close/>
                <a:moveTo>
                  <a:pt x="6656" y="2560"/>
                </a:moveTo>
                <a:cubicBezTo>
                  <a:pt x="6656" y="2424"/>
                  <a:pt x="6604" y="2305"/>
                  <a:pt x="6500" y="2202"/>
                </a:cubicBezTo>
                <a:cubicBezTo>
                  <a:pt x="6396" y="2099"/>
                  <a:pt x="6277" y="2048"/>
                  <a:pt x="6144" y="2048"/>
                </a:cubicBezTo>
                <a:cubicBezTo>
                  <a:pt x="3840" y="2048"/>
                  <a:pt x="3840" y="2048"/>
                  <a:pt x="3840" y="2048"/>
                </a:cubicBezTo>
                <a:cubicBezTo>
                  <a:pt x="3840" y="1995"/>
                  <a:pt x="3860" y="1930"/>
                  <a:pt x="3900" y="1854"/>
                </a:cubicBezTo>
                <a:cubicBezTo>
                  <a:pt x="3940" y="1778"/>
                  <a:pt x="3984" y="1705"/>
                  <a:pt x="4032" y="1634"/>
                </a:cubicBezTo>
                <a:cubicBezTo>
                  <a:pt x="4080" y="1563"/>
                  <a:pt x="4124" y="1473"/>
                  <a:pt x="4164" y="1362"/>
                </a:cubicBezTo>
                <a:cubicBezTo>
                  <a:pt x="4204" y="1251"/>
                  <a:pt x="4224" y="1139"/>
                  <a:pt x="4224" y="1024"/>
                </a:cubicBezTo>
                <a:cubicBezTo>
                  <a:pt x="4224" y="845"/>
                  <a:pt x="4165" y="715"/>
                  <a:pt x="4046" y="634"/>
                </a:cubicBezTo>
                <a:cubicBezTo>
                  <a:pt x="3927" y="553"/>
                  <a:pt x="3773" y="512"/>
                  <a:pt x="3584" y="512"/>
                </a:cubicBezTo>
                <a:cubicBezTo>
                  <a:pt x="3520" y="512"/>
                  <a:pt x="3400" y="697"/>
                  <a:pt x="3224" y="1068"/>
                </a:cubicBezTo>
                <a:cubicBezTo>
                  <a:pt x="3160" y="1185"/>
                  <a:pt x="3111" y="1272"/>
                  <a:pt x="3076" y="1328"/>
                </a:cubicBezTo>
                <a:cubicBezTo>
                  <a:pt x="2969" y="1499"/>
                  <a:pt x="2820" y="1692"/>
                  <a:pt x="2628" y="1908"/>
                </a:cubicBezTo>
                <a:cubicBezTo>
                  <a:pt x="2439" y="2124"/>
                  <a:pt x="2304" y="2265"/>
                  <a:pt x="2224" y="2332"/>
                </a:cubicBezTo>
                <a:cubicBezTo>
                  <a:pt x="2040" y="2484"/>
                  <a:pt x="1853" y="2560"/>
                  <a:pt x="1664" y="2560"/>
                </a:cubicBezTo>
                <a:cubicBezTo>
                  <a:pt x="1536" y="2560"/>
                  <a:pt x="1536" y="2560"/>
                  <a:pt x="1536" y="2560"/>
                </a:cubicBezTo>
                <a:cubicBezTo>
                  <a:pt x="1536" y="5120"/>
                  <a:pt x="1536" y="5120"/>
                  <a:pt x="1536" y="5120"/>
                </a:cubicBezTo>
                <a:cubicBezTo>
                  <a:pt x="1664" y="5120"/>
                  <a:pt x="1664" y="5120"/>
                  <a:pt x="1664" y="5120"/>
                </a:cubicBezTo>
                <a:cubicBezTo>
                  <a:pt x="1856" y="5120"/>
                  <a:pt x="2079" y="5163"/>
                  <a:pt x="2332" y="5248"/>
                </a:cubicBezTo>
                <a:cubicBezTo>
                  <a:pt x="2585" y="5333"/>
                  <a:pt x="2843" y="5419"/>
                  <a:pt x="3106" y="5504"/>
                </a:cubicBezTo>
                <a:cubicBezTo>
                  <a:pt x="3369" y="5589"/>
                  <a:pt x="3608" y="5632"/>
                  <a:pt x="3824" y="5632"/>
                </a:cubicBezTo>
                <a:cubicBezTo>
                  <a:pt x="4328" y="5632"/>
                  <a:pt x="4580" y="5409"/>
                  <a:pt x="4580" y="4964"/>
                </a:cubicBezTo>
                <a:cubicBezTo>
                  <a:pt x="4580" y="4895"/>
                  <a:pt x="4573" y="4820"/>
                  <a:pt x="4560" y="4740"/>
                </a:cubicBezTo>
                <a:cubicBezTo>
                  <a:pt x="4640" y="4697"/>
                  <a:pt x="4703" y="4627"/>
                  <a:pt x="4750" y="4530"/>
                </a:cubicBezTo>
                <a:cubicBezTo>
                  <a:pt x="4797" y="4433"/>
                  <a:pt x="4820" y="4335"/>
                  <a:pt x="4820" y="4236"/>
                </a:cubicBezTo>
                <a:cubicBezTo>
                  <a:pt x="4820" y="4137"/>
                  <a:pt x="4796" y="4045"/>
                  <a:pt x="4748" y="3960"/>
                </a:cubicBezTo>
                <a:cubicBezTo>
                  <a:pt x="4889" y="3827"/>
                  <a:pt x="4960" y="3668"/>
                  <a:pt x="4960" y="3484"/>
                </a:cubicBezTo>
                <a:cubicBezTo>
                  <a:pt x="4960" y="3417"/>
                  <a:pt x="4947" y="3343"/>
                  <a:pt x="4920" y="3262"/>
                </a:cubicBezTo>
                <a:cubicBezTo>
                  <a:pt x="4893" y="3181"/>
                  <a:pt x="4860" y="3117"/>
                  <a:pt x="4820" y="3072"/>
                </a:cubicBezTo>
                <a:cubicBezTo>
                  <a:pt x="6144" y="3072"/>
                  <a:pt x="6144" y="3072"/>
                  <a:pt x="6144" y="3072"/>
                </a:cubicBezTo>
                <a:cubicBezTo>
                  <a:pt x="6283" y="3072"/>
                  <a:pt x="6403" y="3021"/>
                  <a:pt x="6504" y="2920"/>
                </a:cubicBezTo>
                <a:cubicBezTo>
                  <a:pt x="6605" y="2819"/>
                  <a:pt x="6656" y="2699"/>
                  <a:pt x="6656" y="2560"/>
                </a:cubicBezTo>
                <a:close/>
                <a:moveTo>
                  <a:pt x="7168" y="2556"/>
                </a:moveTo>
                <a:cubicBezTo>
                  <a:pt x="7168" y="2836"/>
                  <a:pt x="7067" y="3077"/>
                  <a:pt x="6866" y="3280"/>
                </a:cubicBezTo>
                <a:cubicBezTo>
                  <a:pt x="6665" y="3483"/>
                  <a:pt x="6424" y="3584"/>
                  <a:pt x="6144" y="3584"/>
                </a:cubicBezTo>
                <a:cubicBezTo>
                  <a:pt x="5468" y="3584"/>
                  <a:pt x="5468" y="3584"/>
                  <a:pt x="5468" y="3584"/>
                </a:cubicBezTo>
                <a:cubicBezTo>
                  <a:pt x="5457" y="3749"/>
                  <a:pt x="5408" y="3908"/>
                  <a:pt x="5320" y="4060"/>
                </a:cubicBezTo>
                <a:cubicBezTo>
                  <a:pt x="5328" y="4116"/>
                  <a:pt x="5332" y="4173"/>
                  <a:pt x="5332" y="4232"/>
                </a:cubicBezTo>
                <a:cubicBezTo>
                  <a:pt x="5332" y="4501"/>
                  <a:pt x="5252" y="4739"/>
                  <a:pt x="5092" y="4944"/>
                </a:cubicBezTo>
                <a:cubicBezTo>
                  <a:pt x="5095" y="5315"/>
                  <a:pt x="4981" y="5607"/>
                  <a:pt x="4752" y="5822"/>
                </a:cubicBezTo>
                <a:cubicBezTo>
                  <a:pt x="4523" y="6037"/>
                  <a:pt x="4220" y="6144"/>
                  <a:pt x="3844" y="6144"/>
                </a:cubicBezTo>
                <a:cubicBezTo>
                  <a:pt x="3489" y="6144"/>
                  <a:pt x="3060" y="6052"/>
                  <a:pt x="2556" y="5868"/>
                </a:cubicBezTo>
                <a:cubicBezTo>
                  <a:pt x="2119" y="5711"/>
                  <a:pt x="1821" y="5632"/>
                  <a:pt x="1664" y="5632"/>
                </a:cubicBezTo>
                <a:cubicBezTo>
                  <a:pt x="512" y="5632"/>
                  <a:pt x="512" y="5632"/>
                  <a:pt x="512" y="5632"/>
                </a:cubicBezTo>
                <a:cubicBezTo>
                  <a:pt x="371" y="5632"/>
                  <a:pt x="250" y="5582"/>
                  <a:pt x="150" y="5482"/>
                </a:cubicBezTo>
                <a:cubicBezTo>
                  <a:pt x="50" y="5382"/>
                  <a:pt x="0" y="5261"/>
                  <a:pt x="0" y="5120"/>
                </a:cubicBezTo>
                <a:cubicBezTo>
                  <a:pt x="0" y="2560"/>
                  <a:pt x="0" y="2560"/>
                  <a:pt x="0" y="2560"/>
                </a:cubicBezTo>
                <a:cubicBezTo>
                  <a:pt x="0" y="2419"/>
                  <a:pt x="50" y="2298"/>
                  <a:pt x="150" y="2198"/>
                </a:cubicBezTo>
                <a:cubicBezTo>
                  <a:pt x="250" y="2098"/>
                  <a:pt x="371" y="2048"/>
                  <a:pt x="512" y="2048"/>
                </a:cubicBezTo>
                <a:cubicBezTo>
                  <a:pt x="1664" y="2048"/>
                  <a:pt x="1664" y="2048"/>
                  <a:pt x="1664" y="2048"/>
                </a:cubicBezTo>
                <a:cubicBezTo>
                  <a:pt x="1691" y="2048"/>
                  <a:pt x="1719" y="2042"/>
                  <a:pt x="1750" y="2030"/>
                </a:cubicBezTo>
                <a:cubicBezTo>
                  <a:pt x="1781" y="2018"/>
                  <a:pt x="1812" y="1999"/>
                  <a:pt x="1844" y="1974"/>
                </a:cubicBezTo>
                <a:cubicBezTo>
                  <a:pt x="1876" y="1949"/>
                  <a:pt x="1906" y="1925"/>
                  <a:pt x="1934" y="1902"/>
                </a:cubicBezTo>
                <a:cubicBezTo>
                  <a:pt x="1962" y="1879"/>
                  <a:pt x="1994" y="1849"/>
                  <a:pt x="2030" y="1812"/>
                </a:cubicBezTo>
                <a:cubicBezTo>
                  <a:pt x="2066" y="1775"/>
                  <a:pt x="2093" y="1746"/>
                  <a:pt x="2112" y="1726"/>
                </a:cubicBezTo>
                <a:cubicBezTo>
                  <a:pt x="2131" y="1706"/>
                  <a:pt x="2156" y="1677"/>
                  <a:pt x="2188" y="1640"/>
                </a:cubicBezTo>
                <a:cubicBezTo>
                  <a:pt x="2220" y="1603"/>
                  <a:pt x="2239" y="1580"/>
                  <a:pt x="2244" y="1572"/>
                </a:cubicBezTo>
                <a:cubicBezTo>
                  <a:pt x="2417" y="1375"/>
                  <a:pt x="2551" y="1203"/>
                  <a:pt x="2644" y="1056"/>
                </a:cubicBezTo>
                <a:cubicBezTo>
                  <a:pt x="2679" y="1000"/>
                  <a:pt x="2723" y="917"/>
                  <a:pt x="2776" y="808"/>
                </a:cubicBezTo>
                <a:cubicBezTo>
                  <a:pt x="2829" y="699"/>
                  <a:pt x="2879" y="603"/>
                  <a:pt x="2924" y="520"/>
                </a:cubicBezTo>
                <a:cubicBezTo>
                  <a:pt x="2969" y="437"/>
                  <a:pt x="3023" y="353"/>
                  <a:pt x="3086" y="268"/>
                </a:cubicBezTo>
                <a:cubicBezTo>
                  <a:pt x="3149" y="183"/>
                  <a:pt x="3222" y="117"/>
                  <a:pt x="3306" y="70"/>
                </a:cubicBezTo>
                <a:cubicBezTo>
                  <a:pt x="3390" y="23"/>
                  <a:pt x="3483" y="0"/>
                  <a:pt x="3584" y="0"/>
                </a:cubicBezTo>
                <a:cubicBezTo>
                  <a:pt x="3917" y="0"/>
                  <a:pt x="4193" y="89"/>
                  <a:pt x="4410" y="268"/>
                </a:cubicBezTo>
                <a:cubicBezTo>
                  <a:pt x="4627" y="447"/>
                  <a:pt x="4736" y="699"/>
                  <a:pt x="4736" y="1024"/>
                </a:cubicBezTo>
                <a:cubicBezTo>
                  <a:pt x="4736" y="1205"/>
                  <a:pt x="4707" y="1376"/>
                  <a:pt x="4648" y="1536"/>
                </a:cubicBezTo>
                <a:cubicBezTo>
                  <a:pt x="6144" y="1536"/>
                  <a:pt x="6144" y="1536"/>
                  <a:pt x="6144" y="1536"/>
                </a:cubicBezTo>
                <a:cubicBezTo>
                  <a:pt x="6421" y="1536"/>
                  <a:pt x="6661" y="1637"/>
                  <a:pt x="6864" y="1840"/>
                </a:cubicBezTo>
                <a:cubicBezTo>
                  <a:pt x="7067" y="2043"/>
                  <a:pt x="7168" y="2281"/>
                  <a:pt x="7168" y="25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7" name="Freeform 301" title="Ikon hjärta"/>
          <p:cNvSpPr>
            <a:spLocks noChangeAspect="1"/>
          </p:cNvSpPr>
          <p:nvPr/>
        </p:nvSpPr>
        <p:spPr bwMode="auto">
          <a:xfrm>
            <a:off x="8674313" y="4465082"/>
            <a:ext cx="251241" cy="217062"/>
          </a:xfrm>
          <a:custGeom>
            <a:avLst/>
            <a:gdLst>
              <a:gd name="T0" fmla="*/ 3584 w 7168"/>
              <a:gd name="T1" fmla="*/ 6144 h 6144"/>
              <a:gd name="T2" fmla="*/ 3408 w 7168"/>
              <a:gd name="T3" fmla="*/ 6072 h 6144"/>
              <a:gd name="T4" fmla="*/ 912 w 7168"/>
              <a:gd name="T5" fmla="*/ 3664 h 6144"/>
              <a:gd name="T6" fmla="*/ 802 w 7168"/>
              <a:gd name="T7" fmla="*/ 3560 h 6144"/>
              <a:gd name="T8" fmla="*/ 580 w 7168"/>
              <a:gd name="T9" fmla="*/ 3298 h 6144"/>
              <a:gd name="T10" fmla="*/ 308 w 7168"/>
              <a:gd name="T11" fmla="*/ 2908 h 6144"/>
              <a:gd name="T12" fmla="*/ 94 w 7168"/>
              <a:gd name="T13" fmla="*/ 2424 h 6144"/>
              <a:gd name="T14" fmla="*/ 0 w 7168"/>
              <a:gd name="T15" fmla="*/ 1872 h 6144"/>
              <a:gd name="T16" fmla="*/ 508 w 7168"/>
              <a:gd name="T17" fmla="*/ 496 h 6144"/>
              <a:gd name="T18" fmla="*/ 1912 w 7168"/>
              <a:gd name="T19" fmla="*/ 0 h 6144"/>
              <a:gd name="T20" fmla="*/ 2418 w 7168"/>
              <a:gd name="T21" fmla="*/ 86 h 6144"/>
              <a:gd name="T22" fmla="*/ 2898 w 7168"/>
              <a:gd name="T23" fmla="*/ 318 h 6144"/>
              <a:gd name="T24" fmla="*/ 3280 w 7168"/>
              <a:gd name="T25" fmla="*/ 592 h 6144"/>
              <a:gd name="T26" fmla="*/ 3584 w 7168"/>
              <a:gd name="T27" fmla="*/ 864 h 6144"/>
              <a:gd name="T28" fmla="*/ 3888 w 7168"/>
              <a:gd name="T29" fmla="*/ 592 h 6144"/>
              <a:gd name="T30" fmla="*/ 4270 w 7168"/>
              <a:gd name="T31" fmla="*/ 318 h 6144"/>
              <a:gd name="T32" fmla="*/ 4750 w 7168"/>
              <a:gd name="T33" fmla="*/ 86 h 6144"/>
              <a:gd name="T34" fmla="*/ 5256 w 7168"/>
              <a:gd name="T35" fmla="*/ 0 h 6144"/>
              <a:gd name="T36" fmla="*/ 6660 w 7168"/>
              <a:gd name="T37" fmla="*/ 496 h 6144"/>
              <a:gd name="T38" fmla="*/ 7168 w 7168"/>
              <a:gd name="T39" fmla="*/ 1872 h 6144"/>
              <a:gd name="T40" fmla="*/ 6252 w 7168"/>
              <a:gd name="T41" fmla="*/ 3672 h 6144"/>
              <a:gd name="T42" fmla="*/ 3760 w 7168"/>
              <a:gd name="T43" fmla="*/ 6072 h 6144"/>
              <a:gd name="T44" fmla="*/ 3584 w 7168"/>
              <a:gd name="T45" fmla="*/ 6144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68" h="6144">
                <a:moveTo>
                  <a:pt x="3584" y="6144"/>
                </a:moveTo>
                <a:cubicBezTo>
                  <a:pt x="3515" y="6144"/>
                  <a:pt x="3456" y="6120"/>
                  <a:pt x="3408" y="6072"/>
                </a:cubicBezTo>
                <a:cubicBezTo>
                  <a:pt x="912" y="3664"/>
                  <a:pt x="912" y="3664"/>
                  <a:pt x="912" y="3664"/>
                </a:cubicBezTo>
                <a:cubicBezTo>
                  <a:pt x="885" y="3643"/>
                  <a:pt x="849" y="3608"/>
                  <a:pt x="802" y="3560"/>
                </a:cubicBezTo>
                <a:cubicBezTo>
                  <a:pt x="755" y="3512"/>
                  <a:pt x="681" y="3425"/>
                  <a:pt x="580" y="3298"/>
                </a:cubicBezTo>
                <a:cubicBezTo>
                  <a:pt x="479" y="3171"/>
                  <a:pt x="388" y="3041"/>
                  <a:pt x="308" y="2908"/>
                </a:cubicBezTo>
                <a:cubicBezTo>
                  <a:pt x="228" y="2775"/>
                  <a:pt x="157" y="2613"/>
                  <a:pt x="94" y="2424"/>
                </a:cubicBezTo>
                <a:cubicBezTo>
                  <a:pt x="31" y="2235"/>
                  <a:pt x="0" y="2051"/>
                  <a:pt x="0" y="1872"/>
                </a:cubicBezTo>
                <a:cubicBezTo>
                  <a:pt x="0" y="1285"/>
                  <a:pt x="169" y="827"/>
                  <a:pt x="508" y="496"/>
                </a:cubicBezTo>
                <a:cubicBezTo>
                  <a:pt x="847" y="165"/>
                  <a:pt x="1315" y="0"/>
                  <a:pt x="1912" y="0"/>
                </a:cubicBezTo>
                <a:cubicBezTo>
                  <a:pt x="2077" y="0"/>
                  <a:pt x="2246" y="29"/>
                  <a:pt x="2418" y="86"/>
                </a:cubicBezTo>
                <a:cubicBezTo>
                  <a:pt x="2590" y="143"/>
                  <a:pt x="2750" y="221"/>
                  <a:pt x="2898" y="318"/>
                </a:cubicBezTo>
                <a:cubicBezTo>
                  <a:pt x="3046" y="415"/>
                  <a:pt x="3173" y="507"/>
                  <a:pt x="3280" y="592"/>
                </a:cubicBezTo>
                <a:cubicBezTo>
                  <a:pt x="3387" y="677"/>
                  <a:pt x="3488" y="768"/>
                  <a:pt x="3584" y="864"/>
                </a:cubicBezTo>
                <a:cubicBezTo>
                  <a:pt x="3680" y="768"/>
                  <a:pt x="3781" y="677"/>
                  <a:pt x="3888" y="592"/>
                </a:cubicBezTo>
                <a:cubicBezTo>
                  <a:pt x="3995" y="507"/>
                  <a:pt x="4122" y="415"/>
                  <a:pt x="4270" y="318"/>
                </a:cubicBezTo>
                <a:cubicBezTo>
                  <a:pt x="4418" y="221"/>
                  <a:pt x="4578" y="143"/>
                  <a:pt x="4750" y="86"/>
                </a:cubicBezTo>
                <a:cubicBezTo>
                  <a:pt x="4922" y="29"/>
                  <a:pt x="5091" y="0"/>
                  <a:pt x="5256" y="0"/>
                </a:cubicBezTo>
                <a:cubicBezTo>
                  <a:pt x="5853" y="0"/>
                  <a:pt x="6321" y="165"/>
                  <a:pt x="6660" y="496"/>
                </a:cubicBezTo>
                <a:cubicBezTo>
                  <a:pt x="6999" y="827"/>
                  <a:pt x="7168" y="1285"/>
                  <a:pt x="7168" y="1872"/>
                </a:cubicBezTo>
                <a:cubicBezTo>
                  <a:pt x="7168" y="2461"/>
                  <a:pt x="6863" y="3061"/>
                  <a:pt x="6252" y="3672"/>
                </a:cubicBezTo>
                <a:cubicBezTo>
                  <a:pt x="3760" y="6072"/>
                  <a:pt x="3760" y="6072"/>
                  <a:pt x="3760" y="6072"/>
                </a:cubicBezTo>
                <a:cubicBezTo>
                  <a:pt x="3712" y="6120"/>
                  <a:pt x="3653" y="6144"/>
                  <a:pt x="3584" y="614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8" name="Freeform 305" title="Ikon hjärtfrekvens"/>
          <p:cNvSpPr>
            <a:spLocks noChangeAspect="1" noEditPoints="1"/>
          </p:cNvSpPr>
          <p:nvPr/>
        </p:nvSpPr>
        <p:spPr bwMode="auto">
          <a:xfrm>
            <a:off x="9003223" y="4459543"/>
            <a:ext cx="251241" cy="215730"/>
          </a:xfrm>
          <a:custGeom>
            <a:avLst/>
            <a:gdLst>
              <a:gd name="T0" fmla="*/ 5120 w 7168"/>
              <a:gd name="T1" fmla="*/ 3584 h 6144"/>
              <a:gd name="T2" fmla="*/ 6340 w 7168"/>
              <a:gd name="T3" fmla="*/ 3584 h 6144"/>
              <a:gd name="T4" fmla="*/ 6300 w 7168"/>
              <a:gd name="T5" fmla="*/ 3626 h 6144"/>
              <a:gd name="T6" fmla="*/ 6264 w 7168"/>
              <a:gd name="T7" fmla="*/ 3656 h 6144"/>
              <a:gd name="T8" fmla="*/ 6252 w 7168"/>
              <a:gd name="T9" fmla="*/ 3672 h 6144"/>
              <a:gd name="T10" fmla="*/ 3760 w 7168"/>
              <a:gd name="T11" fmla="*/ 6072 h 6144"/>
              <a:gd name="T12" fmla="*/ 3584 w 7168"/>
              <a:gd name="T13" fmla="*/ 6144 h 6144"/>
              <a:gd name="T14" fmla="*/ 3408 w 7168"/>
              <a:gd name="T15" fmla="*/ 6072 h 6144"/>
              <a:gd name="T16" fmla="*/ 912 w 7168"/>
              <a:gd name="T17" fmla="*/ 3664 h 6144"/>
              <a:gd name="T18" fmla="*/ 828 w 7168"/>
              <a:gd name="T19" fmla="*/ 3584 h 6144"/>
              <a:gd name="T20" fmla="*/ 2304 w 7168"/>
              <a:gd name="T21" fmla="*/ 3584 h 6144"/>
              <a:gd name="T22" fmla="*/ 2462 w 7168"/>
              <a:gd name="T23" fmla="*/ 3530 h 6144"/>
              <a:gd name="T24" fmla="*/ 2552 w 7168"/>
              <a:gd name="T25" fmla="*/ 3392 h 6144"/>
              <a:gd name="T26" fmla="*/ 2832 w 7168"/>
              <a:gd name="T27" fmla="*/ 2268 h 6144"/>
              <a:gd name="T28" fmla="*/ 3592 w 7168"/>
              <a:gd name="T29" fmla="*/ 4936 h 6144"/>
              <a:gd name="T30" fmla="*/ 3684 w 7168"/>
              <a:gd name="T31" fmla="*/ 5068 h 6144"/>
              <a:gd name="T32" fmla="*/ 3840 w 7168"/>
              <a:gd name="T33" fmla="*/ 5120 h 6144"/>
              <a:gd name="T34" fmla="*/ 3992 w 7168"/>
              <a:gd name="T35" fmla="*/ 5068 h 6144"/>
              <a:gd name="T36" fmla="*/ 4084 w 7168"/>
              <a:gd name="T37" fmla="*/ 4936 h 6144"/>
              <a:gd name="T38" fmla="*/ 4668 w 7168"/>
              <a:gd name="T39" fmla="*/ 2996 h 6144"/>
              <a:gd name="T40" fmla="*/ 4892 w 7168"/>
              <a:gd name="T41" fmla="*/ 3444 h 6144"/>
              <a:gd name="T42" fmla="*/ 5120 w 7168"/>
              <a:gd name="T43" fmla="*/ 3584 h 6144"/>
              <a:gd name="T44" fmla="*/ 7168 w 7168"/>
              <a:gd name="T45" fmla="*/ 1872 h 6144"/>
              <a:gd name="T46" fmla="*/ 6756 w 7168"/>
              <a:gd name="T47" fmla="*/ 3072 h 6144"/>
              <a:gd name="T48" fmla="*/ 5280 w 7168"/>
              <a:gd name="T49" fmla="*/ 3072 h 6144"/>
              <a:gd name="T50" fmla="*/ 4836 w 7168"/>
              <a:gd name="T51" fmla="*/ 2188 h 6144"/>
              <a:gd name="T52" fmla="*/ 4734 w 7168"/>
              <a:gd name="T53" fmla="*/ 2080 h 6144"/>
              <a:gd name="T54" fmla="*/ 4588 w 7168"/>
              <a:gd name="T55" fmla="*/ 2048 h 6144"/>
              <a:gd name="T56" fmla="*/ 4364 w 7168"/>
              <a:gd name="T57" fmla="*/ 2232 h 6144"/>
              <a:gd name="T58" fmla="*/ 3848 w 7168"/>
              <a:gd name="T59" fmla="*/ 3952 h 6144"/>
              <a:gd name="T60" fmla="*/ 3064 w 7168"/>
              <a:gd name="T61" fmla="*/ 1208 h 6144"/>
              <a:gd name="T62" fmla="*/ 2970 w 7168"/>
              <a:gd name="T63" fmla="*/ 1076 h 6144"/>
              <a:gd name="T64" fmla="*/ 2812 w 7168"/>
              <a:gd name="T65" fmla="*/ 1024 h 6144"/>
              <a:gd name="T66" fmla="*/ 2656 w 7168"/>
              <a:gd name="T67" fmla="*/ 1078 h 6144"/>
              <a:gd name="T68" fmla="*/ 2568 w 7168"/>
              <a:gd name="T69" fmla="*/ 1216 h 6144"/>
              <a:gd name="T70" fmla="*/ 2104 w 7168"/>
              <a:gd name="T71" fmla="*/ 3072 h 6144"/>
              <a:gd name="T72" fmla="*/ 412 w 7168"/>
              <a:gd name="T73" fmla="*/ 3072 h 6144"/>
              <a:gd name="T74" fmla="*/ 0 w 7168"/>
              <a:gd name="T75" fmla="*/ 1872 h 6144"/>
              <a:gd name="T76" fmla="*/ 508 w 7168"/>
              <a:gd name="T77" fmla="*/ 496 h 6144"/>
              <a:gd name="T78" fmla="*/ 1912 w 7168"/>
              <a:gd name="T79" fmla="*/ 0 h 6144"/>
              <a:gd name="T80" fmla="*/ 2418 w 7168"/>
              <a:gd name="T81" fmla="*/ 86 h 6144"/>
              <a:gd name="T82" fmla="*/ 2898 w 7168"/>
              <a:gd name="T83" fmla="*/ 318 h 6144"/>
              <a:gd name="T84" fmla="*/ 3280 w 7168"/>
              <a:gd name="T85" fmla="*/ 592 h 6144"/>
              <a:gd name="T86" fmla="*/ 3584 w 7168"/>
              <a:gd name="T87" fmla="*/ 864 h 6144"/>
              <a:gd name="T88" fmla="*/ 3888 w 7168"/>
              <a:gd name="T89" fmla="*/ 592 h 6144"/>
              <a:gd name="T90" fmla="*/ 4270 w 7168"/>
              <a:gd name="T91" fmla="*/ 318 h 6144"/>
              <a:gd name="T92" fmla="*/ 4750 w 7168"/>
              <a:gd name="T93" fmla="*/ 86 h 6144"/>
              <a:gd name="T94" fmla="*/ 5256 w 7168"/>
              <a:gd name="T95" fmla="*/ 0 h 6144"/>
              <a:gd name="T96" fmla="*/ 6660 w 7168"/>
              <a:gd name="T97" fmla="*/ 496 h 6144"/>
              <a:gd name="T98" fmla="*/ 7168 w 7168"/>
              <a:gd name="T99" fmla="*/ 18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68" h="6144">
                <a:moveTo>
                  <a:pt x="5120" y="3584"/>
                </a:moveTo>
                <a:cubicBezTo>
                  <a:pt x="6340" y="3584"/>
                  <a:pt x="6340" y="3584"/>
                  <a:pt x="6340" y="3584"/>
                </a:cubicBezTo>
                <a:cubicBezTo>
                  <a:pt x="6327" y="3600"/>
                  <a:pt x="6313" y="3614"/>
                  <a:pt x="6300" y="3626"/>
                </a:cubicBezTo>
                <a:cubicBezTo>
                  <a:pt x="6287" y="3638"/>
                  <a:pt x="6275" y="3648"/>
                  <a:pt x="6264" y="3656"/>
                </a:cubicBezTo>
                <a:cubicBezTo>
                  <a:pt x="6252" y="3672"/>
                  <a:pt x="6252" y="3672"/>
                  <a:pt x="6252" y="3672"/>
                </a:cubicBezTo>
                <a:cubicBezTo>
                  <a:pt x="3760" y="6072"/>
                  <a:pt x="3760" y="6072"/>
                  <a:pt x="3760" y="6072"/>
                </a:cubicBezTo>
                <a:cubicBezTo>
                  <a:pt x="3712" y="6120"/>
                  <a:pt x="3653" y="6144"/>
                  <a:pt x="3584" y="6144"/>
                </a:cubicBezTo>
                <a:cubicBezTo>
                  <a:pt x="3515" y="6144"/>
                  <a:pt x="3456" y="6120"/>
                  <a:pt x="3408" y="6072"/>
                </a:cubicBezTo>
                <a:cubicBezTo>
                  <a:pt x="912" y="3664"/>
                  <a:pt x="912" y="3664"/>
                  <a:pt x="912" y="3664"/>
                </a:cubicBezTo>
                <a:cubicBezTo>
                  <a:pt x="899" y="3659"/>
                  <a:pt x="871" y="3632"/>
                  <a:pt x="828" y="3584"/>
                </a:cubicBezTo>
                <a:cubicBezTo>
                  <a:pt x="2304" y="3584"/>
                  <a:pt x="2304" y="3584"/>
                  <a:pt x="2304" y="3584"/>
                </a:cubicBezTo>
                <a:cubicBezTo>
                  <a:pt x="2363" y="3584"/>
                  <a:pt x="2415" y="3566"/>
                  <a:pt x="2462" y="3530"/>
                </a:cubicBezTo>
                <a:cubicBezTo>
                  <a:pt x="2509" y="3494"/>
                  <a:pt x="2539" y="3448"/>
                  <a:pt x="2552" y="3392"/>
                </a:cubicBezTo>
                <a:cubicBezTo>
                  <a:pt x="2832" y="2268"/>
                  <a:pt x="2832" y="2268"/>
                  <a:pt x="2832" y="2268"/>
                </a:cubicBezTo>
                <a:cubicBezTo>
                  <a:pt x="3592" y="4936"/>
                  <a:pt x="3592" y="4936"/>
                  <a:pt x="3592" y="4936"/>
                </a:cubicBezTo>
                <a:cubicBezTo>
                  <a:pt x="3608" y="4989"/>
                  <a:pt x="3639" y="5033"/>
                  <a:pt x="3684" y="5068"/>
                </a:cubicBezTo>
                <a:cubicBezTo>
                  <a:pt x="3729" y="5103"/>
                  <a:pt x="3781" y="5120"/>
                  <a:pt x="3840" y="5120"/>
                </a:cubicBezTo>
                <a:cubicBezTo>
                  <a:pt x="3896" y="5120"/>
                  <a:pt x="3947" y="5103"/>
                  <a:pt x="3992" y="5068"/>
                </a:cubicBezTo>
                <a:cubicBezTo>
                  <a:pt x="4037" y="5033"/>
                  <a:pt x="4068" y="4989"/>
                  <a:pt x="4084" y="4936"/>
                </a:cubicBezTo>
                <a:cubicBezTo>
                  <a:pt x="4668" y="2996"/>
                  <a:pt x="4668" y="2996"/>
                  <a:pt x="4668" y="2996"/>
                </a:cubicBezTo>
                <a:cubicBezTo>
                  <a:pt x="4892" y="3444"/>
                  <a:pt x="4892" y="3444"/>
                  <a:pt x="4892" y="3444"/>
                </a:cubicBezTo>
                <a:cubicBezTo>
                  <a:pt x="4940" y="3537"/>
                  <a:pt x="5016" y="3584"/>
                  <a:pt x="5120" y="3584"/>
                </a:cubicBezTo>
                <a:close/>
                <a:moveTo>
                  <a:pt x="7168" y="1872"/>
                </a:moveTo>
                <a:cubicBezTo>
                  <a:pt x="7168" y="2259"/>
                  <a:pt x="7031" y="2659"/>
                  <a:pt x="6756" y="3072"/>
                </a:cubicBezTo>
                <a:cubicBezTo>
                  <a:pt x="5280" y="3072"/>
                  <a:pt x="5280" y="3072"/>
                  <a:pt x="5280" y="3072"/>
                </a:cubicBezTo>
                <a:cubicBezTo>
                  <a:pt x="4836" y="2188"/>
                  <a:pt x="4836" y="2188"/>
                  <a:pt x="4836" y="2188"/>
                </a:cubicBezTo>
                <a:cubicBezTo>
                  <a:pt x="4815" y="2143"/>
                  <a:pt x="4781" y="2107"/>
                  <a:pt x="4734" y="2080"/>
                </a:cubicBezTo>
                <a:cubicBezTo>
                  <a:pt x="4687" y="2053"/>
                  <a:pt x="4639" y="2043"/>
                  <a:pt x="4588" y="2048"/>
                </a:cubicBezTo>
                <a:cubicBezTo>
                  <a:pt x="4468" y="2061"/>
                  <a:pt x="4393" y="2123"/>
                  <a:pt x="4364" y="2232"/>
                </a:cubicBezTo>
                <a:cubicBezTo>
                  <a:pt x="3848" y="3952"/>
                  <a:pt x="3848" y="3952"/>
                  <a:pt x="3848" y="3952"/>
                </a:cubicBezTo>
                <a:cubicBezTo>
                  <a:pt x="3064" y="1208"/>
                  <a:pt x="3064" y="1208"/>
                  <a:pt x="3064" y="1208"/>
                </a:cubicBezTo>
                <a:cubicBezTo>
                  <a:pt x="3048" y="1155"/>
                  <a:pt x="3017" y="1111"/>
                  <a:pt x="2970" y="1076"/>
                </a:cubicBezTo>
                <a:cubicBezTo>
                  <a:pt x="2923" y="1041"/>
                  <a:pt x="2871" y="1024"/>
                  <a:pt x="2812" y="1024"/>
                </a:cubicBezTo>
                <a:cubicBezTo>
                  <a:pt x="2753" y="1024"/>
                  <a:pt x="2701" y="1042"/>
                  <a:pt x="2656" y="1078"/>
                </a:cubicBezTo>
                <a:cubicBezTo>
                  <a:pt x="2611" y="1114"/>
                  <a:pt x="2581" y="1160"/>
                  <a:pt x="2568" y="1216"/>
                </a:cubicBezTo>
                <a:cubicBezTo>
                  <a:pt x="2104" y="3072"/>
                  <a:pt x="2104" y="3072"/>
                  <a:pt x="2104" y="3072"/>
                </a:cubicBezTo>
                <a:cubicBezTo>
                  <a:pt x="412" y="3072"/>
                  <a:pt x="412" y="3072"/>
                  <a:pt x="412" y="3072"/>
                </a:cubicBezTo>
                <a:cubicBezTo>
                  <a:pt x="137" y="2659"/>
                  <a:pt x="0" y="2259"/>
                  <a:pt x="0" y="1872"/>
                </a:cubicBezTo>
                <a:cubicBezTo>
                  <a:pt x="0" y="1285"/>
                  <a:pt x="169" y="827"/>
                  <a:pt x="508" y="496"/>
                </a:cubicBezTo>
                <a:cubicBezTo>
                  <a:pt x="847" y="165"/>
                  <a:pt x="1315" y="0"/>
                  <a:pt x="1912" y="0"/>
                </a:cubicBezTo>
                <a:cubicBezTo>
                  <a:pt x="2077" y="0"/>
                  <a:pt x="2246" y="29"/>
                  <a:pt x="2418" y="86"/>
                </a:cubicBezTo>
                <a:cubicBezTo>
                  <a:pt x="2590" y="143"/>
                  <a:pt x="2750" y="221"/>
                  <a:pt x="2898" y="318"/>
                </a:cubicBezTo>
                <a:cubicBezTo>
                  <a:pt x="3046" y="415"/>
                  <a:pt x="3173" y="507"/>
                  <a:pt x="3280" y="592"/>
                </a:cubicBezTo>
                <a:cubicBezTo>
                  <a:pt x="3387" y="677"/>
                  <a:pt x="3488" y="768"/>
                  <a:pt x="3584" y="864"/>
                </a:cubicBezTo>
                <a:cubicBezTo>
                  <a:pt x="3680" y="768"/>
                  <a:pt x="3781" y="677"/>
                  <a:pt x="3888" y="592"/>
                </a:cubicBezTo>
                <a:cubicBezTo>
                  <a:pt x="3995" y="507"/>
                  <a:pt x="4122" y="415"/>
                  <a:pt x="4270" y="318"/>
                </a:cubicBezTo>
                <a:cubicBezTo>
                  <a:pt x="4418" y="221"/>
                  <a:pt x="4578" y="143"/>
                  <a:pt x="4750" y="86"/>
                </a:cubicBezTo>
                <a:cubicBezTo>
                  <a:pt x="4922" y="29"/>
                  <a:pt x="5091" y="0"/>
                  <a:pt x="5256" y="0"/>
                </a:cubicBezTo>
                <a:cubicBezTo>
                  <a:pt x="5853" y="0"/>
                  <a:pt x="6321" y="165"/>
                  <a:pt x="6660" y="496"/>
                </a:cubicBezTo>
                <a:cubicBezTo>
                  <a:pt x="6999" y="827"/>
                  <a:pt x="7168" y="1285"/>
                  <a:pt x="7168" y="18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9" name="Freeform 309" title="Ikon hus"/>
          <p:cNvSpPr>
            <a:spLocks noChangeAspect="1" noEditPoints="1"/>
          </p:cNvSpPr>
          <p:nvPr/>
        </p:nvSpPr>
        <p:spPr bwMode="auto">
          <a:xfrm>
            <a:off x="9294896" y="4430076"/>
            <a:ext cx="251241" cy="200194"/>
          </a:xfrm>
          <a:custGeom>
            <a:avLst/>
            <a:gdLst>
              <a:gd name="T0" fmla="*/ 5531 w 6454"/>
              <a:gd name="T1" fmla="*/ 2956 h 5132"/>
              <a:gd name="T2" fmla="*/ 5531 w 6454"/>
              <a:gd name="T3" fmla="*/ 4876 h 5132"/>
              <a:gd name="T4" fmla="*/ 5455 w 6454"/>
              <a:gd name="T5" fmla="*/ 5056 h 5132"/>
              <a:gd name="T6" fmla="*/ 5275 w 6454"/>
              <a:gd name="T7" fmla="*/ 5132 h 5132"/>
              <a:gd name="T8" fmla="*/ 3739 w 6454"/>
              <a:gd name="T9" fmla="*/ 5132 h 5132"/>
              <a:gd name="T10" fmla="*/ 3739 w 6454"/>
              <a:gd name="T11" fmla="*/ 3596 h 5132"/>
              <a:gd name="T12" fmla="*/ 2715 w 6454"/>
              <a:gd name="T13" fmla="*/ 3596 h 5132"/>
              <a:gd name="T14" fmla="*/ 2715 w 6454"/>
              <a:gd name="T15" fmla="*/ 5132 h 5132"/>
              <a:gd name="T16" fmla="*/ 1179 w 6454"/>
              <a:gd name="T17" fmla="*/ 5132 h 5132"/>
              <a:gd name="T18" fmla="*/ 999 w 6454"/>
              <a:gd name="T19" fmla="*/ 5056 h 5132"/>
              <a:gd name="T20" fmla="*/ 923 w 6454"/>
              <a:gd name="T21" fmla="*/ 4876 h 5132"/>
              <a:gd name="T22" fmla="*/ 923 w 6454"/>
              <a:gd name="T23" fmla="*/ 2956 h 5132"/>
              <a:gd name="T24" fmla="*/ 925 w 6454"/>
              <a:gd name="T25" fmla="*/ 2944 h 5132"/>
              <a:gd name="T26" fmla="*/ 927 w 6454"/>
              <a:gd name="T27" fmla="*/ 2932 h 5132"/>
              <a:gd name="T28" fmla="*/ 3227 w 6454"/>
              <a:gd name="T29" fmla="*/ 1036 h 5132"/>
              <a:gd name="T30" fmla="*/ 5527 w 6454"/>
              <a:gd name="T31" fmla="*/ 2932 h 5132"/>
              <a:gd name="T32" fmla="*/ 5531 w 6454"/>
              <a:gd name="T33" fmla="*/ 2956 h 5132"/>
              <a:gd name="T34" fmla="*/ 6423 w 6454"/>
              <a:gd name="T35" fmla="*/ 2680 h 5132"/>
              <a:gd name="T36" fmla="*/ 6175 w 6454"/>
              <a:gd name="T37" fmla="*/ 2976 h 5132"/>
              <a:gd name="T38" fmla="*/ 6091 w 6454"/>
              <a:gd name="T39" fmla="*/ 3020 h 5132"/>
              <a:gd name="T40" fmla="*/ 6079 w 6454"/>
              <a:gd name="T41" fmla="*/ 3020 h 5132"/>
              <a:gd name="T42" fmla="*/ 5995 w 6454"/>
              <a:gd name="T43" fmla="*/ 2992 h 5132"/>
              <a:gd name="T44" fmla="*/ 3227 w 6454"/>
              <a:gd name="T45" fmla="*/ 684 h 5132"/>
              <a:gd name="T46" fmla="*/ 459 w 6454"/>
              <a:gd name="T47" fmla="*/ 2992 h 5132"/>
              <a:gd name="T48" fmla="*/ 363 w 6454"/>
              <a:gd name="T49" fmla="*/ 3020 h 5132"/>
              <a:gd name="T50" fmla="*/ 279 w 6454"/>
              <a:gd name="T51" fmla="*/ 2976 h 5132"/>
              <a:gd name="T52" fmla="*/ 31 w 6454"/>
              <a:gd name="T53" fmla="*/ 2680 h 5132"/>
              <a:gd name="T54" fmla="*/ 3 w 6454"/>
              <a:gd name="T55" fmla="*/ 2586 h 5132"/>
              <a:gd name="T56" fmla="*/ 47 w 6454"/>
              <a:gd name="T57" fmla="*/ 2500 h 5132"/>
              <a:gd name="T58" fmla="*/ 2923 w 6454"/>
              <a:gd name="T59" fmla="*/ 104 h 5132"/>
              <a:gd name="T60" fmla="*/ 3227 w 6454"/>
              <a:gd name="T61" fmla="*/ 0 h 5132"/>
              <a:gd name="T62" fmla="*/ 3531 w 6454"/>
              <a:gd name="T63" fmla="*/ 104 h 5132"/>
              <a:gd name="T64" fmla="*/ 4507 w 6454"/>
              <a:gd name="T65" fmla="*/ 920 h 5132"/>
              <a:gd name="T66" fmla="*/ 4507 w 6454"/>
              <a:gd name="T67" fmla="*/ 140 h 5132"/>
              <a:gd name="T68" fmla="*/ 4543 w 6454"/>
              <a:gd name="T69" fmla="*/ 48 h 5132"/>
              <a:gd name="T70" fmla="*/ 4635 w 6454"/>
              <a:gd name="T71" fmla="*/ 12 h 5132"/>
              <a:gd name="T72" fmla="*/ 5403 w 6454"/>
              <a:gd name="T73" fmla="*/ 12 h 5132"/>
              <a:gd name="T74" fmla="*/ 5495 w 6454"/>
              <a:gd name="T75" fmla="*/ 48 h 5132"/>
              <a:gd name="T76" fmla="*/ 5531 w 6454"/>
              <a:gd name="T77" fmla="*/ 140 h 5132"/>
              <a:gd name="T78" fmla="*/ 5531 w 6454"/>
              <a:gd name="T79" fmla="*/ 1772 h 5132"/>
              <a:gd name="T80" fmla="*/ 6407 w 6454"/>
              <a:gd name="T81" fmla="*/ 2500 h 5132"/>
              <a:gd name="T82" fmla="*/ 6451 w 6454"/>
              <a:gd name="T83" fmla="*/ 2586 h 5132"/>
              <a:gd name="T84" fmla="*/ 6423 w 6454"/>
              <a:gd name="T85" fmla="*/ 2680 h 5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54" h="5132">
                <a:moveTo>
                  <a:pt x="5531" y="2956"/>
                </a:moveTo>
                <a:cubicBezTo>
                  <a:pt x="5531" y="4876"/>
                  <a:pt x="5531" y="4876"/>
                  <a:pt x="5531" y="4876"/>
                </a:cubicBezTo>
                <a:cubicBezTo>
                  <a:pt x="5531" y="4945"/>
                  <a:pt x="5506" y="5005"/>
                  <a:pt x="5455" y="5056"/>
                </a:cubicBezTo>
                <a:cubicBezTo>
                  <a:pt x="5404" y="5107"/>
                  <a:pt x="5344" y="5132"/>
                  <a:pt x="5275" y="5132"/>
                </a:cubicBezTo>
                <a:cubicBezTo>
                  <a:pt x="3739" y="5132"/>
                  <a:pt x="3739" y="5132"/>
                  <a:pt x="3739" y="5132"/>
                </a:cubicBezTo>
                <a:cubicBezTo>
                  <a:pt x="3739" y="3596"/>
                  <a:pt x="3739" y="3596"/>
                  <a:pt x="3739" y="3596"/>
                </a:cubicBezTo>
                <a:cubicBezTo>
                  <a:pt x="2715" y="3596"/>
                  <a:pt x="2715" y="3596"/>
                  <a:pt x="2715" y="3596"/>
                </a:cubicBezTo>
                <a:cubicBezTo>
                  <a:pt x="2715" y="5132"/>
                  <a:pt x="2715" y="5132"/>
                  <a:pt x="2715" y="5132"/>
                </a:cubicBezTo>
                <a:cubicBezTo>
                  <a:pt x="1179" y="5132"/>
                  <a:pt x="1179" y="5132"/>
                  <a:pt x="1179" y="5132"/>
                </a:cubicBezTo>
                <a:cubicBezTo>
                  <a:pt x="1110" y="5132"/>
                  <a:pt x="1050" y="5107"/>
                  <a:pt x="999" y="5056"/>
                </a:cubicBezTo>
                <a:cubicBezTo>
                  <a:pt x="948" y="5005"/>
                  <a:pt x="923" y="4945"/>
                  <a:pt x="923" y="4876"/>
                </a:cubicBezTo>
                <a:cubicBezTo>
                  <a:pt x="923" y="2956"/>
                  <a:pt x="923" y="2956"/>
                  <a:pt x="923" y="2956"/>
                </a:cubicBezTo>
                <a:cubicBezTo>
                  <a:pt x="923" y="2953"/>
                  <a:pt x="924" y="2949"/>
                  <a:pt x="925" y="2944"/>
                </a:cubicBezTo>
                <a:cubicBezTo>
                  <a:pt x="926" y="2939"/>
                  <a:pt x="927" y="2935"/>
                  <a:pt x="927" y="2932"/>
                </a:cubicBezTo>
                <a:cubicBezTo>
                  <a:pt x="3227" y="1036"/>
                  <a:pt x="3227" y="1036"/>
                  <a:pt x="3227" y="1036"/>
                </a:cubicBezTo>
                <a:cubicBezTo>
                  <a:pt x="5527" y="2932"/>
                  <a:pt x="5527" y="2932"/>
                  <a:pt x="5527" y="2932"/>
                </a:cubicBezTo>
                <a:cubicBezTo>
                  <a:pt x="5530" y="2937"/>
                  <a:pt x="5531" y="2945"/>
                  <a:pt x="5531" y="2956"/>
                </a:cubicBezTo>
                <a:close/>
                <a:moveTo>
                  <a:pt x="6423" y="2680"/>
                </a:moveTo>
                <a:cubicBezTo>
                  <a:pt x="6175" y="2976"/>
                  <a:pt x="6175" y="2976"/>
                  <a:pt x="6175" y="2976"/>
                </a:cubicBezTo>
                <a:cubicBezTo>
                  <a:pt x="6154" y="3000"/>
                  <a:pt x="6126" y="3015"/>
                  <a:pt x="6091" y="3020"/>
                </a:cubicBezTo>
                <a:cubicBezTo>
                  <a:pt x="6079" y="3020"/>
                  <a:pt x="6079" y="3020"/>
                  <a:pt x="6079" y="3020"/>
                </a:cubicBezTo>
                <a:cubicBezTo>
                  <a:pt x="6044" y="3020"/>
                  <a:pt x="6016" y="3011"/>
                  <a:pt x="5995" y="2992"/>
                </a:cubicBezTo>
                <a:cubicBezTo>
                  <a:pt x="3227" y="684"/>
                  <a:pt x="3227" y="684"/>
                  <a:pt x="3227" y="684"/>
                </a:cubicBezTo>
                <a:cubicBezTo>
                  <a:pt x="459" y="2992"/>
                  <a:pt x="459" y="2992"/>
                  <a:pt x="459" y="2992"/>
                </a:cubicBezTo>
                <a:cubicBezTo>
                  <a:pt x="427" y="3013"/>
                  <a:pt x="395" y="3023"/>
                  <a:pt x="363" y="3020"/>
                </a:cubicBezTo>
                <a:cubicBezTo>
                  <a:pt x="328" y="3015"/>
                  <a:pt x="300" y="3000"/>
                  <a:pt x="279" y="2976"/>
                </a:cubicBezTo>
                <a:cubicBezTo>
                  <a:pt x="31" y="2680"/>
                  <a:pt x="31" y="2680"/>
                  <a:pt x="31" y="2680"/>
                </a:cubicBezTo>
                <a:cubicBezTo>
                  <a:pt x="10" y="2653"/>
                  <a:pt x="0" y="2622"/>
                  <a:pt x="3" y="2586"/>
                </a:cubicBezTo>
                <a:cubicBezTo>
                  <a:pt x="6" y="2550"/>
                  <a:pt x="20" y="2521"/>
                  <a:pt x="47" y="2500"/>
                </a:cubicBezTo>
                <a:cubicBezTo>
                  <a:pt x="2923" y="104"/>
                  <a:pt x="2923" y="104"/>
                  <a:pt x="2923" y="104"/>
                </a:cubicBezTo>
                <a:cubicBezTo>
                  <a:pt x="3008" y="35"/>
                  <a:pt x="3110" y="0"/>
                  <a:pt x="3227" y="0"/>
                </a:cubicBezTo>
                <a:cubicBezTo>
                  <a:pt x="3344" y="0"/>
                  <a:pt x="3446" y="35"/>
                  <a:pt x="3531" y="104"/>
                </a:cubicBezTo>
                <a:cubicBezTo>
                  <a:pt x="4507" y="920"/>
                  <a:pt x="4507" y="920"/>
                  <a:pt x="4507" y="920"/>
                </a:cubicBezTo>
                <a:cubicBezTo>
                  <a:pt x="4507" y="140"/>
                  <a:pt x="4507" y="140"/>
                  <a:pt x="4507" y="140"/>
                </a:cubicBezTo>
                <a:cubicBezTo>
                  <a:pt x="4507" y="103"/>
                  <a:pt x="4519" y="72"/>
                  <a:pt x="4543" y="48"/>
                </a:cubicBezTo>
                <a:cubicBezTo>
                  <a:pt x="4567" y="24"/>
                  <a:pt x="4598" y="12"/>
                  <a:pt x="4635" y="12"/>
                </a:cubicBezTo>
                <a:cubicBezTo>
                  <a:pt x="5403" y="12"/>
                  <a:pt x="5403" y="12"/>
                  <a:pt x="5403" y="12"/>
                </a:cubicBezTo>
                <a:cubicBezTo>
                  <a:pt x="5440" y="12"/>
                  <a:pt x="5471" y="24"/>
                  <a:pt x="5495" y="48"/>
                </a:cubicBezTo>
                <a:cubicBezTo>
                  <a:pt x="5519" y="72"/>
                  <a:pt x="5531" y="103"/>
                  <a:pt x="5531" y="140"/>
                </a:cubicBezTo>
                <a:cubicBezTo>
                  <a:pt x="5531" y="1772"/>
                  <a:pt x="5531" y="1772"/>
                  <a:pt x="5531" y="1772"/>
                </a:cubicBezTo>
                <a:cubicBezTo>
                  <a:pt x="6407" y="2500"/>
                  <a:pt x="6407" y="2500"/>
                  <a:pt x="6407" y="2500"/>
                </a:cubicBezTo>
                <a:cubicBezTo>
                  <a:pt x="6434" y="2521"/>
                  <a:pt x="6448" y="2550"/>
                  <a:pt x="6451" y="2586"/>
                </a:cubicBezTo>
                <a:cubicBezTo>
                  <a:pt x="6454" y="2622"/>
                  <a:pt x="6444" y="2653"/>
                  <a:pt x="6423" y="268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0" name="Freeform 313" title="Ikon sjukhus"/>
          <p:cNvSpPr>
            <a:spLocks noChangeAspect="1" noEditPoints="1"/>
          </p:cNvSpPr>
          <p:nvPr/>
        </p:nvSpPr>
        <p:spPr bwMode="auto">
          <a:xfrm>
            <a:off x="9592776" y="4363278"/>
            <a:ext cx="251241" cy="321376"/>
          </a:xfrm>
          <a:custGeom>
            <a:avLst/>
            <a:gdLst>
              <a:gd name="T0" fmla="*/ 1408 w 5632"/>
              <a:gd name="T1" fmla="*/ 5632 h 7168"/>
              <a:gd name="T2" fmla="*/ 1024 w 5632"/>
              <a:gd name="T3" fmla="*/ 5248 h 7168"/>
              <a:gd name="T4" fmla="*/ 1498 w 5632"/>
              <a:gd name="T5" fmla="*/ 5158 h 7168"/>
              <a:gd name="T6" fmla="*/ 1498 w 5632"/>
              <a:gd name="T7" fmla="*/ 4570 h 7168"/>
              <a:gd name="T8" fmla="*/ 1024 w 5632"/>
              <a:gd name="T9" fmla="*/ 4480 h 7168"/>
              <a:gd name="T10" fmla="*/ 1408 w 5632"/>
              <a:gd name="T11" fmla="*/ 4096 h 7168"/>
              <a:gd name="T12" fmla="*/ 2560 w 5632"/>
              <a:gd name="T13" fmla="*/ 4480 h 7168"/>
              <a:gd name="T14" fmla="*/ 2086 w 5632"/>
              <a:gd name="T15" fmla="*/ 4570 h 7168"/>
              <a:gd name="T16" fmla="*/ 2176 w 5632"/>
              <a:gd name="T17" fmla="*/ 4096 h 7168"/>
              <a:gd name="T18" fmla="*/ 1536 w 5632"/>
              <a:gd name="T19" fmla="*/ 3200 h 7168"/>
              <a:gd name="T20" fmla="*/ 1152 w 5632"/>
              <a:gd name="T21" fmla="*/ 3584 h 7168"/>
              <a:gd name="T22" fmla="*/ 1062 w 5632"/>
              <a:gd name="T23" fmla="*/ 3110 h 7168"/>
              <a:gd name="T24" fmla="*/ 1536 w 5632"/>
              <a:gd name="T25" fmla="*/ 3200 h 7168"/>
              <a:gd name="T26" fmla="*/ 4480 w 5632"/>
              <a:gd name="T27" fmla="*/ 5632 h 7168"/>
              <a:gd name="T28" fmla="*/ 4096 w 5632"/>
              <a:gd name="T29" fmla="*/ 5248 h 7168"/>
              <a:gd name="T30" fmla="*/ 4570 w 5632"/>
              <a:gd name="T31" fmla="*/ 5158 h 7168"/>
              <a:gd name="T32" fmla="*/ 3546 w 5632"/>
              <a:gd name="T33" fmla="*/ 4570 h 7168"/>
              <a:gd name="T34" fmla="*/ 3072 w 5632"/>
              <a:gd name="T35" fmla="*/ 4480 h 7168"/>
              <a:gd name="T36" fmla="*/ 3456 w 5632"/>
              <a:gd name="T37" fmla="*/ 4096 h 7168"/>
              <a:gd name="T38" fmla="*/ 2560 w 5632"/>
              <a:gd name="T39" fmla="*/ 3456 h 7168"/>
              <a:gd name="T40" fmla="*/ 2086 w 5632"/>
              <a:gd name="T41" fmla="*/ 3546 h 7168"/>
              <a:gd name="T42" fmla="*/ 2176 w 5632"/>
              <a:gd name="T43" fmla="*/ 3072 h 7168"/>
              <a:gd name="T44" fmla="*/ 4608 w 5632"/>
              <a:gd name="T45" fmla="*/ 4224 h 7168"/>
              <a:gd name="T46" fmla="*/ 4224 w 5632"/>
              <a:gd name="T47" fmla="*/ 4608 h 7168"/>
              <a:gd name="T48" fmla="*/ 4134 w 5632"/>
              <a:gd name="T49" fmla="*/ 4134 h 7168"/>
              <a:gd name="T50" fmla="*/ 4608 w 5632"/>
              <a:gd name="T51" fmla="*/ 4224 h 7168"/>
              <a:gd name="T52" fmla="*/ 3456 w 5632"/>
              <a:gd name="T53" fmla="*/ 3584 h 7168"/>
              <a:gd name="T54" fmla="*/ 3072 w 5632"/>
              <a:gd name="T55" fmla="*/ 3200 h 7168"/>
              <a:gd name="T56" fmla="*/ 3546 w 5632"/>
              <a:gd name="T57" fmla="*/ 3110 h 7168"/>
              <a:gd name="T58" fmla="*/ 4570 w 5632"/>
              <a:gd name="T59" fmla="*/ 3546 h 7168"/>
              <a:gd name="T60" fmla="*/ 4096 w 5632"/>
              <a:gd name="T61" fmla="*/ 3456 h 7168"/>
              <a:gd name="T62" fmla="*/ 4480 w 5632"/>
              <a:gd name="T63" fmla="*/ 3072 h 7168"/>
              <a:gd name="T64" fmla="*/ 5120 w 5632"/>
              <a:gd name="T65" fmla="*/ 6656 h 7168"/>
              <a:gd name="T66" fmla="*/ 3984 w 5632"/>
              <a:gd name="T67" fmla="*/ 2448 h 7168"/>
              <a:gd name="T68" fmla="*/ 1536 w 5632"/>
              <a:gd name="T69" fmla="*/ 2176 h 7168"/>
              <a:gd name="T70" fmla="*/ 2048 w 5632"/>
              <a:gd name="T71" fmla="*/ 6656 h 7168"/>
              <a:gd name="T72" fmla="*/ 3456 w 5632"/>
              <a:gd name="T73" fmla="*/ 5632 h 7168"/>
              <a:gd name="T74" fmla="*/ 3584 w 5632"/>
              <a:gd name="T75" fmla="*/ 1920 h 7168"/>
              <a:gd name="T76" fmla="*/ 3200 w 5632"/>
              <a:gd name="T77" fmla="*/ 512 h 7168"/>
              <a:gd name="T78" fmla="*/ 2560 w 5632"/>
              <a:gd name="T79" fmla="*/ 1024 h 7168"/>
              <a:gd name="T80" fmla="*/ 2176 w 5632"/>
              <a:gd name="T81" fmla="*/ 512 h 7168"/>
              <a:gd name="T82" fmla="*/ 2086 w 5632"/>
              <a:gd name="T83" fmla="*/ 2010 h 7168"/>
              <a:gd name="T84" fmla="*/ 2560 w 5632"/>
              <a:gd name="T85" fmla="*/ 1920 h 7168"/>
              <a:gd name="T86" fmla="*/ 3110 w 5632"/>
              <a:gd name="T87" fmla="*/ 2010 h 7168"/>
              <a:gd name="T88" fmla="*/ 3584 w 5632"/>
              <a:gd name="T89" fmla="*/ 1920 h 7168"/>
              <a:gd name="T90" fmla="*/ 5376 w 5632"/>
              <a:gd name="T91" fmla="*/ 7168 h 7168"/>
              <a:gd name="T92" fmla="*/ 0 w 5632"/>
              <a:gd name="T93" fmla="*/ 1792 h 7168"/>
              <a:gd name="T94" fmla="*/ 1536 w 5632"/>
              <a:gd name="T95" fmla="*/ 384 h 7168"/>
              <a:gd name="T96" fmla="*/ 3984 w 5632"/>
              <a:gd name="T97" fmla="*/ 112 h 7168"/>
              <a:gd name="T98" fmla="*/ 5556 w 5632"/>
              <a:gd name="T99" fmla="*/ 161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32" h="7168">
                <a:moveTo>
                  <a:pt x="1536" y="5248"/>
                </a:moveTo>
                <a:cubicBezTo>
                  <a:pt x="1536" y="5504"/>
                  <a:pt x="1536" y="5504"/>
                  <a:pt x="1536" y="5504"/>
                </a:cubicBezTo>
                <a:cubicBezTo>
                  <a:pt x="1536" y="5539"/>
                  <a:pt x="1523" y="5569"/>
                  <a:pt x="1498" y="5594"/>
                </a:cubicBezTo>
                <a:cubicBezTo>
                  <a:pt x="1473" y="5619"/>
                  <a:pt x="1443" y="5632"/>
                  <a:pt x="1408" y="5632"/>
                </a:cubicBezTo>
                <a:cubicBezTo>
                  <a:pt x="1152" y="5632"/>
                  <a:pt x="1152" y="5632"/>
                  <a:pt x="1152" y="5632"/>
                </a:cubicBezTo>
                <a:cubicBezTo>
                  <a:pt x="1117" y="5632"/>
                  <a:pt x="1087" y="5619"/>
                  <a:pt x="1062" y="5594"/>
                </a:cubicBezTo>
                <a:cubicBezTo>
                  <a:pt x="1037" y="5569"/>
                  <a:pt x="1024" y="5539"/>
                  <a:pt x="1024" y="5504"/>
                </a:cubicBezTo>
                <a:cubicBezTo>
                  <a:pt x="1024" y="5248"/>
                  <a:pt x="1024" y="5248"/>
                  <a:pt x="1024" y="5248"/>
                </a:cubicBezTo>
                <a:cubicBezTo>
                  <a:pt x="1024" y="5213"/>
                  <a:pt x="1037" y="5183"/>
                  <a:pt x="1062" y="5158"/>
                </a:cubicBezTo>
                <a:cubicBezTo>
                  <a:pt x="1087" y="5133"/>
                  <a:pt x="1117" y="5120"/>
                  <a:pt x="1152" y="5120"/>
                </a:cubicBezTo>
                <a:cubicBezTo>
                  <a:pt x="1408" y="5120"/>
                  <a:pt x="1408" y="5120"/>
                  <a:pt x="1408" y="5120"/>
                </a:cubicBezTo>
                <a:cubicBezTo>
                  <a:pt x="1443" y="5120"/>
                  <a:pt x="1473" y="5133"/>
                  <a:pt x="1498" y="5158"/>
                </a:cubicBezTo>
                <a:cubicBezTo>
                  <a:pt x="1523" y="5183"/>
                  <a:pt x="1536" y="5213"/>
                  <a:pt x="1536" y="5248"/>
                </a:cubicBezTo>
                <a:close/>
                <a:moveTo>
                  <a:pt x="1536" y="4224"/>
                </a:moveTo>
                <a:cubicBezTo>
                  <a:pt x="1536" y="4480"/>
                  <a:pt x="1536" y="4480"/>
                  <a:pt x="1536" y="4480"/>
                </a:cubicBezTo>
                <a:cubicBezTo>
                  <a:pt x="1536" y="4515"/>
                  <a:pt x="1523" y="4545"/>
                  <a:pt x="1498" y="4570"/>
                </a:cubicBezTo>
                <a:cubicBezTo>
                  <a:pt x="1473" y="4595"/>
                  <a:pt x="1443" y="4608"/>
                  <a:pt x="1408" y="4608"/>
                </a:cubicBezTo>
                <a:cubicBezTo>
                  <a:pt x="1152" y="4608"/>
                  <a:pt x="1152" y="4608"/>
                  <a:pt x="1152" y="4608"/>
                </a:cubicBezTo>
                <a:cubicBezTo>
                  <a:pt x="1117" y="4608"/>
                  <a:pt x="1087" y="4595"/>
                  <a:pt x="1062" y="4570"/>
                </a:cubicBezTo>
                <a:cubicBezTo>
                  <a:pt x="1037" y="4545"/>
                  <a:pt x="1024" y="4515"/>
                  <a:pt x="1024" y="4480"/>
                </a:cubicBezTo>
                <a:cubicBezTo>
                  <a:pt x="1024" y="4224"/>
                  <a:pt x="1024" y="4224"/>
                  <a:pt x="1024" y="4224"/>
                </a:cubicBezTo>
                <a:cubicBezTo>
                  <a:pt x="1024" y="4189"/>
                  <a:pt x="1037" y="4159"/>
                  <a:pt x="1062" y="4134"/>
                </a:cubicBezTo>
                <a:cubicBezTo>
                  <a:pt x="1087" y="4109"/>
                  <a:pt x="1117" y="4096"/>
                  <a:pt x="1152" y="4096"/>
                </a:cubicBezTo>
                <a:cubicBezTo>
                  <a:pt x="1408" y="4096"/>
                  <a:pt x="1408" y="4096"/>
                  <a:pt x="1408" y="4096"/>
                </a:cubicBezTo>
                <a:cubicBezTo>
                  <a:pt x="1443" y="4096"/>
                  <a:pt x="1473" y="4109"/>
                  <a:pt x="1498" y="4134"/>
                </a:cubicBezTo>
                <a:cubicBezTo>
                  <a:pt x="1523" y="4159"/>
                  <a:pt x="1536" y="4189"/>
                  <a:pt x="1536" y="4224"/>
                </a:cubicBezTo>
                <a:close/>
                <a:moveTo>
                  <a:pt x="2560" y="4224"/>
                </a:moveTo>
                <a:cubicBezTo>
                  <a:pt x="2560" y="4480"/>
                  <a:pt x="2560" y="4480"/>
                  <a:pt x="2560" y="4480"/>
                </a:cubicBezTo>
                <a:cubicBezTo>
                  <a:pt x="2560" y="4515"/>
                  <a:pt x="2547" y="4545"/>
                  <a:pt x="2522" y="4570"/>
                </a:cubicBezTo>
                <a:cubicBezTo>
                  <a:pt x="2497" y="4595"/>
                  <a:pt x="2467" y="4608"/>
                  <a:pt x="2432" y="4608"/>
                </a:cubicBezTo>
                <a:cubicBezTo>
                  <a:pt x="2176" y="4608"/>
                  <a:pt x="2176" y="4608"/>
                  <a:pt x="2176" y="4608"/>
                </a:cubicBezTo>
                <a:cubicBezTo>
                  <a:pt x="2141" y="4608"/>
                  <a:pt x="2111" y="4595"/>
                  <a:pt x="2086" y="4570"/>
                </a:cubicBezTo>
                <a:cubicBezTo>
                  <a:pt x="2061" y="4545"/>
                  <a:pt x="2048" y="4515"/>
                  <a:pt x="2048" y="4480"/>
                </a:cubicBezTo>
                <a:cubicBezTo>
                  <a:pt x="2048" y="4224"/>
                  <a:pt x="2048" y="4224"/>
                  <a:pt x="2048" y="4224"/>
                </a:cubicBezTo>
                <a:cubicBezTo>
                  <a:pt x="2048" y="4189"/>
                  <a:pt x="2061" y="4159"/>
                  <a:pt x="2086" y="4134"/>
                </a:cubicBezTo>
                <a:cubicBezTo>
                  <a:pt x="2111" y="4109"/>
                  <a:pt x="2141" y="4096"/>
                  <a:pt x="2176" y="4096"/>
                </a:cubicBezTo>
                <a:cubicBezTo>
                  <a:pt x="2432" y="4096"/>
                  <a:pt x="2432" y="4096"/>
                  <a:pt x="2432" y="4096"/>
                </a:cubicBezTo>
                <a:cubicBezTo>
                  <a:pt x="2467" y="4096"/>
                  <a:pt x="2497" y="4109"/>
                  <a:pt x="2522" y="4134"/>
                </a:cubicBezTo>
                <a:cubicBezTo>
                  <a:pt x="2547" y="4159"/>
                  <a:pt x="2560" y="4189"/>
                  <a:pt x="2560" y="4224"/>
                </a:cubicBezTo>
                <a:close/>
                <a:moveTo>
                  <a:pt x="1536" y="3200"/>
                </a:moveTo>
                <a:cubicBezTo>
                  <a:pt x="1536" y="3456"/>
                  <a:pt x="1536" y="3456"/>
                  <a:pt x="1536" y="3456"/>
                </a:cubicBezTo>
                <a:cubicBezTo>
                  <a:pt x="1536" y="3491"/>
                  <a:pt x="1523" y="3521"/>
                  <a:pt x="1498" y="3546"/>
                </a:cubicBezTo>
                <a:cubicBezTo>
                  <a:pt x="1473" y="3571"/>
                  <a:pt x="1443" y="3584"/>
                  <a:pt x="1408" y="3584"/>
                </a:cubicBezTo>
                <a:cubicBezTo>
                  <a:pt x="1152" y="3584"/>
                  <a:pt x="1152" y="3584"/>
                  <a:pt x="1152" y="3584"/>
                </a:cubicBezTo>
                <a:cubicBezTo>
                  <a:pt x="1117" y="3584"/>
                  <a:pt x="1087" y="3571"/>
                  <a:pt x="1062" y="3546"/>
                </a:cubicBezTo>
                <a:cubicBezTo>
                  <a:pt x="1037" y="3521"/>
                  <a:pt x="1024" y="3491"/>
                  <a:pt x="1024" y="3456"/>
                </a:cubicBezTo>
                <a:cubicBezTo>
                  <a:pt x="1024" y="3200"/>
                  <a:pt x="1024" y="3200"/>
                  <a:pt x="1024" y="3200"/>
                </a:cubicBezTo>
                <a:cubicBezTo>
                  <a:pt x="1024" y="3165"/>
                  <a:pt x="1037" y="3135"/>
                  <a:pt x="1062" y="3110"/>
                </a:cubicBezTo>
                <a:cubicBezTo>
                  <a:pt x="1087" y="3085"/>
                  <a:pt x="1117" y="3072"/>
                  <a:pt x="1152" y="3072"/>
                </a:cubicBezTo>
                <a:cubicBezTo>
                  <a:pt x="1408" y="3072"/>
                  <a:pt x="1408" y="3072"/>
                  <a:pt x="1408" y="3072"/>
                </a:cubicBezTo>
                <a:cubicBezTo>
                  <a:pt x="1443" y="3072"/>
                  <a:pt x="1473" y="3085"/>
                  <a:pt x="1498" y="3110"/>
                </a:cubicBezTo>
                <a:cubicBezTo>
                  <a:pt x="1523" y="3135"/>
                  <a:pt x="1536" y="3165"/>
                  <a:pt x="1536" y="3200"/>
                </a:cubicBezTo>
                <a:close/>
                <a:moveTo>
                  <a:pt x="4608" y="5248"/>
                </a:moveTo>
                <a:cubicBezTo>
                  <a:pt x="4608" y="5504"/>
                  <a:pt x="4608" y="5504"/>
                  <a:pt x="4608" y="5504"/>
                </a:cubicBezTo>
                <a:cubicBezTo>
                  <a:pt x="4608" y="5539"/>
                  <a:pt x="4595" y="5569"/>
                  <a:pt x="4570" y="5594"/>
                </a:cubicBezTo>
                <a:cubicBezTo>
                  <a:pt x="4545" y="5619"/>
                  <a:pt x="4515" y="5632"/>
                  <a:pt x="4480" y="5632"/>
                </a:cubicBezTo>
                <a:cubicBezTo>
                  <a:pt x="4224" y="5632"/>
                  <a:pt x="4224" y="5632"/>
                  <a:pt x="4224" y="5632"/>
                </a:cubicBezTo>
                <a:cubicBezTo>
                  <a:pt x="4189" y="5632"/>
                  <a:pt x="4159" y="5619"/>
                  <a:pt x="4134" y="5594"/>
                </a:cubicBezTo>
                <a:cubicBezTo>
                  <a:pt x="4109" y="5569"/>
                  <a:pt x="4096" y="5539"/>
                  <a:pt x="4096" y="5504"/>
                </a:cubicBezTo>
                <a:cubicBezTo>
                  <a:pt x="4096" y="5248"/>
                  <a:pt x="4096" y="5248"/>
                  <a:pt x="4096" y="5248"/>
                </a:cubicBezTo>
                <a:cubicBezTo>
                  <a:pt x="4096" y="5213"/>
                  <a:pt x="4109" y="5183"/>
                  <a:pt x="4134" y="5158"/>
                </a:cubicBezTo>
                <a:cubicBezTo>
                  <a:pt x="4159" y="5133"/>
                  <a:pt x="4189" y="5120"/>
                  <a:pt x="4224" y="5120"/>
                </a:cubicBezTo>
                <a:cubicBezTo>
                  <a:pt x="4480" y="5120"/>
                  <a:pt x="4480" y="5120"/>
                  <a:pt x="4480" y="5120"/>
                </a:cubicBezTo>
                <a:cubicBezTo>
                  <a:pt x="4515" y="5120"/>
                  <a:pt x="4545" y="5133"/>
                  <a:pt x="4570" y="5158"/>
                </a:cubicBezTo>
                <a:cubicBezTo>
                  <a:pt x="4595" y="5183"/>
                  <a:pt x="4608" y="5213"/>
                  <a:pt x="4608" y="5248"/>
                </a:cubicBezTo>
                <a:close/>
                <a:moveTo>
                  <a:pt x="3584" y="4224"/>
                </a:moveTo>
                <a:cubicBezTo>
                  <a:pt x="3584" y="4480"/>
                  <a:pt x="3584" y="4480"/>
                  <a:pt x="3584" y="4480"/>
                </a:cubicBezTo>
                <a:cubicBezTo>
                  <a:pt x="3584" y="4515"/>
                  <a:pt x="3571" y="4545"/>
                  <a:pt x="3546" y="4570"/>
                </a:cubicBezTo>
                <a:cubicBezTo>
                  <a:pt x="3521" y="4595"/>
                  <a:pt x="3491" y="4608"/>
                  <a:pt x="3456" y="4608"/>
                </a:cubicBezTo>
                <a:cubicBezTo>
                  <a:pt x="3200" y="4608"/>
                  <a:pt x="3200" y="4608"/>
                  <a:pt x="3200" y="4608"/>
                </a:cubicBezTo>
                <a:cubicBezTo>
                  <a:pt x="3165" y="4608"/>
                  <a:pt x="3135" y="4595"/>
                  <a:pt x="3110" y="4570"/>
                </a:cubicBezTo>
                <a:cubicBezTo>
                  <a:pt x="3085" y="4545"/>
                  <a:pt x="3072" y="4515"/>
                  <a:pt x="3072" y="4480"/>
                </a:cubicBezTo>
                <a:cubicBezTo>
                  <a:pt x="3072" y="4224"/>
                  <a:pt x="3072" y="4224"/>
                  <a:pt x="3072" y="4224"/>
                </a:cubicBezTo>
                <a:cubicBezTo>
                  <a:pt x="3072" y="4189"/>
                  <a:pt x="3085" y="4159"/>
                  <a:pt x="3110" y="4134"/>
                </a:cubicBezTo>
                <a:cubicBezTo>
                  <a:pt x="3135" y="4109"/>
                  <a:pt x="3165" y="4096"/>
                  <a:pt x="3200" y="4096"/>
                </a:cubicBezTo>
                <a:cubicBezTo>
                  <a:pt x="3456" y="4096"/>
                  <a:pt x="3456" y="4096"/>
                  <a:pt x="3456" y="4096"/>
                </a:cubicBezTo>
                <a:cubicBezTo>
                  <a:pt x="3491" y="4096"/>
                  <a:pt x="3521" y="4109"/>
                  <a:pt x="3546" y="4134"/>
                </a:cubicBezTo>
                <a:cubicBezTo>
                  <a:pt x="3571" y="4159"/>
                  <a:pt x="3584" y="4189"/>
                  <a:pt x="3584" y="4224"/>
                </a:cubicBezTo>
                <a:close/>
                <a:moveTo>
                  <a:pt x="2560" y="3200"/>
                </a:moveTo>
                <a:cubicBezTo>
                  <a:pt x="2560" y="3456"/>
                  <a:pt x="2560" y="3456"/>
                  <a:pt x="2560" y="3456"/>
                </a:cubicBezTo>
                <a:cubicBezTo>
                  <a:pt x="2560" y="3491"/>
                  <a:pt x="2547" y="3521"/>
                  <a:pt x="2522" y="3546"/>
                </a:cubicBezTo>
                <a:cubicBezTo>
                  <a:pt x="2497" y="3571"/>
                  <a:pt x="2467" y="3584"/>
                  <a:pt x="2432" y="3584"/>
                </a:cubicBezTo>
                <a:cubicBezTo>
                  <a:pt x="2176" y="3584"/>
                  <a:pt x="2176" y="3584"/>
                  <a:pt x="2176" y="3584"/>
                </a:cubicBezTo>
                <a:cubicBezTo>
                  <a:pt x="2141" y="3584"/>
                  <a:pt x="2111" y="3571"/>
                  <a:pt x="2086" y="3546"/>
                </a:cubicBezTo>
                <a:cubicBezTo>
                  <a:pt x="2061" y="3521"/>
                  <a:pt x="2048" y="3491"/>
                  <a:pt x="2048" y="3456"/>
                </a:cubicBezTo>
                <a:cubicBezTo>
                  <a:pt x="2048" y="3200"/>
                  <a:pt x="2048" y="3200"/>
                  <a:pt x="2048" y="3200"/>
                </a:cubicBezTo>
                <a:cubicBezTo>
                  <a:pt x="2048" y="3165"/>
                  <a:pt x="2061" y="3135"/>
                  <a:pt x="2086" y="3110"/>
                </a:cubicBezTo>
                <a:cubicBezTo>
                  <a:pt x="2111" y="3085"/>
                  <a:pt x="2141" y="3072"/>
                  <a:pt x="2176" y="3072"/>
                </a:cubicBezTo>
                <a:cubicBezTo>
                  <a:pt x="2432" y="3072"/>
                  <a:pt x="2432" y="3072"/>
                  <a:pt x="2432" y="3072"/>
                </a:cubicBezTo>
                <a:cubicBezTo>
                  <a:pt x="2467" y="3072"/>
                  <a:pt x="2497" y="3085"/>
                  <a:pt x="2522" y="3110"/>
                </a:cubicBezTo>
                <a:cubicBezTo>
                  <a:pt x="2547" y="3135"/>
                  <a:pt x="2560" y="3165"/>
                  <a:pt x="2560" y="3200"/>
                </a:cubicBezTo>
                <a:close/>
                <a:moveTo>
                  <a:pt x="4608" y="4224"/>
                </a:moveTo>
                <a:cubicBezTo>
                  <a:pt x="4608" y="4480"/>
                  <a:pt x="4608" y="4480"/>
                  <a:pt x="4608" y="4480"/>
                </a:cubicBezTo>
                <a:cubicBezTo>
                  <a:pt x="4608" y="4515"/>
                  <a:pt x="4595" y="4545"/>
                  <a:pt x="4570" y="4570"/>
                </a:cubicBezTo>
                <a:cubicBezTo>
                  <a:pt x="4545" y="4595"/>
                  <a:pt x="4515" y="4608"/>
                  <a:pt x="4480" y="4608"/>
                </a:cubicBezTo>
                <a:cubicBezTo>
                  <a:pt x="4224" y="4608"/>
                  <a:pt x="4224" y="4608"/>
                  <a:pt x="4224" y="4608"/>
                </a:cubicBezTo>
                <a:cubicBezTo>
                  <a:pt x="4189" y="4608"/>
                  <a:pt x="4159" y="4595"/>
                  <a:pt x="4134" y="4570"/>
                </a:cubicBezTo>
                <a:cubicBezTo>
                  <a:pt x="4109" y="4545"/>
                  <a:pt x="4096" y="4515"/>
                  <a:pt x="4096" y="4480"/>
                </a:cubicBezTo>
                <a:cubicBezTo>
                  <a:pt x="4096" y="4224"/>
                  <a:pt x="4096" y="4224"/>
                  <a:pt x="4096" y="4224"/>
                </a:cubicBezTo>
                <a:cubicBezTo>
                  <a:pt x="4096" y="4189"/>
                  <a:pt x="4109" y="4159"/>
                  <a:pt x="4134" y="4134"/>
                </a:cubicBezTo>
                <a:cubicBezTo>
                  <a:pt x="4159" y="4109"/>
                  <a:pt x="4189" y="4096"/>
                  <a:pt x="4224" y="4096"/>
                </a:cubicBezTo>
                <a:cubicBezTo>
                  <a:pt x="4480" y="4096"/>
                  <a:pt x="4480" y="4096"/>
                  <a:pt x="4480" y="4096"/>
                </a:cubicBezTo>
                <a:cubicBezTo>
                  <a:pt x="4515" y="4096"/>
                  <a:pt x="4545" y="4109"/>
                  <a:pt x="4570" y="4134"/>
                </a:cubicBezTo>
                <a:cubicBezTo>
                  <a:pt x="4595" y="4159"/>
                  <a:pt x="4608" y="4189"/>
                  <a:pt x="4608" y="4224"/>
                </a:cubicBezTo>
                <a:close/>
                <a:moveTo>
                  <a:pt x="3584" y="3200"/>
                </a:moveTo>
                <a:cubicBezTo>
                  <a:pt x="3584" y="3456"/>
                  <a:pt x="3584" y="3456"/>
                  <a:pt x="3584" y="3456"/>
                </a:cubicBezTo>
                <a:cubicBezTo>
                  <a:pt x="3584" y="3491"/>
                  <a:pt x="3571" y="3521"/>
                  <a:pt x="3546" y="3546"/>
                </a:cubicBezTo>
                <a:cubicBezTo>
                  <a:pt x="3521" y="3571"/>
                  <a:pt x="3491" y="3584"/>
                  <a:pt x="3456" y="3584"/>
                </a:cubicBezTo>
                <a:cubicBezTo>
                  <a:pt x="3200" y="3584"/>
                  <a:pt x="3200" y="3584"/>
                  <a:pt x="3200" y="3584"/>
                </a:cubicBezTo>
                <a:cubicBezTo>
                  <a:pt x="3165" y="3584"/>
                  <a:pt x="3135" y="3571"/>
                  <a:pt x="3110" y="3546"/>
                </a:cubicBezTo>
                <a:cubicBezTo>
                  <a:pt x="3085" y="3521"/>
                  <a:pt x="3072" y="3491"/>
                  <a:pt x="3072" y="3456"/>
                </a:cubicBezTo>
                <a:cubicBezTo>
                  <a:pt x="3072" y="3200"/>
                  <a:pt x="3072" y="3200"/>
                  <a:pt x="3072" y="3200"/>
                </a:cubicBezTo>
                <a:cubicBezTo>
                  <a:pt x="3072" y="3165"/>
                  <a:pt x="3085" y="3135"/>
                  <a:pt x="3110" y="3110"/>
                </a:cubicBezTo>
                <a:cubicBezTo>
                  <a:pt x="3135" y="3085"/>
                  <a:pt x="3165" y="3072"/>
                  <a:pt x="3200" y="3072"/>
                </a:cubicBezTo>
                <a:cubicBezTo>
                  <a:pt x="3456" y="3072"/>
                  <a:pt x="3456" y="3072"/>
                  <a:pt x="3456" y="3072"/>
                </a:cubicBezTo>
                <a:cubicBezTo>
                  <a:pt x="3491" y="3072"/>
                  <a:pt x="3521" y="3085"/>
                  <a:pt x="3546" y="3110"/>
                </a:cubicBezTo>
                <a:cubicBezTo>
                  <a:pt x="3571" y="3135"/>
                  <a:pt x="3584" y="3165"/>
                  <a:pt x="3584" y="3200"/>
                </a:cubicBezTo>
                <a:close/>
                <a:moveTo>
                  <a:pt x="4608" y="3200"/>
                </a:moveTo>
                <a:cubicBezTo>
                  <a:pt x="4608" y="3456"/>
                  <a:pt x="4608" y="3456"/>
                  <a:pt x="4608" y="3456"/>
                </a:cubicBezTo>
                <a:cubicBezTo>
                  <a:pt x="4608" y="3491"/>
                  <a:pt x="4595" y="3521"/>
                  <a:pt x="4570" y="3546"/>
                </a:cubicBezTo>
                <a:cubicBezTo>
                  <a:pt x="4545" y="3571"/>
                  <a:pt x="4515" y="3584"/>
                  <a:pt x="4480" y="3584"/>
                </a:cubicBezTo>
                <a:cubicBezTo>
                  <a:pt x="4224" y="3584"/>
                  <a:pt x="4224" y="3584"/>
                  <a:pt x="4224" y="3584"/>
                </a:cubicBezTo>
                <a:cubicBezTo>
                  <a:pt x="4189" y="3584"/>
                  <a:pt x="4159" y="3571"/>
                  <a:pt x="4134" y="3546"/>
                </a:cubicBezTo>
                <a:cubicBezTo>
                  <a:pt x="4109" y="3521"/>
                  <a:pt x="4096" y="3491"/>
                  <a:pt x="4096" y="3456"/>
                </a:cubicBezTo>
                <a:cubicBezTo>
                  <a:pt x="4096" y="3200"/>
                  <a:pt x="4096" y="3200"/>
                  <a:pt x="4096" y="3200"/>
                </a:cubicBezTo>
                <a:cubicBezTo>
                  <a:pt x="4096" y="3165"/>
                  <a:pt x="4109" y="3135"/>
                  <a:pt x="4134" y="3110"/>
                </a:cubicBezTo>
                <a:cubicBezTo>
                  <a:pt x="4159" y="3085"/>
                  <a:pt x="4189" y="3072"/>
                  <a:pt x="4224" y="3072"/>
                </a:cubicBezTo>
                <a:cubicBezTo>
                  <a:pt x="4480" y="3072"/>
                  <a:pt x="4480" y="3072"/>
                  <a:pt x="4480" y="3072"/>
                </a:cubicBezTo>
                <a:cubicBezTo>
                  <a:pt x="4515" y="3072"/>
                  <a:pt x="4545" y="3085"/>
                  <a:pt x="4570" y="3110"/>
                </a:cubicBezTo>
                <a:cubicBezTo>
                  <a:pt x="4595" y="3135"/>
                  <a:pt x="4608" y="3165"/>
                  <a:pt x="4608" y="3200"/>
                </a:cubicBezTo>
                <a:close/>
                <a:moveTo>
                  <a:pt x="3584" y="6656"/>
                </a:moveTo>
                <a:cubicBezTo>
                  <a:pt x="5120" y="6656"/>
                  <a:pt x="5120" y="6656"/>
                  <a:pt x="5120" y="6656"/>
                </a:cubicBezTo>
                <a:cubicBezTo>
                  <a:pt x="5120" y="2048"/>
                  <a:pt x="5120" y="2048"/>
                  <a:pt x="5120" y="2048"/>
                </a:cubicBezTo>
                <a:cubicBezTo>
                  <a:pt x="4096" y="2048"/>
                  <a:pt x="4096" y="2048"/>
                  <a:pt x="4096" y="2048"/>
                </a:cubicBezTo>
                <a:cubicBezTo>
                  <a:pt x="4096" y="2176"/>
                  <a:pt x="4096" y="2176"/>
                  <a:pt x="4096" y="2176"/>
                </a:cubicBezTo>
                <a:cubicBezTo>
                  <a:pt x="4096" y="2283"/>
                  <a:pt x="4059" y="2373"/>
                  <a:pt x="3984" y="2448"/>
                </a:cubicBezTo>
                <a:cubicBezTo>
                  <a:pt x="3909" y="2523"/>
                  <a:pt x="3819" y="2560"/>
                  <a:pt x="3712" y="2560"/>
                </a:cubicBezTo>
                <a:cubicBezTo>
                  <a:pt x="1920" y="2560"/>
                  <a:pt x="1920" y="2560"/>
                  <a:pt x="1920" y="2560"/>
                </a:cubicBezTo>
                <a:cubicBezTo>
                  <a:pt x="1813" y="2560"/>
                  <a:pt x="1723" y="2523"/>
                  <a:pt x="1648" y="2448"/>
                </a:cubicBezTo>
                <a:cubicBezTo>
                  <a:pt x="1573" y="2373"/>
                  <a:pt x="1536" y="2283"/>
                  <a:pt x="1536" y="2176"/>
                </a:cubicBezTo>
                <a:cubicBezTo>
                  <a:pt x="1536" y="2048"/>
                  <a:pt x="1536" y="2048"/>
                  <a:pt x="1536" y="2048"/>
                </a:cubicBezTo>
                <a:cubicBezTo>
                  <a:pt x="512" y="2048"/>
                  <a:pt x="512" y="2048"/>
                  <a:pt x="512" y="2048"/>
                </a:cubicBezTo>
                <a:cubicBezTo>
                  <a:pt x="512" y="6656"/>
                  <a:pt x="512" y="6656"/>
                  <a:pt x="512" y="6656"/>
                </a:cubicBezTo>
                <a:cubicBezTo>
                  <a:pt x="2048" y="6656"/>
                  <a:pt x="2048" y="6656"/>
                  <a:pt x="2048" y="6656"/>
                </a:cubicBezTo>
                <a:cubicBezTo>
                  <a:pt x="2048" y="5760"/>
                  <a:pt x="2048" y="5760"/>
                  <a:pt x="2048" y="5760"/>
                </a:cubicBezTo>
                <a:cubicBezTo>
                  <a:pt x="2048" y="5725"/>
                  <a:pt x="2061" y="5695"/>
                  <a:pt x="2086" y="5670"/>
                </a:cubicBezTo>
                <a:cubicBezTo>
                  <a:pt x="2111" y="5645"/>
                  <a:pt x="2141" y="5632"/>
                  <a:pt x="2176" y="5632"/>
                </a:cubicBezTo>
                <a:cubicBezTo>
                  <a:pt x="3456" y="5632"/>
                  <a:pt x="3456" y="5632"/>
                  <a:pt x="3456" y="5632"/>
                </a:cubicBezTo>
                <a:cubicBezTo>
                  <a:pt x="3491" y="5632"/>
                  <a:pt x="3521" y="5645"/>
                  <a:pt x="3546" y="5670"/>
                </a:cubicBezTo>
                <a:cubicBezTo>
                  <a:pt x="3571" y="5695"/>
                  <a:pt x="3584" y="5725"/>
                  <a:pt x="3584" y="5760"/>
                </a:cubicBezTo>
                <a:lnTo>
                  <a:pt x="3584" y="6656"/>
                </a:lnTo>
                <a:close/>
                <a:moveTo>
                  <a:pt x="3584" y="1920"/>
                </a:moveTo>
                <a:cubicBezTo>
                  <a:pt x="3584" y="640"/>
                  <a:pt x="3584" y="640"/>
                  <a:pt x="3584" y="640"/>
                </a:cubicBezTo>
                <a:cubicBezTo>
                  <a:pt x="3584" y="605"/>
                  <a:pt x="3571" y="575"/>
                  <a:pt x="3546" y="550"/>
                </a:cubicBezTo>
                <a:cubicBezTo>
                  <a:pt x="3521" y="525"/>
                  <a:pt x="3491" y="512"/>
                  <a:pt x="3456" y="512"/>
                </a:cubicBezTo>
                <a:cubicBezTo>
                  <a:pt x="3200" y="512"/>
                  <a:pt x="3200" y="512"/>
                  <a:pt x="3200" y="512"/>
                </a:cubicBezTo>
                <a:cubicBezTo>
                  <a:pt x="3165" y="512"/>
                  <a:pt x="3135" y="525"/>
                  <a:pt x="3110" y="550"/>
                </a:cubicBezTo>
                <a:cubicBezTo>
                  <a:pt x="3085" y="575"/>
                  <a:pt x="3072" y="605"/>
                  <a:pt x="3072" y="640"/>
                </a:cubicBezTo>
                <a:cubicBezTo>
                  <a:pt x="3072" y="1024"/>
                  <a:pt x="3072" y="1024"/>
                  <a:pt x="3072" y="1024"/>
                </a:cubicBezTo>
                <a:cubicBezTo>
                  <a:pt x="2560" y="1024"/>
                  <a:pt x="2560" y="1024"/>
                  <a:pt x="2560" y="1024"/>
                </a:cubicBezTo>
                <a:cubicBezTo>
                  <a:pt x="2560" y="640"/>
                  <a:pt x="2560" y="640"/>
                  <a:pt x="2560" y="640"/>
                </a:cubicBezTo>
                <a:cubicBezTo>
                  <a:pt x="2560" y="605"/>
                  <a:pt x="2547" y="575"/>
                  <a:pt x="2522" y="550"/>
                </a:cubicBezTo>
                <a:cubicBezTo>
                  <a:pt x="2497" y="525"/>
                  <a:pt x="2467" y="512"/>
                  <a:pt x="2432" y="512"/>
                </a:cubicBezTo>
                <a:cubicBezTo>
                  <a:pt x="2176" y="512"/>
                  <a:pt x="2176" y="512"/>
                  <a:pt x="2176" y="512"/>
                </a:cubicBezTo>
                <a:cubicBezTo>
                  <a:pt x="2141" y="512"/>
                  <a:pt x="2111" y="525"/>
                  <a:pt x="2086" y="550"/>
                </a:cubicBezTo>
                <a:cubicBezTo>
                  <a:pt x="2061" y="575"/>
                  <a:pt x="2048" y="605"/>
                  <a:pt x="2048" y="640"/>
                </a:cubicBezTo>
                <a:cubicBezTo>
                  <a:pt x="2048" y="1920"/>
                  <a:pt x="2048" y="1920"/>
                  <a:pt x="2048" y="1920"/>
                </a:cubicBezTo>
                <a:cubicBezTo>
                  <a:pt x="2048" y="1955"/>
                  <a:pt x="2061" y="1985"/>
                  <a:pt x="2086" y="2010"/>
                </a:cubicBezTo>
                <a:cubicBezTo>
                  <a:pt x="2111" y="2035"/>
                  <a:pt x="2141" y="2048"/>
                  <a:pt x="2176" y="2048"/>
                </a:cubicBezTo>
                <a:cubicBezTo>
                  <a:pt x="2432" y="2048"/>
                  <a:pt x="2432" y="2048"/>
                  <a:pt x="2432" y="2048"/>
                </a:cubicBezTo>
                <a:cubicBezTo>
                  <a:pt x="2467" y="2048"/>
                  <a:pt x="2497" y="2035"/>
                  <a:pt x="2522" y="2010"/>
                </a:cubicBezTo>
                <a:cubicBezTo>
                  <a:pt x="2547" y="1985"/>
                  <a:pt x="2560" y="1955"/>
                  <a:pt x="2560" y="1920"/>
                </a:cubicBezTo>
                <a:cubicBezTo>
                  <a:pt x="2560" y="1536"/>
                  <a:pt x="2560" y="1536"/>
                  <a:pt x="2560" y="1536"/>
                </a:cubicBezTo>
                <a:cubicBezTo>
                  <a:pt x="3072" y="1536"/>
                  <a:pt x="3072" y="1536"/>
                  <a:pt x="3072" y="1536"/>
                </a:cubicBezTo>
                <a:cubicBezTo>
                  <a:pt x="3072" y="1920"/>
                  <a:pt x="3072" y="1920"/>
                  <a:pt x="3072" y="1920"/>
                </a:cubicBezTo>
                <a:cubicBezTo>
                  <a:pt x="3072" y="1955"/>
                  <a:pt x="3085" y="1985"/>
                  <a:pt x="3110" y="2010"/>
                </a:cubicBezTo>
                <a:cubicBezTo>
                  <a:pt x="3135" y="2035"/>
                  <a:pt x="3165" y="2048"/>
                  <a:pt x="3200" y="2048"/>
                </a:cubicBezTo>
                <a:cubicBezTo>
                  <a:pt x="3456" y="2048"/>
                  <a:pt x="3456" y="2048"/>
                  <a:pt x="3456" y="2048"/>
                </a:cubicBezTo>
                <a:cubicBezTo>
                  <a:pt x="3491" y="2048"/>
                  <a:pt x="3521" y="2035"/>
                  <a:pt x="3546" y="2010"/>
                </a:cubicBezTo>
                <a:cubicBezTo>
                  <a:pt x="3571" y="1985"/>
                  <a:pt x="3584" y="1955"/>
                  <a:pt x="3584" y="1920"/>
                </a:cubicBezTo>
                <a:close/>
                <a:moveTo>
                  <a:pt x="5632" y="1792"/>
                </a:moveTo>
                <a:cubicBezTo>
                  <a:pt x="5632" y="6912"/>
                  <a:pt x="5632" y="6912"/>
                  <a:pt x="5632" y="6912"/>
                </a:cubicBezTo>
                <a:cubicBezTo>
                  <a:pt x="5632" y="6981"/>
                  <a:pt x="5607" y="7041"/>
                  <a:pt x="5556" y="7092"/>
                </a:cubicBezTo>
                <a:cubicBezTo>
                  <a:pt x="5505" y="7143"/>
                  <a:pt x="5445" y="7168"/>
                  <a:pt x="5376" y="7168"/>
                </a:cubicBezTo>
                <a:cubicBezTo>
                  <a:pt x="256" y="7168"/>
                  <a:pt x="256" y="7168"/>
                  <a:pt x="256" y="7168"/>
                </a:cubicBezTo>
                <a:cubicBezTo>
                  <a:pt x="187" y="7168"/>
                  <a:pt x="127" y="7143"/>
                  <a:pt x="76" y="7092"/>
                </a:cubicBezTo>
                <a:cubicBezTo>
                  <a:pt x="25" y="7041"/>
                  <a:pt x="0" y="6981"/>
                  <a:pt x="0" y="6912"/>
                </a:cubicBezTo>
                <a:cubicBezTo>
                  <a:pt x="0" y="1792"/>
                  <a:pt x="0" y="1792"/>
                  <a:pt x="0" y="1792"/>
                </a:cubicBezTo>
                <a:cubicBezTo>
                  <a:pt x="0" y="1723"/>
                  <a:pt x="25" y="1663"/>
                  <a:pt x="76" y="1612"/>
                </a:cubicBezTo>
                <a:cubicBezTo>
                  <a:pt x="127" y="1561"/>
                  <a:pt x="187" y="1536"/>
                  <a:pt x="256" y="1536"/>
                </a:cubicBezTo>
                <a:cubicBezTo>
                  <a:pt x="1536" y="1536"/>
                  <a:pt x="1536" y="1536"/>
                  <a:pt x="1536" y="1536"/>
                </a:cubicBezTo>
                <a:cubicBezTo>
                  <a:pt x="1536" y="384"/>
                  <a:pt x="1536" y="384"/>
                  <a:pt x="1536" y="384"/>
                </a:cubicBezTo>
                <a:cubicBezTo>
                  <a:pt x="1536" y="277"/>
                  <a:pt x="1573" y="187"/>
                  <a:pt x="1648" y="112"/>
                </a:cubicBezTo>
                <a:cubicBezTo>
                  <a:pt x="1723" y="37"/>
                  <a:pt x="1813" y="0"/>
                  <a:pt x="1920" y="0"/>
                </a:cubicBezTo>
                <a:cubicBezTo>
                  <a:pt x="3712" y="0"/>
                  <a:pt x="3712" y="0"/>
                  <a:pt x="3712" y="0"/>
                </a:cubicBezTo>
                <a:cubicBezTo>
                  <a:pt x="3819" y="0"/>
                  <a:pt x="3909" y="37"/>
                  <a:pt x="3984" y="112"/>
                </a:cubicBezTo>
                <a:cubicBezTo>
                  <a:pt x="4059" y="187"/>
                  <a:pt x="4096" y="277"/>
                  <a:pt x="4096" y="384"/>
                </a:cubicBezTo>
                <a:cubicBezTo>
                  <a:pt x="4096" y="1536"/>
                  <a:pt x="4096" y="1536"/>
                  <a:pt x="4096" y="1536"/>
                </a:cubicBezTo>
                <a:cubicBezTo>
                  <a:pt x="5376" y="1536"/>
                  <a:pt x="5376" y="1536"/>
                  <a:pt x="5376" y="1536"/>
                </a:cubicBezTo>
                <a:cubicBezTo>
                  <a:pt x="5445" y="1536"/>
                  <a:pt x="5505" y="1561"/>
                  <a:pt x="5556" y="1612"/>
                </a:cubicBezTo>
                <a:cubicBezTo>
                  <a:pt x="5607" y="1663"/>
                  <a:pt x="5632" y="1723"/>
                  <a:pt x="5632" y="179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1" name="Freeform 317" title="Ikon fack"/>
          <p:cNvSpPr>
            <a:spLocks noChangeAspect="1" noEditPoints="1"/>
          </p:cNvSpPr>
          <p:nvPr/>
        </p:nvSpPr>
        <p:spPr bwMode="auto">
          <a:xfrm>
            <a:off x="9934097" y="4463315"/>
            <a:ext cx="251241" cy="208184"/>
          </a:xfrm>
          <a:custGeom>
            <a:avLst/>
            <a:gdLst>
              <a:gd name="T0" fmla="*/ 4092 w 6144"/>
              <a:gd name="T1" fmla="*/ 2816 h 5120"/>
              <a:gd name="T2" fmla="*/ 5356 w 6144"/>
              <a:gd name="T3" fmla="*/ 2816 h 5120"/>
              <a:gd name="T4" fmla="*/ 5346 w 6144"/>
              <a:gd name="T5" fmla="*/ 2782 h 5120"/>
              <a:gd name="T6" fmla="*/ 5336 w 6144"/>
              <a:gd name="T7" fmla="*/ 2752 h 5120"/>
              <a:gd name="T8" fmla="*/ 4488 w 6144"/>
              <a:gd name="T9" fmla="*/ 768 h 5120"/>
              <a:gd name="T10" fmla="*/ 1656 w 6144"/>
              <a:gd name="T11" fmla="*/ 768 h 5120"/>
              <a:gd name="T12" fmla="*/ 808 w 6144"/>
              <a:gd name="T13" fmla="*/ 2752 h 5120"/>
              <a:gd name="T14" fmla="*/ 798 w 6144"/>
              <a:gd name="T15" fmla="*/ 2786 h 5120"/>
              <a:gd name="T16" fmla="*/ 788 w 6144"/>
              <a:gd name="T17" fmla="*/ 2816 h 5120"/>
              <a:gd name="T18" fmla="*/ 2052 w 6144"/>
              <a:gd name="T19" fmla="*/ 2816 h 5120"/>
              <a:gd name="T20" fmla="*/ 2432 w 6144"/>
              <a:gd name="T21" fmla="*/ 3584 h 5120"/>
              <a:gd name="T22" fmla="*/ 3712 w 6144"/>
              <a:gd name="T23" fmla="*/ 3584 h 5120"/>
              <a:gd name="T24" fmla="*/ 4092 w 6144"/>
              <a:gd name="T25" fmla="*/ 2816 h 5120"/>
              <a:gd name="T26" fmla="*/ 6144 w 6144"/>
              <a:gd name="T27" fmla="*/ 2936 h 5120"/>
              <a:gd name="T28" fmla="*/ 6144 w 6144"/>
              <a:gd name="T29" fmla="*/ 4864 h 5120"/>
              <a:gd name="T30" fmla="*/ 6068 w 6144"/>
              <a:gd name="T31" fmla="*/ 5044 h 5120"/>
              <a:gd name="T32" fmla="*/ 5888 w 6144"/>
              <a:gd name="T33" fmla="*/ 5120 h 5120"/>
              <a:gd name="T34" fmla="*/ 256 w 6144"/>
              <a:gd name="T35" fmla="*/ 5120 h 5120"/>
              <a:gd name="T36" fmla="*/ 76 w 6144"/>
              <a:gd name="T37" fmla="*/ 5044 h 5120"/>
              <a:gd name="T38" fmla="*/ 0 w 6144"/>
              <a:gd name="T39" fmla="*/ 4864 h 5120"/>
              <a:gd name="T40" fmla="*/ 0 w 6144"/>
              <a:gd name="T41" fmla="*/ 2936 h 5120"/>
              <a:gd name="T42" fmla="*/ 100 w 6144"/>
              <a:gd name="T43" fmla="*/ 2444 h 5120"/>
              <a:gd name="T44" fmla="*/ 1052 w 6144"/>
              <a:gd name="T45" fmla="*/ 236 h 5120"/>
              <a:gd name="T46" fmla="*/ 1198 w 6144"/>
              <a:gd name="T47" fmla="*/ 68 h 5120"/>
              <a:gd name="T48" fmla="*/ 1408 w 6144"/>
              <a:gd name="T49" fmla="*/ 0 h 5120"/>
              <a:gd name="T50" fmla="*/ 4736 w 6144"/>
              <a:gd name="T51" fmla="*/ 0 h 5120"/>
              <a:gd name="T52" fmla="*/ 4946 w 6144"/>
              <a:gd name="T53" fmla="*/ 68 h 5120"/>
              <a:gd name="T54" fmla="*/ 5092 w 6144"/>
              <a:gd name="T55" fmla="*/ 236 h 5120"/>
              <a:gd name="T56" fmla="*/ 6044 w 6144"/>
              <a:gd name="T57" fmla="*/ 2444 h 5120"/>
              <a:gd name="T58" fmla="*/ 6144 w 6144"/>
              <a:gd name="T59" fmla="*/ 2936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44" h="5120">
                <a:moveTo>
                  <a:pt x="4092" y="2816"/>
                </a:moveTo>
                <a:cubicBezTo>
                  <a:pt x="5356" y="2816"/>
                  <a:pt x="5356" y="2816"/>
                  <a:pt x="5356" y="2816"/>
                </a:cubicBezTo>
                <a:cubicBezTo>
                  <a:pt x="5353" y="2808"/>
                  <a:pt x="5350" y="2797"/>
                  <a:pt x="5346" y="2782"/>
                </a:cubicBezTo>
                <a:cubicBezTo>
                  <a:pt x="5342" y="2767"/>
                  <a:pt x="5339" y="2757"/>
                  <a:pt x="5336" y="2752"/>
                </a:cubicBezTo>
                <a:cubicBezTo>
                  <a:pt x="4488" y="768"/>
                  <a:pt x="4488" y="768"/>
                  <a:pt x="4488" y="768"/>
                </a:cubicBezTo>
                <a:cubicBezTo>
                  <a:pt x="1656" y="768"/>
                  <a:pt x="1656" y="768"/>
                  <a:pt x="1656" y="768"/>
                </a:cubicBezTo>
                <a:cubicBezTo>
                  <a:pt x="808" y="2752"/>
                  <a:pt x="808" y="2752"/>
                  <a:pt x="808" y="2752"/>
                </a:cubicBezTo>
                <a:cubicBezTo>
                  <a:pt x="805" y="2760"/>
                  <a:pt x="802" y="2771"/>
                  <a:pt x="798" y="2786"/>
                </a:cubicBezTo>
                <a:cubicBezTo>
                  <a:pt x="794" y="2801"/>
                  <a:pt x="791" y="2811"/>
                  <a:pt x="788" y="2816"/>
                </a:cubicBezTo>
                <a:cubicBezTo>
                  <a:pt x="2052" y="2816"/>
                  <a:pt x="2052" y="2816"/>
                  <a:pt x="2052" y="2816"/>
                </a:cubicBezTo>
                <a:cubicBezTo>
                  <a:pt x="2432" y="3584"/>
                  <a:pt x="2432" y="3584"/>
                  <a:pt x="2432" y="3584"/>
                </a:cubicBezTo>
                <a:cubicBezTo>
                  <a:pt x="3712" y="3584"/>
                  <a:pt x="3712" y="3584"/>
                  <a:pt x="3712" y="3584"/>
                </a:cubicBezTo>
                <a:lnTo>
                  <a:pt x="4092" y="2816"/>
                </a:lnTo>
                <a:close/>
                <a:moveTo>
                  <a:pt x="6144" y="2936"/>
                </a:moveTo>
                <a:cubicBezTo>
                  <a:pt x="6144" y="4864"/>
                  <a:pt x="6144" y="4864"/>
                  <a:pt x="6144" y="4864"/>
                </a:cubicBezTo>
                <a:cubicBezTo>
                  <a:pt x="6144" y="4933"/>
                  <a:pt x="6119" y="4993"/>
                  <a:pt x="6068" y="5044"/>
                </a:cubicBezTo>
                <a:cubicBezTo>
                  <a:pt x="6017" y="5095"/>
                  <a:pt x="5957" y="5120"/>
                  <a:pt x="5888" y="5120"/>
                </a:cubicBezTo>
                <a:cubicBezTo>
                  <a:pt x="256" y="5120"/>
                  <a:pt x="256" y="5120"/>
                  <a:pt x="256" y="5120"/>
                </a:cubicBezTo>
                <a:cubicBezTo>
                  <a:pt x="187" y="5120"/>
                  <a:pt x="127" y="5095"/>
                  <a:pt x="76" y="5044"/>
                </a:cubicBezTo>
                <a:cubicBezTo>
                  <a:pt x="25" y="4993"/>
                  <a:pt x="0" y="4933"/>
                  <a:pt x="0" y="4864"/>
                </a:cubicBezTo>
                <a:cubicBezTo>
                  <a:pt x="0" y="2936"/>
                  <a:pt x="0" y="2936"/>
                  <a:pt x="0" y="2936"/>
                </a:cubicBezTo>
                <a:cubicBezTo>
                  <a:pt x="0" y="2771"/>
                  <a:pt x="33" y="2607"/>
                  <a:pt x="100" y="2444"/>
                </a:cubicBezTo>
                <a:cubicBezTo>
                  <a:pt x="1052" y="236"/>
                  <a:pt x="1052" y="236"/>
                  <a:pt x="1052" y="236"/>
                </a:cubicBezTo>
                <a:cubicBezTo>
                  <a:pt x="1079" y="169"/>
                  <a:pt x="1127" y="113"/>
                  <a:pt x="1198" y="68"/>
                </a:cubicBezTo>
                <a:cubicBezTo>
                  <a:pt x="1269" y="23"/>
                  <a:pt x="1339" y="0"/>
                  <a:pt x="1408" y="0"/>
                </a:cubicBezTo>
                <a:cubicBezTo>
                  <a:pt x="4736" y="0"/>
                  <a:pt x="4736" y="0"/>
                  <a:pt x="4736" y="0"/>
                </a:cubicBezTo>
                <a:cubicBezTo>
                  <a:pt x="4805" y="0"/>
                  <a:pt x="4875" y="23"/>
                  <a:pt x="4946" y="68"/>
                </a:cubicBezTo>
                <a:cubicBezTo>
                  <a:pt x="5017" y="113"/>
                  <a:pt x="5065" y="169"/>
                  <a:pt x="5092" y="236"/>
                </a:cubicBezTo>
                <a:cubicBezTo>
                  <a:pt x="6044" y="2444"/>
                  <a:pt x="6044" y="2444"/>
                  <a:pt x="6044" y="2444"/>
                </a:cubicBezTo>
                <a:cubicBezTo>
                  <a:pt x="6111" y="2607"/>
                  <a:pt x="6144" y="2771"/>
                  <a:pt x="6144" y="293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2" name="Freeform 161" title="Ikon moln"/>
          <p:cNvSpPr>
            <a:spLocks noChangeAspect="1"/>
          </p:cNvSpPr>
          <p:nvPr/>
        </p:nvSpPr>
        <p:spPr bwMode="auto">
          <a:xfrm>
            <a:off x="10227904" y="4488156"/>
            <a:ext cx="251241" cy="183326"/>
          </a:xfrm>
          <a:custGeom>
            <a:avLst/>
            <a:gdLst>
              <a:gd name="T0" fmla="*/ 7680 w 7680"/>
              <a:gd name="T1" fmla="*/ 4096 h 5632"/>
              <a:gd name="T2" fmla="*/ 7230 w 7680"/>
              <a:gd name="T3" fmla="*/ 5182 h 5632"/>
              <a:gd name="T4" fmla="*/ 6144 w 7680"/>
              <a:gd name="T5" fmla="*/ 5632 h 5632"/>
              <a:gd name="T6" fmla="*/ 1792 w 7680"/>
              <a:gd name="T7" fmla="*/ 5632 h 5632"/>
              <a:gd name="T8" fmla="*/ 526 w 7680"/>
              <a:gd name="T9" fmla="*/ 5106 h 5632"/>
              <a:gd name="T10" fmla="*/ 0 w 7680"/>
              <a:gd name="T11" fmla="*/ 3840 h 5632"/>
              <a:gd name="T12" fmla="*/ 284 w 7680"/>
              <a:gd name="T13" fmla="*/ 2874 h 5632"/>
              <a:gd name="T14" fmla="*/ 1032 w 7680"/>
              <a:gd name="T15" fmla="*/ 2220 h 5632"/>
              <a:gd name="T16" fmla="*/ 1024 w 7680"/>
              <a:gd name="T17" fmla="*/ 2048 h 5632"/>
              <a:gd name="T18" fmla="*/ 1624 w 7680"/>
              <a:gd name="T19" fmla="*/ 600 h 5632"/>
              <a:gd name="T20" fmla="*/ 3072 w 7680"/>
              <a:gd name="T21" fmla="*/ 0 h 5632"/>
              <a:gd name="T22" fmla="*/ 4218 w 7680"/>
              <a:gd name="T23" fmla="*/ 352 h 5632"/>
              <a:gd name="T24" fmla="*/ 4968 w 7680"/>
              <a:gd name="T25" fmla="*/ 1272 h 5632"/>
              <a:gd name="T26" fmla="*/ 5632 w 7680"/>
              <a:gd name="T27" fmla="*/ 1024 h 5632"/>
              <a:gd name="T28" fmla="*/ 6356 w 7680"/>
              <a:gd name="T29" fmla="*/ 1324 h 5632"/>
              <a:gd name="T30" fmla="*/ 6656 w 7680"/>
              <a:gd name="T31" fmla="*/ 2048 h 5632"/>
              <a:gd name="T32" fmla="*/ 6492 w 7680"/>
              <a:gd name="T33" fmla="*/ 2600 h 5632"/>
              <a:gd name="T34" fmla="*/ 7344 w 7680"/>
              <a:gd name="T35" fmla="*/ 3138 h 5632"/>
              <a:gd name="T36" fmla="*/ 7680 w 7680"/>
              <a:gd name="T37" fmla="*/ 4096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5632">
                <a:moveTo>
                  <a:pt x="7680" y="4096"/>
                </a:moveTo>
                <a:cubicBezTo>
                  <a:pt x="7680" y="4520"/>
                  <a:pt x="7530" y="4882"/>
                  <a:pt x="7230" y="5182"/>
                </a:cubicBezTo>
                <a:cubicBezTo>
                  <a:pt x="6930" y="5482"/>
                  <a:pt x="6568" y="5632"/>
                  <a:pt x="6144" y="5632"/>
                </a:cubicBezTo>
                <a:cubicBezTo>
                  <a:pt x="1792" y="5632"/>
                  <a:pt x="1792" y="5632"/>
                  <a:pt x="1792" y="5632"/>
                </a:cubicBezTo>
                <a:cubicBezTo>
                  <a:pt x="1299" y="5632"/>
                  <a:pt x="877" y="5457"/>
                  <a:pt x="526" y="5106"/>
                </a:cubicBezTo>
                <a:cubicBezTo>
                  <a:pt x="175" y="4755"/>
                  <a:pt x="0" y="4333"/>
                  <a:pt x="0" y="3840"/>
                </a:cubicBezTo>
                <a:cubicBezTo>
                  <a:pt x="0" y="3488"/>
                  <a:pt x="95" y="3166"/>
                  <a:pt x="284" y="2874"/>
                </a:cubicBezTo>
                <a:cubicBezTo>
                  <a:pt x="473" y="2582"/>
                  <a:pt x="723" y="2364"/>
                  <a:pt x="1032" y="2220"/>
                </a:cubicBezTo>
                <a:cubicBezTo>
                  <a:pt x="1027" y="2145"/>
                  <a:pt x="1024" y="2088"/>
                  <a:pt x="1024" y="2048"/>
                </a:cubicBezTo>
                <a:cubicBezTo>
                  <a:pt x="1024" y="1483"/>
                  <a:pt x="1224" y="1000"/>
                  <a:pt x="1624" y="600"/>
                </a:cubicBezTo>
                <a:cubicBezTo>
                  <a:pt x="2024" y="200"/>
                  <a:pt x="2507" y="0"/>
                  <a:pt x="3072" y="0"/>
                </a:cubicBezTo>
                <a:cubicBezTo>
                  <a:pt x="3493" y="0"/>
                  <a:pt x="3875" y="117"/>
                  <a:pt x="4218" y="352"/>
                </a:cubicBezTo>
                <a:cubicBezTo>
                  <a:pt x="4561" y="587"/>
                  <a:pt x="4811" y="893"/>
                  <a:pt x="4968" y="1272"/>
                </a:cubicBezTo>
                <a:cubicBezTo>
                  <a:pt x="5155" y="1107"/>
                  <a:pt x="5376" y="1024"/>
                  <a:pt x="5632" y="1024"/>
                </a:cubicBezTo>
                <a:cubicBezTo>
                  <a:pt x="5915" y="1024"/>
                  <a:pt x="6156" y="1124"/>
                  <a:pt x="6356" y="1324"/>
                </a:cubicBezTo>
                <a:cubicBezTo>
                  <a:pt x="6556" y="1524"/>
                  <a:pt x="6656" y="1765"/>
                  <a:pt x="6656" y="2048"/>
                </a:cubicBezTo>
                <a:cubicBezTo>
                  <a:pt x="6656" y="2248"/>
                  <a:pt x="6601" y="2432"/>
                  <a:pt x="6492" y="2600"/>
                </a:cubicBezTo>
                <a:cubicBezTo>
                  <a:pt x="6836" y="2680"/>
                  <a:pt x="7120" y="2859"/>
                  <a:pt x="7344" y="3138"/>
                </a:cubicBezTo>
                <a:cubicBezTo>
                  <a:pt x="7568" y="3417"/>
                  <a:pt x="7680" y="3736"/>
                  <a:pt x="7680" y="409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3" name="Freeform 165" title="Ikon kaffe"/>
          <p:cNvSpPr>
            <a:spLocks noChangeAspect="1" noEditPoints="1"/>
          </p:cNvSpPr>
          <p:nvPr/>
        </p:nvSpPr>
        <p:spPr bwMode="auto">
          <a:xfrm>
            <a:off x="10492622" y="4503001"/>
            <a:ext cx="251241" cy="190872"/>
          </a:xfrm>
          <a:custGeom>
            <a:avLst/>
            <a:gdLst>
              <a:gd name="T0" fmla="*/ 6656 w 7424"/>
              <a:gd name="T1" fmla="*/ 1536 h 5632"/>
              <a:gd name="T2" fmla="*/ 6432 w 7424"/>
              <a:gd name="T3" fmla="*/ 992 h 5632"/>
              <a:gd name="T4" fmla="*/ 5888 w 7424"/>
              <a:gd name="T5" fmla="*/ 768 h 5632"/>
              <a:gd name="T6" fmla="*/ 5632 w 7424"/>
              <a:gd name="T7" fmla="*/ 768 h 5632"/>
              <a:gd name="T8" fmla="*/ 5632 w 7424"/>
              <a:gd name="T9" fmla="*/ 2304 h 5632"/>
              <a:gd name="T10" fmla="*/ 5888 w 7424"/>
              <a:gd name="T11" fmla="*/ 2304 h 5632"/>
              <a:gd name="T12" fmla="*/ 6432 w 7424"/>
              <a:gd name="T13" fmla="*/ 2080 h 5632"/>
              <a:gd name="T14" fmla="*/ 6656 w 7424"/>
              <a:gd name="T15" fmla="*/ 1536 h 5632"/>
              <a:gd name="T16" fmla="*/ 0 w 7424"/>
              <a:gd name="T17" fmla="*/ 4608 h 5632"/>
              <a:gd name="T18" fmla="*/ 7168 w 7424"/>
              <a:gd name="T19" fmla="*/ 4608 h 5632"/>
              <a:gd name="T20" fmla="*/ 6868 w 7424"/>
              <a:gd name="T21" fmla="*/ 5332 h 5632"/>
              <a:gd name="T22" fmla="*/ 6144 w 7424"/>
              <a:gd name="T23" fmla="*/ 5632 h 5632"/>
              <a:gd name="T24" fmla="*/ 1024 w 7424"/>
              <a:gd name="T25" fmla="*/ 5632 h 5632"/>
              <a:gd name="T26" fmla="*/ 300 w 7424"/>
              <a:gd name="T27" fmla="*/ 5332 h 5632"/>
              <a:gd name="T28" fmla="*/ 0 w 7424"/>
              <a:gd name="T29" fmla="*/ 4608 h 5632"/>
              <a:gd name="T30" fmla="*/ 7424 w 7424"/>
              <a:gd name="T31" fmla="*/ 1536 h 5632"/>
              <a:gd name="T32" fmla="*/ 6974 w 7424"/>
              <a:gd name="T33" fmla="*/ 2622 h 5632"/>
              <a:gd name="T34" fmla="*/ 5888 w 7424"/>
              <a:gd name="T35" fmla="*/ 3072 h 5632"/>
              <a:gd name="T36" fmla="*/ 5632 w 7424"/>
              <a:gd name="T37" fmla="*/ 3072 h 5632"/>
              <a:gd name="T38" fmla="*/ 5632 w 7424"/>
              <a:gd name="T39" fmla="*/ 3200 h 5632"/>
              <a:gd name="T40" fmla="*/ 5368 w 7424"/>
              <a:gd name="T41" fmla="*/ 3832 h 5632"/>
              <a:gd name="T42" fmla="*/ 4736 w 7424"/>
              <a:gd name="T43" fmla="*/ 4096 h 5632"/>
              <a:gd name="T44" fmla="*/ 1920 w 7424"/>
              <a:gd name="T45" fmla="*/ 4096 h 5632"/>
              <a:gd name="T46" fmla="*/ 1288 w 7424"/>
              <a:gd name="T47" fmla="*/ 3832 h 5632"/>
              <a:gd name="T48" fmla="*/ 1024 w 7424"/>
              <a:gd name="T49" fmla="*/ 3200 h 5632"/>
              <a:gd name="T50" fmla="*/ 1024 w 7424"/>
              <a:gd name="T51" fmla="*/ 256 h 5632"/>
              <a:gd name="T52" fmla="*/ 1100 w 7424"/>
              <a:gd name="T53" fmla="*/ 76 h 5632"/>
              <a:gd name="T54" fmla="*/ 1280 w 7424"/>
              <a:gd name="T55" fmla="*/ 0 h 5632"/>
              <a:gd name="T56" fmla="*/ 5888 w 7424"/>
              <a:gd name="T57" fmla="*/ 0 h 5632"/>
              <a:gd name="T58" fmla="*/ 6974 w 7424"/>
              <a:gd name="T59" fmla="*/ 450 h 5632"/>
              <a:gd name="T60" fmla="*/ 7424 w 7424"/>
              <a:gd name="T61" fmla="*/ 1536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4" h="5632">
                <a:moveTo>
                  <a:pt x="6656" y="1536"/>
                </a:moveTo>
                <a:cubicBezTo>
                  <a:pt x="6656" y="1323"/>
                  <a:pt x="6581" y="1141"/>
                  <a:pt x="6432" y="992"/>
                </a:cubicBezTo>
                <a:cubicBezTo>
                  <a:pt x="6283" y="843"/>
                  <a:pt x="6101" y="768"/>
                  <a:pt x="5888" y="768"/>
                </a:cubicBezTo>
                <a:cubicBezTo>
                  <a:pt x="5632" y="768"/>
                  <a:pt x="5632" y="768"/>
                  <a:pt x="5632" y="768"/>
                </a:cubicBezTo>
                <a:cubicBezTo>
                  <a:pt x="5632" y="2304"/>
                  <a:pt x="5632" y="2304"/>
                  <a:pt x="5632" y="2304"/>
                </a:cubicBezTo>
                <a:cubicBezTo>
                  <a:pt x="5888" y="2304"/>
                  <a:pt x="5888" y="2304"/>
                  <a:pt x="5888" y="2304"/>
                </a:cubicBezTo>
                <a:cubicBezTo>
                  <a:pt x="6101" y="2304"/>
                  <a:pt x="6283" y="2229"/>
                  <a:pt x="6432" y="2080"/>
                </a:cubicBezTo>
                <a:cubicBezTo>
                  <a:pt x="6581" y="1931"/>
                  <a:pt x="6656" y="1749"/>
                  <a:pt x="6656" y="1536"/>
                </a:cubicBezTo>
                <a:close/>
                <a:moveTo>
                  <a:pt x="0" y="4608"/>
                </a:moveTo>
                <a:cubicBezTo>
                  <a:pt x="7168" y="4608"/>
                  <a:pt x="7168" y="4608"/>
                  <a:pt x="7168" y="4608"/>
                </a:cubicBezTo>
                <a:cubicBezTo>
                  <a:pt x="7168" y="4891"/>
                  <a:pt x="7068" y="5132"/>
                  <a:pt x="6868" y="5332"/>
                </a:cubicBezTo>
                <a:cubicBezTo>
                  <a:pt x="6668" y="5532"/>
                  <a:pt x="6427" y="5632"/>
                  <a:pt x="6144" y="5632"/>
                </a:cubicBezTo>
                <a:cubicBezTo>
                  <a:pt x="1024" y="5632"/>
                  <a:pt x="1024" y="5632"/>
                  <a:pt x="1024" y="5632"/>
                </a:cubicBezTo>
                <a:cubicBezTo>
                  <a:pt x="741" y="5632"/>
                  <a:pt x="500" y="5532"/>
                  <a:pt x="300" y="5332"/>
                </a:cubicBezTo>
                <a:cubicBezTo>
                  <a:pt x="100" y="5132"/>
                  <a:pt x="0" y="4891"/>
                  <a:pt x="0" y="4608"/>
                </a:cubicBezTo>
                <a:close/>
                <a:moveTo>
                  <a:pt x="7424" y="1536"/>
                </a:moveTo>
                <a:cubicBezTo>
                  <a:pt x="7424" y="1960"/>
                  <a:pt x="7274" y="2322"/>
                  <a:pt x="6974" y="2622"/>
                </a:cubicBezTo>
                <a:cubicBezTo>
                  <a:pt x="6674" y="2922"/>
                  <a:pt x="6312" y="3072"/>
                  <a:pt x="5888" y="3072"/>
                </a:cubicBezTo>
                <a:cubicBezTo>
                  <a:pt x="5632" y="3072"/>
                  <a:pt x="5632" y="3072"/>
                  <a:pt x="5632" y="3072"/>
                </a:cubicBezTo>
                <a:cubicBezTo>
                  <a:pt x="5632" y="3200"/>
                  <a:pt x="5632" y="3200"/>
                  <a:pt x="5632" y="3200"/>
                </a:cubicBezTo>
                <a:cubicBezTo>
                  <a:pt x="5632" y="3445"/>
                  <a:pt x="5544" y="3656"/>
                  <a:pt x="5368" y="3832"/>
                </a:cubicBezTo>
                <a:cubicBezTo>
                  <a:pt x="5192" y="4008"/>
                  <a:pt x="4981" y="4096"/>
                  <a:pt x="4736" y="4096"/>
                </a:cubicBezTo>
                <a:cubicBezTo>
                  <a:pt x="1920" y="4096"/>
                  <a:pt x="1920" y="4096"/>
                  <a:pt x="1920" y="4096"/>
                </a:cubicBezTo>
                <a:cubicBezTo>
                  <a:pt x="1675" y="4096"/>
                  <a:pt x="1464" y="4008"/>
                  <a:pt x="1288" y="3832"/>
                </a:cubicBezTo>
                <a:cubicBezTo>
                  <a:pt x="1112" y="3656"/>
                  <a:pt x="1024" y="3445"/>
                  <a:pt x="1024" y="3200"/>
                </a:cubicBezTo>
                <a:cubicBezTo>
                  <a:pt x="1024" y="256"/>
                  <a:pt x="1024" y="256"/>
                  <a:pt x="1024" y="256"/>
                </a:cubicBezTo>
                <a:cubicBezTo>
                  <a:pt x="1024" y="187"/>
                  <a:pt x="1049" y="127"/>
                  <a:pt x="1100" y="76"/>
                </a:cubicBezTo>
                <a:cubicBezTo>
                  <a:pt x="1151" y="25"/>
                  <a:pt x="1211" y="0"/>
                  <a:pt x="1280" y="0"/>
                </a:cubicBezTo>
                <a:cubicBezTo>
                  <a:pt x="5888" y="0"/>
                  <a:pt x="5888" y="0"/>
                  <a:pt x="5888" y="0"/>
                </a:cubicBezTo>
                <a:cubicBezTo>
                  <a:pt x="6312" y="0"/>
                  <a:pt x="6674" y="150"/>
                  <a:pt x="6974" y="450"/>
                </a:cubicBezTo>
                <a:cubicBezTo>
                  <a:pt x="7274" y="750"/>
                  <a:pt x="7424" y="1112"/>
                  <a:pt x="7424" y="153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4" name="Freeform 329" title="Ikon laptop"/>
          <p:cNvSpPr>
            <a:spLocks noChangeAspect="1" noEditPoints="1"/>
          </p:cNvSpPr>
          <p:nvPr/>
        </p:nvSpPr>
        <p:spPr bwMode="auto">
          <a:xfrm>
            <a:off x="8301485" y="4751890"/>
            <a:ext cx="301845" cy="201970"/>
          </a:xfrm>
          <a:custGeom>
            <a:avLst/>
            <a:gdLst>
              <a:gd name="T0" fmla="*/ 1664 w 7680"/>
              <a:gd name="T1" fmla="*/ 4096 h 5120"/>
              <a:gd name="T2" fmla="*/ 1212 w 7680"/>
              <a:gd name="T3" fmla="*/ 3908 h 5120"/>
              <a:gd name="T4" fmla="*/ 1024 w 7680"/>
              <a:gd name="T5" fmla="*/ 3456 h 5120"/>
              <a:gd name="T6" fmla="*/ 1024 w 7680"/>
              <a:gd name="T7" fmla="*/ 640 h 5120"/>
              <a:gd name="T8" fmla="*/ 1212 w 7680"/>
              <a:gd name="T9" fmla="*/ 188 h 5120"/>
              <a:gd name="T10" fmla="*/ 1664 w 7680"/>
              <a:gd name="T11" fmla="*/ 0 h 5120"/>
              <a:gd name="T12" fmla="*/ 6016 w 7680"/>
              <a:gd name="T13" fmla="*/ 0 h 5120"/>
              <a:gd name="T14" fmla="*/ 6468 w 7680"/>
              <a:gd name="T15" fmla="*/ 188 h 5120"/>
              <a:gd name="T16" fmla="*/ 6656 w 7680"/>
              <a:gd name="T17" fmla="*/ 640 h 5120"/>
              <a:gd name="T18" fmla="*/ 6656 w 7680"/>
              <a:gd name="T19" fmla="*/ 3456 h 5120"/>
              <a:gd name="T20" fmla="*/ 6468 w 7680"/>
              <a:gd name="T21" fmla="*/ 3908 h 5120"/>
              <a:gd name="T22" fmla="*/ 6016 w 7680"/>
              <a:gd name="T23" fmla="*/ 4096 h 5120"/>
              <a:gd name="T24" fmla="*/ 1664 w 7680"/>
              <a:gd name="T25" fmla="*/ 4096 h 5120"/>
              <a:gd name="T26" fmla="*/ 1536 w 7680"/>
              <a:gd name="T27" fmla="*/ 640 h 5120"/>
              <a:gd name="T28" fmla="*/ 1536 w 7680"/>
              <a:gd name="T29" fmla="*/ 3456 h 5120"/>
              <a:gd name="T30" fmla="*/ 1574 w 7680"/>
              <a:gd name="T31" fmla="*/ 3546 h 5120"/>
              <a:gd name="T32" fmla="*/ 1664 w 7680"/>
              <a:gd name="T33" fmla="*/ 3584 h 5120"/>
              <a:gd name="T34" fmla="*/ 6016 w 7680"/>
              <a:gd name="T35" fmla="*/ 3584 h 5120"/>
              <a:gd name="T36" fmla="*/ 6106 w 7680"/>
              <a:gd name="T37" fmla="*/ 3546 h 5120"/>
              <a:gd name="T38" fmla="*/ 6144 w 7680"/>
              <a:gd name="T39" fmla="*/ 3456 h 5120"/>
              <a:gd name="T40" fmla="*/ 6144 w 7680"/>
              <a:gd name="T41" fmla="*/ 640 h 5120"/>
              <a:gd name="T42" fmla="*/ 6106 w 7680"/>
              <a:gd name="T43" fmla="*/ 550 h 5120"/>
              <a:gd name="T44" fmla="*/ 6016 w 7680"/>
              <a:gd name="T45" fmla="*/ 512 h 5120"/>
              <a:gd name="T46" fmla="*/ 1664 w 7680"/>
              <a:gd name="T47" fmla="*/ 512 h 5120"/>
              <a:gd name="T48" fmla="*/ 1574 w 7680"/>
              <a:gd name="T49" fmla="*/ 550 h 5120"/>
              <a:gd name="T50" fmla="*/ 1536 w 7680"/>
              <a:gd name="T51" fmla="*/ 640 h 5120"/>
              <a:gd name="T52" fmla="*/ 7040 w 7680"/>
              <a:gd name="T53" fmla="*/ 4352 h 5120"/>
              <a:gd name="T54" fmla="*/ 7680 w 7680"/>
              <a:gd name="T55" fmla="*/ 4352 h 5120"/>
              <a:gd name="T56" fmla="*/ 7680 w 7680"/>
              <a:gd name="T57" fmla="*/ 4736 h 5120"/>
              <a:gd name="T58" fmla="*/ 7492 w 7680"/>
              <a:gd name="T59" fmla="*/ 5008 h 5120"/>
              <a:gd name="T60" fmla="*/ 7040 w 7680"/>
              <a:gd name="T61" fmla="*/ 5120 h 5120"/>
              <a:gd name="T62" fmla="*/ 640 w 7680"/>
              <a:gd name="T63" fmla="*/ 5120 h 5120"/>
              <a:gd name="T64" fmla="*/ 188 w 7680"/>
              <a:gd name="T65" fmla="*/ 5008 h 5120"/>
              <a:gd name="T66" fmla="*/ 0 w 7680"/>
              <a:gd name="T67" fmla="*/ 4736 h 5120"/>
              <a:gd name="T68" fmla="*/ 0 w 7680"/>
              <a:gd name="T69" fmla="*/ 4352 h 5120"/>
              <a:gd name="T70" fmla="*/ 7040 w 7680"/>
              <a:gd name="T71" fmla="*/ 4352 h 5120"/>
              <a:gd name="T72" fmla="*/ 4160 w 7680"/>
              <a:gd name="T73" fmla="*/ 4736 h 5120"/>
              <a:gd name="T74" fmla="*/ 4224 w 7680"/>
              <a:gd name="T75" fmla="*/ 4672 h 5120"/>
              <a:gd name="T76" fmla="*/ 4160 w 7680"/>
              <a:gd name="T77" fmla="*/ 4608 h 5120"/>
              <a:gd name="T78" fmla="*/ 3520 w 7680"/>
              <a:gd name="T79" fmla="*/ 4608 h 5120"/>
              <a:gd name="T80" fmla="*/ 3456 w 7680"/>
              <a:gd name="T81" fmla="*/ 4672 h 5120"/>
              <a:gd name="T82" fmla="*/ 3520 w 7680"/>
              <a:gd name="T83" fmla="*/ 4736 h 5120"/>
              <a:gd name="T84" fmla="*/ 4160 w 7680"/>
              <a:gd name="T85" fmla="*/ 4736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80" h="5120">
                <a:moveTo>
                  <a:pt x="1664" y="4096"/>
                </a:moveTo>
                <a:cubicBezTo>
                  <a:pt x="1488" y="4096"/>
                  <a:pt x="1337" y="4033"/>
                  <a:pt x="1212" y="3908"/>
                </a:cubicBezTo>
                <a:cubicBezTo>
                  <a:pt x="1087" y="3783"/>
                  <a:pt x="1024" y="3632"/>
                  <a:pt x="1024" y="3456"/>
                </a:cubicBezTo>
                <a:cubicBezTo>
                  <a:pt x="1024" y="640"/>
                  <a:pt x="1024" y="640"/>
                  <a:pt x="1024" y="640"/>
                </a:cubicBezTo>
                <a:cubicBezTo>
                  <a:pt x="1024" y="464"/>
                  <a:pt x="1087" y="313"/>
                  <a:pt x="1212" y="188"/>
                </a:cubicBezTo>
                <a:cubicBezTo>
                  <a:pt x="1337" y="63"/>
                  <a:pt x="1488" y="0"/>
                  <a:pt x="1664" y="0"/>
                </a:cubicBezTo>
                <a:cubicBezTo>
                  <a:pt x="6016" y="0"/>
                  <a:pt x="6016" y="0"/>
                  <a:pt x="6016" y="0"/>
                </a:cubicBezTo>
                <a:cubicBezTo>
                  <a:pt x="6192" y="0"/>
                  <a:pt x="6343" y="63"/>
                  <a:pt x="6468" y="188"/>
                </a:cubicBezTo>
                <a:cubicBezTo>
                  <a:pt x="6593" y="313"/>
                  <a:pt x="6656" y="464"/>
                  <a:pt x="6656" y="640"/>
                </a:cubicBezTo>
                <a:cubicBezTo>
                  <a:pt x="6656" y="3456"/>
                  <a:pt x="6656" y="3456"/>
                  <a:pt x="6656" y="3456"/>
                </a:cubicBezTo>
                <a:cubicBezTo>
                  <a:pt x="6656" y="3632"/>
                  <a:pt x="6593" y="3783"/>
                  <a:pt x="6468" y="3908"/>
                </a:cubicBezTo>
                <a:cubicBezTo>
                  <a:pt x="6343" y="4033"/>
                  <a:pt x="6192" y="4096"/>
                  <a:pt x="6016" y="4096"/>
                </a:cubicBezTo>
                <a:lnTo>
                  <a:pt x="1664" y="4096"/>
                </a:lnTo>
                <a:close/>
                <a:moveTo>
                  <a:pt x="1536" y="640"/>
                </a:moveTo>
                <a:cubicBezTo>
                  <a:pt x="1536" y="3456"/>
                  <a:pt x="1536" y="3456"/>
                  <a:pt x="1536" y="3456"/>
                </a:cubicBezTo>
                <a:cubicBezTo>
                  <a:pt x="1536" y="3491"/>
                  <a:pt x="1549" y="3521"/>
                  <a:pt x="1574" y="3546"/>
                </a:cubicBezTo>
                <a:cubicBezTo>
                  <a:pt x="1599" y="3571"/>
                  <a:pt x="1629" y="3584"/>
                  <a:pt x="1664" y="3584"/>
                </a:cubicBezTo>
                <a:cubicBezTo>
                  <a:pt x="6016" y="3584"/>
                  <a:pt x="6016" y="3584"/>
                  <a:pt x="6016" y="3584"/>
                </a:cubicBezTo>
                <a:cubicBezTo>
                  <a:pt x="6051" y="3584"/>
                  <a:pt x="6081" y="3571"/>
                  <a:pt x="6106" y="3546"/>
                </a:cubicBezTo>
                <a:cubicBezTo>
                  <a:pt x="6131" y="3521"/>
                  <a:pt x="6144" y="3491"/>
                  <a:pt x="6144" y="3456"/>
                </a:cubicBezTo>
                <a:cubicBezTo>
                  <a:pt x="6144" y="640"/>
                  <a:pt x="6144" y="640"/>
                  <a:pt x="6144" y="640"/>
                </a:cubicBezTo>
                <a:cubicBezTo>
                  <a:pt x="6144" y="605"/>
                  <a:pt x="6131" y="575"/>
                  <a:pt x="6106" y="550"/>
                </a:cubicBezTo>
                <a:cubicBezTo>
                  <a:pt x="6081" y="525"/>
                  <a:pt x="6051" y="512"/>
                  <a:pt x="6016" y="512"/>
                </a:cubicBezTo>
                <a:cubicBezTo>
                  <a:pt x="1664" y="512"/>
                  <a:pt x="1664" y="512"/>
                  <a:pt x="1664" y="512"/>
                </a:cubicBezTo>
                <a:cubicBezTo>
                  <a:pt x="1629" y="512"/>
                  <a:pt x="1599" y="525"/>
                  <a:pt x="1574" y="550"/>
                </a:cubicBezTo>
                <a:cubicBezTo>
                  <a:pt x="1549" y="575"/>
                  <a:pt x="1536" y="605"/>
                  <a:pt x="1536" y="640"/>
                </a:cubicBezTo>
                <a:close/>
                <a:moveTo>
                  <a:pt x="7040" y="4352"/>
                </a:moveTo>
                <a:cubicBezTo>
                  <a:pt x="7680" y="4352"/>
                  <a:pt x="7680" y="4352"/>
                  <a:pt x="7680" y="4352"/>
                </a:cubicBezTo>
                <a:cubicBezTo>
                  <a:pt x="7680" y="4736"/>
                  <a:pt x="7680" y="4736"/>
                  <a:pt x="7680" y="4736"/>
                </a:cubicBezTo>
                <a:cubicBezTo>
                  <a:pt x="7680" y="4843"/>
                  <a:pt x="7617" y="4933"/>
                  <a:pt x="7492" y="5008"/>
                </a:cubicBezTo>
                <a:cubicBezTo>
                  <a:pt x="7367" y="5083"/>
                  <a:pt x="7216" y="5120"/>
                  <a:pt x="7040" y="5120"/>
                </a:cubicBezTo>
                <a:cubicBezTo>
                  <a:pt x="640" y="5120"/>
                  <a:pt x="640" y="5120"/>
                  <a:pt x="640" y="5120"/>
                </a:cubicBezTo>
                <a:cubicBezTo>
                  <a:pt x="464" y="5120"/>
                  <a:pt x="313" y="5083"/>
                  <a:pt x="188" y="5008"/>
                </a:cubicBezTo>
                <a:cubicBezTo>
                  <a:pt x="63" y="4933"/>
                  <a:pt x="0" y="4843"/>
                  <a:pt x="0" y="4736"/>
                </a:cubicBezTo>
                <a:cubicBezTo>
                  <a:pt x="0" y="4352"/>
                  <a:pt x="0" y="4352"/>
                  <a:pt x="0" y="4352"/>
                </a:cubicBezTo>
                <a:lnTo>
                  <a:pt x="7040" y="4352"/>
                </a:lnTo>
                <a:close/>
                <a:moveTo>
                  <a:pt x="4160" y="4736"/>
                </a:moveTo>
                <a:cubicBezTo>
                  <a:pt x="4203" y="4736"/>
                  <a:pt x="4224" y="4715"/>
                  <a:pt x="4224" y="4672"/>
                </a:cubicBezTo>
                <a:cubicBezTo>
                  <a:pt x="4224" y="4629"/>
                  <a:pt x="4203" y="4608"/>
                  <a:pt x="4160" y="4608"/>
                </a:cubicBezTo>
                <a:cubicBezTo>
                  <a:pt x="3520" y="4608"/>
                  <a:pt x="3520" y="4608"/>
                  <a:pt x="3520" y="4608"/>
                </a:cubicBezTo>
                <a:cubicBezTo>
                  <a:pt x="3477" y="4608"/>
                  <a:pt x="3456" y="4629"/>
                  <a:pt x="3456" y="4672"/>
                </a:cubicBezTo>
                <a:cubicBezTo>
                  <a:pt x="3456" y="4715"/>
                  <a:pt x="3477" y="4736"/>
                  <a:pt x="3520" y="4736"/>
                </a:cubicBezTo>
                <a:lnTo>
                  <a:pt x="4160" y="4736"/>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5" name="Freeform 333" title="Ikon nyckel"/>
          <p:cNvSpPr>
            <a:spLocks noChangeAspect="1" noEditPoints="1"/>
          </p:cNvSpPr>
          <p:nvPr/>
        </p:nvSpPr>
        <p:spPr bwMode="auto">
          <a:xfrm>
            <a:off x="8674313" y="4733469"/>
            <a:ext cx="251241" cy="238812"/>
          </a:xfrm>
          <a:custGeom>
            <a:avLst/>
            <a:gdLst>
              <a:gd name="T0" fmla="*/ 3328 w 6732"/>
              <a:gd name="T1" fmla="*/ 1536 h 6368"/>
              <a:gd name="T2" fmla="*/ 3104 w 6732"/>
              <a:gd name="T3" fmla="*/ 992 h 6368"/>
              <a:gd name="T4" fmla="*/ 2560 w 6732"/>
              <a:gd name="T5" fmla="*/ 768 h 6368"/>
              <a:gd name="T6" fmla="*/ 2016 w 6732"/>
              <a:gd name="T7" fmla="*/ 992 h 6368"/>
              <a:gd name="T8" fmla="*/ 1792 w 6732"/>
              <a:gd name="T9" fmla="*/ 1536 h 6368"/>
              <a:gd name="T10" fmla="*/ 1868 w 6732"/>
              <a:gd name="T11" fmla="*/ 1868 h 6368"/>
              <a:gd name="T12" fmla="*/ 1536 w 6732"/>
              <a:gd name="T13" fmla="*/ 1792 h 6368"/>
              <a:gd name="T14" fmla="*/ 992 w 6732"/>
              <a:gd name="T15" fmla="*/ 2016 h 6368"/>
              <a:gd name="T16" fmla="*/ 768 w 6732"/>
              <a:gd name="T17" fmla="*/ 2560 h 6368"/>
              <a:gd name="T18" fmla="*/ 992 w 6732"/>
              <a:gd name="T19" fmla="*/ 3104 h 6368"/>
              <a:gd name="T20" fmla="*/ 1536 w 6732"/>
              <a:gd name="T21" fmla="*/ 3328 h 6368"/>
              <a:gd name="T22" fmla="*/ 2080 w 6732"/>
              <a:gd name="T23" fmla="*/ 3104 h 6368"/>
              <a:gd name="T24" fmla="*/ 2304 w 6732"/>
              <a:gd name="T25" fmla="*/ 2560 h 6368"/>
              <a:gd name="T26" fmla="*/ 2228 w 6732"/>
              <a:gd name="T27" fmla="*/ 2228 h 6368"/>
              <a:gd name="T28" fmla="*/ 2560 w 6732"/>
              <a:gd name="T29" fmla="*/ 2304 h 6368"/>
              <a:gd name="T30" fmla="*/ 3104 w 6732"/>
              <a:gd name="T31" fmla="*/ 2080 h 6368"/>
              <a:gd name="T32" fmla="*/ 3328 w 6732"/>
              <a:gd name="T33" fmla="*/ 1536 h 6368"/>
              <a:gd name="T34" fmla="*/ 6732 w 6732"/>
              <a:gd name="T35" fmla="*/ 4352 h 6368"/>
              <a:gd name="T36" fmla="*/ 6536 w 6732"/>
              <a:gd name="T37" fmla="*/ 4616 h 6368"/>
              <a:gd name="T38" fmla="*/ 6272 w 6732"/>
              <a:gd name="T39" fmla="*/ 4812 h 6368"/>
              <a:gd name="T40" fmla="*/ 6158 w 6732"/>
              <a:gd name="T41" fmla="*/ 4748 h 6368"/>
              <a:gd name="T42" fmla="*/ 6012 w 6732"/>
              <a:gd name="T43" fmla="*/ 4616 h 6368"/>
              <a:gd name="T44" fmla="*/ 5858 w 6732"/>
              <a:gd name="T45" fmla="*/ 4456 h 6368"/>
              <a:gd name="T46" fmla="*/ 5760 w 6732"/>
              <a:gd name="T47" fmla="*/ 4352 h 6368"/>
              <a:gd name="T48" fmla="*/ 5376 w 6732"/>
              <a:gd name="T49" fmla="*/ 4736 h 6368"/>
              <a:gd name="T50" fmla="*/ 6256 w 6732"/>
              <a:gd name="T51" fmla="*/ 5616 h 6368"/>
              <a:gd name="T52" fmla="*/ 6368 w 6732"/>
              <a:gd name="T53" fmla="*/ 5888 h 6368"/>
              <a:gd name="T54" fmla="*/ 6212 w 6732"/>
              <a:gd name="T55" fmla="*/ 6212 h 6368"/>
              <a:gd name="T56" fmla="*/ 5888 w 6732"/>
              <a:gd name="T57" fmla="*/ 6368 h 6368"/>
              <a:gd name="T58" fmla="*/ 5616 w 6732"/>
              <a:gd name="T59" fmla="*/ 6256 h 6368"/>
              <a:gd name="T60" fmla="*/ 2932 w 6732"/>
              <a:gd name="T61" fmla="*/ 3572 h 6368"/>
              <a:gd name="T62" fmla="*/ 1472 w 6732"/>
              <a:gd name="T63" fmla="*/ 4096 h 6368"/>
              <a:gd name="T64" fmla="*/ 410 w 6732"/>
              <a:gd name="T65" fmla="*/ 3686 h 6368"/>
              <a:gd name="T66" fmla="*/ 0 w 6732"/>
              <a:gd name="T67" fmla="*/ 2624 h 6368"/>
              <a:gd name="T68" fmla="*/ 380 w 6732"/>
              <a:gd name="T69" fmla="*/ 1372 h 6368"/>
              <a:gd name="T70" fmla="*/ 1372 w 6732"/>
              <a:gd name="T71" fmla="*/ 380 h 6368"/>
              <a:gd name="T72" fmla="*/ 2624 w 6732"/>
              <a:gd name="T73" fmla="*/ 0 h 6368"/>
              <a:gd name="T74" fmla="*/ 3686 w 6732"/>
              <a:gd name="T75" fmla="*/ 410 h 6368"/>
              <a:gd name="T76" fmla="*/ 4096 w 6732"/>
              <a:gd name="T77" fmla="*/ 1472 h 6368"/>
              <a:gd name="T78" fmla="*/ 3572 w 6732"/>
              <a:gd name="T79" fmla="*/ 2932 h 6368"/>
              <a:gd name="T80" fmla="*/ 4992 w 6732"/>
              <a:gd name="T81" fmla="*/ 4352 h 6368"/>
              <a:gd name="T82" fmla="*/ 5376 w 6732"/>
              <a:gd name="T83" fmla="*/ 3968 h 6368"/>
              <a:gd name="T84" fmla="*/ 5272 w 6732"/>
              <a:gd name="T85" fmla="*/ 3870 h 6368"/>
              <a:gd name="T86" fmla="*/ 5112 w 6732"/>
              <a:gd name="T87" fmla="*/ 3716 h 6368"/>
              <a:gd name="T88" fmla="*/ 4980 w 6732"/>
              <a:gd name="T89" fmla="*/ 3570 h 6368"/>
              <a:gd name="T90" fmla="*/ 4916 w 6732"/>
              <a:gd name="T91" fmla="*/ 3456 h 6368"/>
              <a:gd name="T92" fmla="*/ 5112 w 6732"/>
              <a:gd name="T93" fmla="*/ 3192 h 6368"/>
              <a:gd name="T94" fmla="*/ 5376 w 6732"/>
              <a:gd name="T95" fmla="*/ 2996 h 6368"/>
              <a:gd name="T96" fmla="*/ 5468 w 6732"/>
              <a:gd name="T97" fmla="*/ 3036 h 6368"/>
              <a:gd name="T98" fmla="*/ 5652 w 6732"/>
              <a:gd name="T99" fmla="*/ 3214 h 6368"/>
              <a:gd name="T100" fmla="*/ 5980 w 6732"/>
              <a:gd name="T101" fmla="*/ 3532 h 6368"/>
              <a:gd name="T102" fmla="*/ 6326 w 6732"/>
              <a:gd name="T103" fmla="*/ 3876 h 6368"/>
              <a:gd name="T104" fmla="*/ 6618 w 6732"/>
              <a:gd name="T105" fmla="*/ 4188 h 6368"/>
              <a:gd name="T106" fmla="*/ 6732 w 6732"/>
              <a:gd name="T107" fmla="*/ 4352 h 6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32" h="6368">
                <a:moveTo>
                  <a:pt x="3328" y="1536"/>
                </a:moveTo>
                <a:cubicBezTo>
                  <a:pt x="3328" y="1323"/>
                  <a:pt x="3253" y="1141"/>
                  <a:pt x="3104" y="992"/>
                </a:cubicBezTo>
                <a:cubicBezTo>
                  <a:pt x="2955" y="843"/>
                  <a:pt x="2773" y="768"/>
                  <a:pt x="2560" y="768"/>
                </a:cubicBezTo>
                <a:cubicBezTo>
                  <a:pt x="2347" y="768"/>
                  <a:pt x="2165" y="843"/>
                  <a:pt x="2016" y="992"/>
                </a:cubicBezTo>
                <a:cubicBezTo>
                  <a:pt x="1867" y="1141"/>
                  <a:pt x="1792" y="1323"/>
                  <a:pt x="1792" y="1536"/>
                </a:cubicBezTo>
                <a:cubicBezTo>
                  <a:pt x="1792" y="1648"/>
                  <a:pt x="1817" y="1759"/>
                  <a:pt x="1868" y="1868"/>
                </a:cubicBezTo>
                <a:cubicBezTo>
                  <a:pt x="1759" y="1817"/>
                  <a:pt x="1648" y="1792"/>
                  <a:pt x="1536" y="1792"/>
                </a:cubicBezTo>
                <a:cubicBezTo>
                  <a:pt x="1323" y="1792"/>
                  <a:pt x="1141" y="1867"/>
                  <a:pt x="992" y="2016"/>
                </a:cubicBezTo>
                <a:cubicBezTo>
                  <a:pt x="843" y="2165"/>
                  <a:pt x="768" y="2347"/>
                  <a:pt x="768" y="2560"/>
                </a:cubicBezTo>
                <a:cubicBezTo>
                  <a:pt x="768" y="2773"/>
                  <a:pt x="843" y="2955"/>
                  <a:pt x="992" y="3104"/>
                </a:cubicBezTo>
                <a:cubicBezTo>
                  <a:pt x="1141" y="3253"/>
                  <a:pt x="1323" y="3328"/>
                  <a:pt x="1536" y="3328"/>
                </a:cubicBezTo>
                <a:cubicBezTo>
                  <a:pt x="1749" y="3328"/>
                  <a:pt x="1931" y="3253"/>
                  <a:pt x="2080" y="3104"/>
                </a:cubicBezTo>
                <a:cubicBezTo>
                  <a:pt x="2229" y="2955"/>
                  <a:pt x="2304" y="2773"/>
                  <a:pt x="2304" y="2560"/>
                </a:cubicBezTo>
                <a:cubicBezTo>
                  <a:pt x="2304" y="2448"/>
                  <a:pt x="2279" y="2337"/>
                  <a:pt x="2228" y="2228"/>
                </a:cubicBezTo>
                <a:cubicBezTo>
                  <a:pt x="2337" y="2279"/>
                  <a:pt x="2448" y="2304"/>
                  <a:pt x="2560" y="2304"/>
                </a:cubicBezTo>
                <a:cubicBezTo>
                  <a:pt x="2773" y="2304"/>
                  <a:pt x="2955" y="2229"/>
                  <a:pt x="3104" y="2080"/>
                </a:cubicBezTo>
                <a:cubicBezTo>
                  <a:pt x="3253" y="1931"/>
                  <a:pt x="3328" y="1749"/>
                  <a:pt x="3328" y="1536"/>
                </a:cubicBezTo>
                <a:close/>
                <a:moveTo>
                  <a:pt x="6732" y="4352"/>
                </a:moveTo>
                <a:cubicBezTo>
                  <a:pt x="6732" y="4397"/>
                  <a:pt x="6667" y="4485"/>
                  <a:pt x="6536" y="4616"/>
                </a:cubicBezTo>
                <a:cubicBezTo>
                  <a:pt x="6405" y="4747"/>
                  <a:pt x="6317" y="4812"/>
                  <a:pt x="6272" y="4812"/>
                </a:cubicBezTo>
                <a:cubicBezTo>
                  <a:pt x="6248" y="4812"/>
                  <a:pt x="6210" y="4791"/>
                  <a:pt x="6158" y="4748"/>
                </a:cubicBezTo>
                <a:cubicBezTo>
                  <a:pt x="6106" y="4705"/>
                  <a:pt x="6057" y="4661"/>
                  <a:pt x="6012" y="4616"/>
                </a:cubicBezTo>
                <a:cubicBezTo>
                  <a:pt x="5967" y="4571"/>
                  <a:pt x="5915" y="4517"/>
                  <a:pt x="5858" y="4456"/>
                </a:cubicBezTo>
                <a:cubicBezTo>
                  <a:pt x="5801" y="4395"/>
                  <a:pt x="5768" y="4360"/>
                  <a:pt x="5760" y="4352"/>
                </a:cubicBezTo>
                <a:cubicBezTo>
                  <a:pt x="5376" y="4736"/>
                  <a:pt x="5376" y="4736"/>
                  <a:pt x="5376" y="4736"/>
                </a:cubicBezTo>
                <a:cubicBezTo>
                  <a:pt x="6256" y="5616"/>
                  <a:pt x="6256" y="5616"/>
                  <a:pt x="6256" y="5616"/>
                </a:cubicBezTo>
                <a:cubicBezTo>
                  <a:pt x="6331" y="5691"/>
                  <a:pt x="6368" y="5781"/>
                  <a:pt x="6368" y="5888"/>
                </a:cubicBezTo>
                <a:cubicBezTo>
                  <a:pt x="6368" y="6000"/>
                  <a:pt x="6316" y="6108"/>
                  <a:pt x="6212" y="6212"/>
                </a:cubicBezTo>
                <a:cubicBezTo>
                  <a:pt x="6108" y="6316"/>
                  <a:pt x="6000" y="6368"/>
                  <a:pt x="5888" y="6368"/>
                </a:cubicBezTo>
                <a:cubicBezTo>
                  <a:pt x="5781" y="6368"/>
                  <a:pt x="5691" y="6331"/>
                  <a:pt x="5616" y="6256"/>
                </a:cubicBezTo>
                <a:cubicBezTo>
                  <a:pt x="2932" y="3572"/>
                  <a:pt x="2932" y="3572"/>
                  <a:pt x="2932" y="3572"/>
                </a:cubicBezTo>
                <a:cubicBezTo>
                  <a:pt x="2463" y="3921"/>
                  <a:pt x="1976" y="4096"/>
                  <a:pt x="1472" y="4096"/>
                </a:cubicBezTo>
                <a:cubicBezTo>
                  <a:pt x="1037" y="4096"/>
                  <a:pt x="683" y="3959"/>
                  <a:pt x="410" y="3686"/>
                </a:cubicBezTo>
                <a:cubicBezTo>
                  <a:pt x="137" y="3413"/>
                  <a:pt x="0" y="3059"/>
                  <a:pt x="0" y="2624"/>
                </a:cubicBezTo>
                <a:cubicBezTo>
                  <a:pt x="0" y="2197"/>
                  <a:pt x="127" y="1780"/>
                  <a:pt x="380" y="1372"/>
                </a:cubicBezTo>
                <a:cubicBezTo>
                  <a:pt x="633" y="964"/>
                  <a:pt x="964" y="633"/>
                  <a:pt x="1372" y="380"/>
                </a:cubicBezTo>
                <a:cubicBezTo>
                  <a:pt x="1780" y="127"/>
                  <a:pt x="2197" y="0"/>
                  <a:pt x="2624" y="0"/>
                </a:cubicBezTo>
                <a:cubicBezTo>
                  <a:pt x="3059" y="0"/>
                  <a:pt x="3413" y="137"/>
                  <a:pt x="3686" y="410"/>
                </a:cubicBezTo>
                <a:cubicBezTo>
                  <a:pt x="3959" y="683"/>
                  <a:pt x="4096" y="1037"/>
                  <a:pt x="4096" y="1472"/>
                </a:cubicBezTo>
                <a:cubicBezTo>
                  <a:pt x="4096" y="1976"/>
                  <a:pt x="3921" y="2463"/>
                  <a:pt x="3572" y="2932"/>
                </a:cubicBezTo>
                <a:cubicBezTo>
                  <a:pt x="4992" y="4352"/>
                  <a:pt x="4992" y="4352"/>
                  <a:pt x="4992" y="4352"/>
                </a:cubicBezTo>
                <a:cubicBezTo>
                  <a:pt x="5376" y="3968"/>
                  <a:pt x="5376" y="3968"/>
                  <a:pt x="5376" y="3968"/>
                </a:cubicBezTo>
                <a:cubicBezTo>
                  <a:pt x="5368" y="3960"/>
                  <a:pt x="5333" y="3927"/>
                  <a:pt x="5272" y="3870"/>
                </a:cubicBezTo>
                <a:cubicBezTo>
                  <a:pt x="5211" y="3813"/>
                  <a:pt x="5157" y="3761"/>
                  <a:pt x="5112" y="3716"/>
                </a:cubicBezTo>
                <a:cubicBezTo>
                  <a:pt x="5067" y="3671"/>
                  <a:pt x="5023" y="3622"/>
                  <a:pt x="4980" y="3570"/>
                </a:cubicBezTo>
                <a:cubicBezTo>
                  <a:pt x="4937" y="3518"/>
                  <a:pt x="4916" y="3480"/>
                  <a:pt x="4916" y="3456"/>
                </a:cubicBezTo>
                <a:cubicBezTo>
                  <a:pt x="4916" y="3411"/>
                  <a:pt x="4981" y="3323"/>
                  <a:pt x="5112" y="3192"/>
                </a:cubicBezTo>
                <a:cubicBezTo>
                  <a:pt x="5243" y="3061"/>
                  <a:pt x="5331" y="2996"/>
                  <a:pt x="5376" y="2996"/>
                </a:cubicBezTo>
                <a:cubicBezTo>
                  <a:pt x="5411" y="2996"/>
                  <a:pt x="5441" y="3009"/>
                  <a:pt x="5468" y="3036"/>
                </a:cubicBezTo>
                <a:cubicBezTo>
                  <a:pt x="5484" y="3052"/>
                  <a:pt x="5545" y="3111"/>
                  <a:pt x="5652" y="3214"/>
                </a:cubicBezTo>
                <a:cubicBezTo>
                  <a:pt x="5759" y="3317"/>
                  <a:pt x="5868" y="3423"/>
                  <a:pt x="5980" y="3532"/>
                </a:cubicBezTo>
                <a:cubicBezTo>
                  <a:pt x="6092" y="3641"/>
                  <a:pt x="6207" y="3756"/>
                  <a:pt x="6326" y="3876"/>
                </a:cubicBezTo>
                <a:cubicBezTo>
                  <a:pt x="6445" y="3996"/>
                  <a:pt x="6542" y="4100"/>
                  <a:pt x="6618" y="4188"/>
                </a:cubicBezTo>
                <a:cubicBezTo>
                  <a:pt x="6694" y="4276"/>
                  <a:pt x="6732" y="4331"/>
                  <a:pt x="6732" y="43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6" name="Freeform 337" title="Ikon blad"/>
          <p:cNvSpPr>
            <a:spLocks noChangeAspect="1" noEditPoints="1"/>
          </p:cNvSpPr>
          <p:nvPr/>
        </p:nvSpPr>
        <p:spPr bwMode="auto">
          <a:xfrm>
            <a:off x="8965988" y="4741477"/>
            <a:ext cx="251241" cy="197975"/>
          </a:xfrm>
          <a:custGeom>
            <a:avLst/>
            <a:gdLst>
              <a:gd name="T0" fmla="*/ 5120 w 7168"/>
              <a:gd name="T1" fmla="*/ 2304 h 5632"/>
              <a:gd name="T2" fmla="*/ 5044 w 7168"/>
              <a:gd name="T3" fmla="*/ 2124 h 5632"/>
              <a:gd name="T4" fmla="*/ 4864 w 7168"/>
              <a:gd name="T5" fmla="*/ 2048 h 5632"/>
              <a:gd name="T6" fmla="*/ 3592 w 7168"/>
              <a:gd name="T7" fmla="*/ 2246 h 5632"/>
              <a:gd name="T8" fmla="*/ 2554 w 7168"/>
              <a:gd name="T9" fmla="*/ 2782 h 5632"/>
              <a:gd name="T10" fmla="*/ 1612 w 7168"/>
              <a:gd name="T11" fmla="*/ 3660 h 5632"/>
              <a:gd name="T12" fmla="*/ 1536 w 7168"/>
              <a:gd name="T13" fmla="*/ 3840 h 5632"/>
              <a:gd name="T14" fmla="*/ 1612 w 7168"/>
              <a:gd name="T15" fmla="*/ 4020 h 5632"/>
              <a:gd name="T16" fmla="*/ 1792 w 7168"/>
              <a:gd name="T17" fmla="*/ 4096 h 5632"/>
              <a:gd name="T18" fmla="*/ 1972 w 7168"/>
              <a:gd name="T19" fmla="*/ 4020 h 5632"/>
              <a:gd name="T20" fmla="*/ 2268 w 7168"/>
              <a:gd name="T21" fmla="*/ 3736 h 5632"/>
              <a:gd name="T22" fmla="*/ 2536 w 7168"/>
              <a:gd name="T23" fmla="*/ 3472 h 5632"/>
              <a:gd name="T24" fmla="*/ 3610 w 7168"/>
              <a:gd name="T25" fmla="*/ 2768 h 5632"/>
              <a:gd name="T26" fmla="*/ 4864 w 7168"/>
              <a:gd name="T27" fmla="*/ 2560 h 5632"/>
              <a:gd name="T28" fmla="*/ 5044 w 7168"/>
              <a:gd name="T29" fmla="*/ 2484 h 5632"/>
              <a:gd name="T30" fmla="*/ 5120 w 7168"/>
              <a:gd name="T31" fmla="*/ 2304 h 5632"/>
              <a:gd name="T32" fmla="*/ 7168 w 7168"/>
              <a:gd name="T33" fmla="*/ 1512 h 5632"/>
              <a:gd name="T34" fmla="*/ 7088 w 7168"/>
              <a:gd name="T35" fmla="*/ 2284 h 5632"/>
              <a:gd name="T36" fmla="*/ 6350 w 7168"/>
              <a:gd name="T37" fmla="*/ 3816 h 5632"/>
              <a:gd name="T38" fmla="*/ 4920 w 7168"/>
              <a:gd name="T39" fmla="*/ 4888 h 5632"/>
              <a:gd name="T40" fmla="*/ 3168 w 7168"/>
              <a:gd name="T41" fmla="*/ 5320 h 5632"/>
              <a:gd name="T42" fmla="*/ 2024 w 7168"/>
              <a:gd name="T43" fmla="*/ 5132 h 5632"/>
              <a:gd name="T44" fmla="*/ 1672 w 7168"/>
              <a:gd name="T45" fmla="*/ 4964 h 5632"/>
              <a:gd name="T46" fmla="*/ 1288 w 7168"/>
              <a:gd name="T47" fmla="*/ 4816 h 5632"/>
              <a:gd name="T48" fmla="*/ 1130 w 7168"/>
              <a:gd name="T49" fmla="*/ 4944 h 5632"/>
              <a:gd name="T50" fmla="*/ 950 w 7168"/>
              <a:gd name="T51" fmla="*/ 5224 h 5632"/>
              <a:gd name="T52" fmla="*/ 740 w 7168"/>
              <a:gd name="T53" fmla="*/ 5504 h 5632"/>
              <a:gd name="T54" fmla="*/ 500 w 7168"/>
              <a:gd name="T55" fmla="*/ 5632 h 5632"/>
              <a:gd name="T56" fmla="*/ 246 w 7168"/>
              <a:gd name="T57" fmla="*/ 5562 h 5632"/>
              <a:gd name="T58" fmla="*/ 64 w 7168"/>
              <a:gd name="T59" fmla="*/ 5324 h 5632"/>
              <a:gd name="T60" fmla="*/ 40 w 7168"/>
              <a:gd name="T61" fmla="*/ 5280 h 5632"/>
              <a:gd name="T62" fmla="*/ 18 w 7168"/>
              <a:gd name="T63" fmla="*/ 5240 h 5632"/>
              <a:gd name="T64" fmla="*/ 6 w 7168"/>
              <a:gd name="T65" fmla="*/ 5202 h 5632"/>
              <a:gd name="T66" fmla="*/ 0 w 7168"/>
              <a:gd name="T67" fmla="*/ 5148 h 5632"/>
              <a:gd name="T68" fmla="*/ 124 w 7168"/>
              <a:gd name="T69" fmla="*/ 4854 h 5632"/>
              <a:gd name="T70" fmla="*/ 396 w 7168"/>
              <a:gd name="T71" fmla="*/ 4592 h 5632"/>
              <a:gd name="T72" fmla="*/ 668 w 7168"/>
              <a:gd name="T73" fmla="*/ 4368 h 5632"/>
              <a:gd name="T74" fmla="*/ 792 w 7168"/>
              <a:gd name="T75" fmla="*/ 4176 h 5632"/>
              <a:gd name="T76" fmla="*/ 736 w 7168"/>
              <a:gd name="T77" fmla="*/ 4024 h 5632"/>
              <a:gd name="T78" fmla="*/ 672 w 7168"/>
              <a:gd name="T79" fmla="*/ 3848 h 5632"/>
              <a:gd name="T80" fmla="*/ 636 w 7168"/>
              <a:gd name="T81" fmla="*/ 3432 h 5632"/>
              <a:gd name="T82" fmla="*/ 810 w 7168"/>
              <a:gd name="T83" fmla="*/ 2552 h 5632"/>
              <a:gd name="T84" fmla="*/ 1286 w 7168"/>
              <a:gd name="T85" fmla="*/ 1814 h 5632"/>
              <a:gd name="T86" fmla="*/ 1968 w 7168"/>
              <a:gd name="T87" fmla="*/ 1258 h 5632"/>
              <a:gd name="T88" fmla="*/ 2784 w 7168"/>
              <a:gd name="T89" fmla="*/ 876 h 5632"/>
              <a:gd name="T90" fmla="*/ 3364 w 7168"/>
              <a:gd name="T91" fmla="*/ 774 h 5632"/>
              <a:gd name="T92" fmla="*/ 4082 w 7168"/>
              <a:gd name="T93" fmla="*/ 738 h 5632"/>
              <a:gd name="T94" fmla="*/ 4796 w 7168"/>
              <a:gd name="T95" fmla="*/ 714 h 5632"/>
              <a:gd name="T96" fmla="*/ 5450 w 7168"/>
              <a:gd name="T97" fmla="*/ 618 h 5632"/>
              <a:gd name="T98" fmla="*/ 5904 w 7168"/>
              <a:gd name="T99" fmla="*/ 392 h 5632"/>
              <a:gd name="T100" fmla="*/ 6022 w 7168"/>
              <a:gd name="T101" fmla="*/ 274 h 5632"/>
              <a:gd name="T102" fmla="*/ 6140 w 7168"/>
              <a:gd name="T103" fmla="*/ 162 h 5632"/>
              <a:gd name="T104" fmla="*/ 6248 w 7168"/>
              <a:gd name="T105" fmla="*/ 82 h 5632"/>
              <a:gd name="T106" fmla="*/ 6394 w 7168"/>
              <a:gd name="T107" fmla="*/ 18 h 5632"/>
              <a:gd name="T108" fmla="*/ 6568 w 7168"/>
              <a:gd name="T109" fmla="*/ 0 h 5632"/>
              <a:gd name="T110" fmla="*/ 6850 w 7168"/>
              <a:gd name="T111" fmla="*/ 184 h 5632"/>
              <a:gd name="T112" fmla="*/ 7040 w 7168"/>
              <a:gd name="T113" fmla="*/ 632 h 5632"/>
              <a:gd name="T114" fmla="*/ 7136 w 7168"/>
              <a:gd name="T115" fmla="*/ 1128 h 5632"/>
              <a:gd name="T116" fmla="*/ 7168 w 7168"/>
              <a:gd name="T117" fmla="*/ 1512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68" h="5632">
                <a:moveTo>
                  <a:pt x="5120" y="2304"/>
                </a:moveTo>
                <a:cubicBezTo>
                  <a:pt x="5120" y="2235"/>
                  <a:pt x="5095" y="2175"/>
                  <a:pt x="5044" y="2124"/>
                </a:cubicBezTo>
                <a:cubicBezTo>
                  <a:pt x="4993" y="2073"/>
                  <a:pt x="4933" y="2048"/>
                  <a:pt x="4864" y="2048"/>
                </a:cubicBezTo>
                <a:cubicBezTo>
                  <a:pt x="4405" y="2048"/>
                  <a:pt x="3981" y="2114"/>
                  <a:pt x="3592" y="2246"/>
                </a:cubicBezTo>
                <a:cubicBezTo>
                  <a:pt x="3203" y="2378"/>
                  <a:pt x="2857" y="2557"/>
                  <a:pt x="2554" y="2782"/>
                </a:cubicBezTo>
                <a:cubicBezTo>
                  <a:pt x="2251" y="3007"/>
                  <a:pt x="1937" y="3300"/>
                  <a:pt x="1612" y="3660"/>
                </a:cubicBezTo>
                <a:cubicBezTo>
                  <a:pt x="1561" y="3716"/>
                  <a:pt x="1536" y="3776"/>
                  <a:pt x="1536" y="3840"/>
                </a:cubicBezTo>
                <a:cubicBezTo>
                  <a:pt x="1536" y="3909"/>
                  <a:pt x="1561" y="3969"/>
                  <a:pt x="1612" y="4020"/>
                </a:cubicBezTo>
                <a:cubicBezTo>
                  <a:pt x="1663" y="4071"/>
                  <a:pt x="1723" y="4096"/>
                  <a:pt x="1792" y="4096"/>
                </a:cubicBezTo>
                <a:cubicBezTo>
                  <a:pt x="1856" y="4096"/>
                  <a:pt x="1916" y="4071"/>
                  <a:pt x="1972" y="4020"/>
                </a:cubicBezTo>
                <a:cubicBezTo>
                  <a:pt x="2044" y="3956"/>
                  <a:pt x="2143" y="3861"/>
                  <a:pt x="2268" y="3736"/>
                </a:cubicBezTo>
                <a:cubicBezTo>
                  <a:pt x="2393" y="3611"/>
                  <a:pt x="2483" y="3523"/>
                  <a:pt x="2536" y="3472"/>
                </a:cubicBezTo>
                <a:cubicBezTo>
                  <a:pt x="2901" y="3141"/>
                  <a:pt x="3259" y="2907"/>
                  <a:pt x="3610" y="2768"/>
                </a:cubicBezTo>
                <a:cubicBezTo>
                  <a:pt x="3961" y="2629"/>
                  <a:pt x="4379" y="2560"/>
                  <a:pt x="4864" y="2560"/>
                </a:cubicBezTo>
                <a:cubicBezTo>
                  <a:pt x="4933" y="2560"/>
                  <a:pt x="4993" y="2535"/>
                  <a:pt x="5044" y="2484"/>
                </a:cubicBezTo>
                <a:cubicBezTo>
                  <a:pt x="5095" y="2433"/>
                  <a:pt x="5120" y="2373"/>
                  <a:pt x="5120" y="2304"/>
                </a:cubicBezTo>
                <a:close/>
                <a:moveTo>
                  <a:pt x="7168" y="1512"/>
                </a:moveTo>
                <a:cubicBezTo>
                  <a:pt x="7168" y="1765"/>
                  <a:pt x="7141" y="2023"/>
                  <a:pt x="7088" y="2284"/>
                </a:cubicBezTo>
                <a:cubicBezTo>
                  <a:pt x="6965" y="2881"/>
                  <a:pt x="6719" y="3392"/>
                  <a:pt x="6350" y="3816"/>
                </a:cubicBezTo>
                <a:cubicBezTo>
                  <a:pt x="5981" y="4240"/>
                  <a:pt x="5504" y="4597"/>
                  <a:pt x="4920" y="4888"/>
                </a:cubicBezTo>
                <a:cubicBezTo>
                  <a:pt x="4349" y="5176"/>
                  <a:pt x="3765" y="5320"/>
                  <a:pt x="3168" y="5320"/>
                </a:cubicBezTo>
                <a:cubicBezTo>
                  <a:pt x="2773" y="5320"/>
                  <a:pt x="2392" y="5257"/>
                  <a:pt x="2024" y="5132"/>
                </a:cubicBezTo>
                <a:cubicBezTo>
                  <a:pt x="1984" y="5119"/>
                  <a:pt x="1867" y="5063"/>
                  <a:pt x="1672" y="4964"/>
                </a:cubicBezTo>
                <a:cubicBezTo>
                  <a:pt x="1477" y="4865"/>
                  <a:pt x="1349" y="4816"/>
                  <a:pt x="1288" y="4816"/>
                </a:cubicBezTo>
                <a:cubicBezTo>
                  <a:pt x="1245" y="4816"/>
                  <a:pt x="1193" y="4859"/>
                  <a:pt x="1130" y="4944"/>
                </a:cubicBezTo>
                <a:cubicBezTo>
                  <a:pt x="1067" y="5029"/>
                  <a:pt x="1007" y="5123"/>
                  <a:pt x="950" y="5224"/>
                </a:cubicBezTo>
                <a:cubicBezTo>
                  <a:pt x="893" y="5325"/>
                  <a:pt x="823" y="5419"/>
                  <a:pt x="740" y="5504"/>
                </a:cubicBezTo>
                <a:cubicBezTo>
                  <a:pt x="657" y="5589"/>
                  <a:pt x="577" y="5632"/>
                  <a:pt x="500" y="5632"/>
                </a:cubicBezTo>
                <a:cubicBezTo>
                  <a:pt x="385" y="5632"/>
                  <a:pt x="301" y="5609"/>
                  <a:pt x="246" y="5562"/>
                </a:cubicBezTo>
                <a:cubicBezTo>
                  <a:pt x="191" y="5515"/>
                  <a:pt x="131" y="5436"/>
                  <a:pt x="64" y="5324"/>
                </a:cubicBezTo>
                <a:cubicBezTo>
                  <a:pt x="59" y="5313"/>
                  <a:pt x="51" y="5299"/>
                  <a:pt x="40" y="5280"/>
                </a:cubicBezTo>
                <a:cubicBezTo>
                  <a:pt x="29" y="5261"/>
                  <a:pt x="22" y="5248"/>
                  <a:pt x="18" y="5240"/>
                </a:cubicBezTo>
                <a:cubicBezTo>
                  <a:pt x="14" y="5232"/>
                  <a:pt x="10" y="5219"/>
                  <a:pt x="6" y="5202"/>
                </a:cubicBezTo>
                <a:cubicBezTo>
                  <a:pt x="2" y="5185"/>
                  <a:pt x="0" y="5167"/>
                  <a:pt x="0" y="5148"/>
                </a:cubicBezTo>
                <a:cubicBezTo>
                  <a:pt x="0" y="5055"/>
                  <a:pt x="41" y="4957"/>
                  <a:pt x="124" y="4854"/>
                </a:cubicBezTo>
                <a:cubicBezTo>
                  <a:pt x="207" y="4751"/>
                  <a:pt x="297" y="4664"/>
                  <a:pt x="396" y="4592"/>
                </a:cubicBezTo>
                <a:cubicBezTo>
                  <a:pt x="495" y="4520"/>
                  <a:pt x="585" y="4445"/>
                  <a:pt x="668" y="4368"/>
                </a:cubicBezTo>
                <a:cubicBezTo>
                  <a:pt x="751" y="4291"/>
                  <a:pt x="792" y="4227"/>
                  <a:pt x="792" y="4176"/>
                </a:cubicBezTo>
                <a:cubicBezTo>
                  <a:pt x="792" y="4165"/>
                  <a:pt x="773" y="4115"/>
                  <a:pt x="736" y="4024"/>
                </a:cubicBezTo>
                <a:cubicBezTo>
                  <a:pt x="699" y="3933"/>
                  <a:pt x="677" y="3875"/>
                  <a:pt x="672" y="3848"/>
                </a:cubicBezTo>
                <a:cubicBezTo>
                  <a:pt x="648" y="3712"/>
                  <a:pt x="636" y="3573"/>
                  <a:pt x="636" y="3432"/>
                </a:cubicBezTo>
                <a:cubicBezTo>
                  <a:pt x="636" y="3125"/>
                  <a:pt x="694" y="2832"/>
                  <a:pt x="810" y="2552"/>
                </a:cubicBezTo>
                <a:cubicBezTo>
                  <a:pt x="926" y="2272"/>
                  <a:pt x="1085" y="2026"/>
                  <a:pt x="1286" y="1814"/>
                </a:cubicBezTo>
                <a:cubicBezTo>
                  <a:pt x="1487" y="1602"/>
                  <a:pt x="1715" y="1417"/>
                  <a:pt x="1968" y="1258"/>
                </a:cubicBezTo>
                <a:cubicBezTo>
                  <a:pt x="2221" y="1099"/>
                  <a:pt x="2493" y="972"/>
                  <a:pt x="2784" y="876"/>
                </a:cubicBezTo>
                <a:cubicBezTo>
                  <a:pt x="2931" y="828"/>
                  <a:pt x="3124" y="794"/>
                  <a:pt x="3364" y="774"/>
                </a:cubicBezTo>
                <a:cubicBezTo>
                  <a:pt x="3604" y="754"/>
                  <a:pt x="3843" y="742"/>
                  <a:pt x="4082" y="738"/>
                </a:cubicBezTo>
                <a:cubicBezTo>
                  <a:pt x="4321" y="734"/>
                  <a:pt x="4559" y="726"/>
                  <a:pt x="4796" y="714"/>
                </a:cubicBezTo>
                <a:cubicBezTo>
                  <a:pt x="5033" y="702"/>
                  <a:pt x="5251" y="670"/>
                  <a:pt x="5450" y="618"/>
                </a:cubicBezTo>
                <a:cubicBezTo>
                  <a:pt x="5649" y="566"/>
                  <a:pt x="5800" y="491"/>
                  <a:pt x="5904" y="392"/>
                </a:cubicBezTo>
                <a:cubicBezTo>
                  <a:pt x="6022" y="274"/>
                  <a:pt x="6022" y="274"/>
                  <a:pt x="6022" y="274"/>
                </a:cubicBezTo>
                <a:cubicBezTo>
                  <a:pt x="6140" y="162"/>
                  <a:pt x="6140" y="162"/>
                  <a:pt x="6140" y="162"/>
                </a:cubicBezTo>
                <a:cubicBezTo>
                  <a:pt x="6248" y="82"/>
                  <a:pt x="6248" y="82"/>
                  <a:pt x="6248" y="82"/>
                </a:cubicBezTo>
                <a:cubicBezTo>
                  <a:pt x="6394" y="18"/>
                  <a:pt x="6394" y="18"/>
                  <a:pt x="6394" y="18"/>
                </a:cubicBezTo>
                <a:cubicBezTo>
                  <a:pt x="6568" y="0"/>
                  <a:pt x="6568" y="0"/>
                  <a:pt x="6568" y="0"/>
                </a:cubicBezTo>
                <a:cubicBezTo>
                  <a:pt x="6672" y="0"/>
                  <a:pt x="6766" y="61"/>
                  <a:pt x="6850" y="184"/>
                </a:cubicBezTo>
                <a:cubicBezTo>
                  <a:pt x="6934" y="307"/>
                  <a:pt x="6997" y="456"/>
                  <a:pt x="7040" y="632"/>
                </a:cubicBezTo>
                <a:cubicBezTo>
                  <a:pt x="7083" y="808"/>
                  <a:pt x="7115" y="973"/>
                  <a:pt x="7136" y="1128"/>
                </a:cubicBezTo>
                <a:cubicBezTo>
                  <a:pt x="7157" y="1283"/>
                  <a:pt x="7168" y="1411"/>
                  <a:pt x="7168" y="15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7" name="Freeform 341" title="Ikon citron"/>
          <p:cNvSpPr>
            <a:spLocks noChangeAspect="1" noEditPoints="1"/>
          </p:cNvSpPr>
          <p:nvPr/>
        </p:nvSpPr>
        <p:spPr bwMode="auto">
          <a:xfrm>
            <a:off x="9245249" y="4727255"/>
            <a:ext cx="251241" cy="251241"/>
          </a:xfrm>
          <a:custGeom>
            <a:avLst/>
            <a:gdLst>
              <a:gd name="T0" fmla="*/ 5600 w 6140"/>
              <a:gd name="T1" fmla="*/ 2338 h 6144"/>
              <a:gd name="T2" fmla="*/ 5460 w 6140"/>
              <a:gd name="T3" fmla="*/ 1776 h 6144"/>
              <a:gd name="T4" fmla="*/ 5408 w 6140"/>
              <a:gd name="T5" fmla="*/ 1436 h 6144"/>
              <a:gd name="T6" fmla="*/ 5448 w 6140"/>
              <a:gd name="T7" fmla="*/ 892 h 6144"/>
              <a:gd name="T8" fmla="*/ 5356 w 6140"/>
              <a:gd name="T9" fmla="*/ 668 h 6144"/>
              <a:gd name="T10" fmla="*/ 4888 w 6140"/>
              <a:gd name="T11" fmla="*/ 704 h 6144"/>
              <a:gd name="T12" fmla="*/ 3484 w 6140"/>
              <a:gd name="T13" fmla="*/ 512 h 6144"/>
              <a:gd name="T14" fmla="*/ 2766 w 6140"/>
              <a:gd name="T15" fmla="*/ 652 h 6144"/>
              <a:gd name="T16" fmla="*/ 1600 w 6140"/>
              <a:gd name="T17" fmla="*/ 1200 h 6144"/>
              <a:gd name="T18" fmla="*/ 610 w 6140"/>
              <a:gd name="T19" fmla="*/ 2902 h 6144"/>
              <a:gd name="T20" fmla="*/ 562 w 6140"/>
              <a:gd name="T21" fmla="*/ 4376 h 6144"/>
              <a:gd name="T22" fmla="*/ 568 w 6140"/>
              <a:gd name="T23" fmla="*/ 5126 h 6144"/>
              <a:gd name="T24" fmla="*/ 572 w 6140"/>
              <a:gd name="T25" fmla="*/ 5534 h 6144"/>
              <a:gd name="T26" fmla="*/ 998 w 6140"/>
              <a:gd name="T27" fmla="*/ 5548 h 6144"/>
              <a:gd name="T28" fmla="*/ 1970 w 6140"/>
              <a:gd name="T29" fmla="*/ 5566 h 6144"/>
              <a:gd name="T30" fmla="*/ 3784 w 6140"/>
              <a:gd name="T31" fmla="*/ 5484 h 6144"/>
              <a:gd name="T32" fmla="*/ 5390 w 6140"/>
              <a:gd name="T33" fmla="*/ 3892 h 6144"/>
              <a:gd name="T34" fmla="*/ 6140 w 6140"/>
              <a:gd name="T35" fmla="*/ 2784 h 6144"/>
              <a:gd name="T36" fmla="*/ 5076 w 6140"/>
              <a:gd name="T37" fmla="*/ 5246 h 6144"/>
              <a:gd name="T38" fmla="*/ 2648 w 6140"/>
              <a:gd name="T39" fmla="*/ 6144 h 6144"/>
              <a:gd name="T40" fmla="*/ 1292 w 6140"/>
              <a:gd name="T41" fmla="*/ 6028 h 6144"/>
              <a:gd name="T42" fmla="*/ 708 w 6140"/>
              <a:gd name="T43" fmla="*/ 6144 h 6144"/>
              <a:gd name="T44" fmla="*/ 12 w 6140"/>
              <a:gd name="T45" fmla="*/ 5408 h 6144"/>
              <a:gd name="T46" fmla="*/ 100 w 6140"/>
              <a:gd name="T47" fmla="*/ 4868 h 6144"/>
              <a:gd name="T48" fmla="*/ 0 w 6140"/>
              <a:gd name="T49" fmla="*/ 3900 h 6144"/>
              <a:gd name="T50" fmla="*/ 290 w 6140"/>
              <a:gd name="T51" fmla="*/ 2192 h 6144"/>
              <a:gd name="T52" fmla="*/ 1292 w 6140"/>
              <a:gd name="T53" fmla="*/ 792 h 6144"/>
              <a:gd name="T54" fmla="*/ 3484 w 6140"/>
              <a:gd name="T55" fmla="*/ 0 h 6144"/>
              <a:gd name="T56" fmla="*/ 4880 w 6140"/>
              <a:gd name="T57" fmla="*/ 192 h 6144"/>
              <a:gd name="T58" fmla="*/ 5340 w 6140"/>
              <a:gd name="T59" fmla="*/ 152 h 6144"/>
              <a:gd name="T60" fmla="*/ 5960 w 6140"/>
              <a:gd name="T61" fmla="*/ 892 h 6144"/>
              <a:gd name="T62" fmla="*/ 5920 w 6140"/>
              <a:gd name="T63" fmla="*/ 1436 h 6144"/>
              <a:gd name="T64" fmla="*/ 5942 w 6140"/>
              <a:gd name="T65" fmla="*/ 1602 h 6144"/>
              <a:gd name="T66" fmla="*/ 6004 w 6140"/>
              <a:gd name="T67" fmla="*/ 1764 h 6144"/>
              <a:gd name="T68" fmla="*/ 6140 w 6140"/>
              <a:gd name="T69" fmla="*/ 2784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40" h="6144">
                <a:moveTo>
                  <a:pt x="5628" y="2792"/>
                </a:moveTo>
                <a:cubicBezTo>
                  <a:pt x="5628" y="2675"/>
                  <a:pt x="5619" y="2523"/>
                  <a:pt x="5600" y="2338"/>
                </a:cubicBezTo>
                <a:cubicBezTo>
                  <a:pt x="5581" y="2153"/>
                  <a:pt x="5557" y="2024"/>
                  <a:pt x="5528" y="1952"/>
                </a:cubicBezTo>
                <a:cubicBezTo>
                  <a:pt x="5496" y="1872"/>
                  <a:pt x="5473" y="1813"/>
                  <a:pt x="5460" y="1776"/>
                </a:cubicBezTo>
                <a:cubicBezTo>
                  <a:pt x="5447" y="1739"/>
                  <a:pt x="5435" y="1690"/>
                  <a:pt x="5424" y="1630"/>
                </a:cubicBezTo>
                <a:cubicBezTo>
                  <a:pt x="5413" y="1570"/>
                  <a:pt x="5408" y="1505"/>
                  <a:pt x="5408" y="1436"/>
                </a:cubicBezTo>
                <a:cubicBezTo>
                  <a:pt x="5408" y="1375"/>
                  <a:pt x="5415" y="1283"/>
                  <a:pt x="5428" y="1162"/>
                </a:cubicBezTo>
                <a:cubicBezTo>
                  <a:pt x="5441" y="1041"/>
                  <a:pt x="5448" y="951"/>
                  <a:pt x="5448" y="892"/>
                </a:cubicBezTo>
                <a:cubicBezTo>
                  <a:pt x="5448" y="793"/>
                  <a:pt x="5435" y="720"/>
                  <a:pt x="5408" y="672"/>
                </a:cubicBezTo>
                <a:cubicBezTo>
                  <a:pt x="5397" y="669"/>
                  <a:pt x="5380" y="668"/>
                  <a:pt x="5356" y="668"/>
                </a:cubicBezTo>
                <a:cubicBezTo>
                  <a:pt x="5305" y="668"/>
                  <a:pt x="5228" y="674"/>
                  <a:pt x="5124" y="686"/>
                </a:cubicBezTo>
                <a:cubicBezTo>
                  <a:pt x="5020" y="698"/>
                  <a:pt x="4941" y="704"/>
                  <a:pt x="4888" y="704"/>
                </a:cubicBezTo>
                <a:cubicBezTo>
                  <a:pt x="4728" y="704"/>
                  <a:pt x="4493" y="672"/>
                  <a:pt x="4184" y="608"/>
                </a:cubicBezTo>
                <a:cubicBezTo>
                  <a:pt x="3875" y="544"/>
                  <a:pt x="3641" y="512"/>
                  <a:pt x="3484" y="512"/>
                </a:cubicBezTo>
                <a:cubicBezTo>
                  <a:pt x="3369" y="512"/>
                  <a:pt x="3243" y="527"/>
                  <a:pt x="3106" y="558"/>
                </a:cubicBezTo>
                <a:cubicBezTo>
                  <a:pt x="2969" y="589"/>
                  <a:pt x="2855" y="620"/>
                  <a:pt x="2766" y="652"/>
                </a:cubicBezTo>
                <a:cubicBezTo>
                  <a:pt x="2677" y="684"/>
                  <a:pt x="2557" y="729"/>
                  <a:pt x="2408" y="788"/>
                </a:cubicBezTo>
                <a:cubicBezTo>
                  <a:pt x="2043" y="932"/>
                  <a:pt x="1773" y="1069"/>
                  <a:pt x="1600" y="1200"/>
                </a:cubicBezTo>
                <a:cubicBezTo>
                  <a:pt x="1344" y="1395"/>
                  <a:pt x="1131" y="1647"/>
                  <a:pt x="962" y="1958"/>
                </a:cubicBezTo>
                <a:cubicBezTo>
                  <a:pt x="793" y="2269"/>
                  <a:pt x="675" y="2583"/>
                  <a:pt x="610" y="2902"/>
                </a:cubicBezTo>
                <a:cubicBezTo>
                  <a:pt x="545" y="3221"/>
                  <a:pt x="512" y="3552"/>
                  <a:pt x="512" y="3896"/>
                </a:cubicBezTo>
                <a:cubicBezTo>
                  <a:pt x="512" y="4003"/>
                  <a:pt x="529" y="4163"/>
                  <a:pt x="562" y="4376"/>
                </a:cubicBezTo>
                <a:cubicBezTo>
                  <a:pt x="595" y="4589"/>
                  <a:pt x="612" y="4751"/>
                  <a:pt x="612" y="4860"/>
                </a:cubicBezTo>
                <a:cubicBezTo>
                  <a:pt x="612" y="4921"/>
                  <a:pt x="597" y="5010"/>
                  <a:pt x="568" y="5126"/>
                </a:cubicBezTo>
                <a:cubicBezTo>
                  <a:pt x="539" y="5242"/>
                  <a:pt x="524" y="5329"/>
                  <a:pt x="524" y="5388"/>
                </a:cubicBezTo>
                <a:cubicBezTo>
                  <a:pt x="524" y="5447"/>
                  <a:pt x="540" y="5495"/>
                  <a:pt x="572" y="5534"/>
                </a:cubicBezTo>
                <a:cubicBezTo>
                  <a:pt x="604" y="5573"/>
                  <a:pt x="649" y="5592"/>
                  <a:pt x="708" y="5592"/>
                </a:cubicBezTo>
                <a:cubicBezTo>
                  <a:pt x="772" y="5592"/>
                  <a:pt x="869" y="5577"/>
                  <a:pt x="998" y="5548"/>
                </a:cubicBezTo>
                <a:cubicBezTo>
                  <a:pt x="1127" y="5519"/>
                  <a:pt x="1225" y="5504"/>
                  <a:pt x="1292" y="5504"/>
                </a:cubicBezTo>
                <a:cubicBezTo>
                  <a:pt x="1444" y="5504"/>
                  <a:pt x="1670" y="5525"/>
                  <a:pt x="1970" y="5566"/>
                </a:cubicBezTo>
                <a:cubicBezTo>
                  <a:pt x="2270" y="5607"/>
                  <a:pt x="2496" y="5628"/>
                  <a:pt x="2648" y="5628"/>
                </a:cubicBezTo>
                <a:cubicBezTo>
                  <a:pt x="3131" y="5628"/>
                  <a:pt x="3509" y="5580"/>
                  <a:pt x="3784" y="5484"/>
                </a:cubicBezTo>
                <a:cubicBezTo>
                  <a:pt x="4128" y="5364"/>
                  <a:pt x="4442" y="5161"/>
                  <a:pt x="4726" y="4874"/>
                </a:cubicBezTo>
                <a:cubicBezTo>
                  <a:pt x="5010" y="4587"/>
                  <a:pt x="5231" y="4260"/>
                  <a:pt x="5390" y="3892"/>
                </a:cubicBezTo>
                <a:cubicBezTo>
                  <a:pt x="5549" y="3524"/>
                  <a:pt x="5628" y="3157"/>
                  <a:pt x="5628" y="2792"/>
                </a:cubicBezTo>
                <a:close/>
                <a:moveTo>
                  <a:pt x="6140" y="2784"/>
                </a:moveTo>
                <a:cubicBezTo>
                  <a:pt x="6140" y="3224"/>
                  <a:pt x="6047" y="3661"/>
                  <a:pt x="5860" y="4094"/>
                </a:cubicBezTo>
                <a:cubicBezTo>
                  <a:pt x="5673" y="4527"/>
                  <a:pt x="5412" y="4911"/>
                  <a:pt x="5076" y="5246"/>
                </a:cubicBezTo>
                <a:cubicBezTo>
                  <a:pt x="4740" y="5581"/>
                  <a:pt x="4365" y="5821"/>
                  <a:pt x="3952" y="5968"/>
                </a:cubicBezTo>
                <a:cubicBezTo>
                  <a:pt x="3621" y="6085"/>
                  <a:pt x="3187" y="6144"/>
                  <a:pt x="2648" y="6144"/>
                </a:cubicBezTo>
                <a:cubicBezTo>
                  <a:pt x="2496" y="6144"/>
                  <a:pt x="2269" y="6125"/>
                  <a:pt x="1968" y="6086"/>
                </a:cubicBezTo>
                <a:cubicBezTo>
                  <a:pt x="1667" y="6047"/>
                  <a:pt x="1441" y="6028"/>
                  <a:pt x="1292" y="6028"/>
                </a:cubicBezTo>
                <a:cubicBezTo>
                  <a:pt x="1228" y="6028"/>
                  <a:pt x="1131" y="6047"/>
                  <a:pt x="1002" y="6086"/>
                </a:cubicBezTo>
                <a:cubicBezTo>
                  <a:pt x="873" y="6125"/>
                  <a:pt x="775" y="6144"/>
                  <a:pt x="708" y="6144"/>
                </a:cubicBezTo>
                <a:cubicBezTo>
                  <a:pt x="513" y="6144"/>
                  <a:pt x="349" y="6070"/>
                  <a:pt x="214" y="5922"/>
                </a:cubicBezTo>
                <a:cubicBezTo>
                  <a:pt x="79" y="5774"/>
                  <a:pt x="12" y="5603"/>
                  <a:pt x="12" y="5408"/>
                </a:cubicBezTo>
                <a:cubicBezTo>
                  <a:pt x="12" y="5344"/>
                  <a:pt x="27" y="5253"/>
                  <a:pt x="56" y="5136"/>
                </a:cubicBezTo>
                <a:cubicBezTo>
                  <a:pt x="85" y="5019"/>
                  <a:pt x="100" y="4929"/>
                  <a:pt x="100" y="4868"/>
                </a:cubicBezTo>
                <a:cubicBezTo>
                  <a:pt x="100" y="4761"/>
                  <a:pt x="83" y="4601"/>
                  <a:pt x="50" y="4386"/>
                </a:cubicBezTo>
                <a:cubicBezTo>
                  <a:pt x="17" y="4171"/>
                  <a:pt x="0" y="4009"/>
                  <a:pt x="0" y="3900"/>
                </a:cubicBezTo>
                <a:cubicBezTo>
                  <a:pt x="0" y="3604"/>
                  <a:pt x="24" y="3314"/>
                  <a:pt x="72" y="3030"/>
                </a:cubicBezTo>
                <a:cubicBezTo>
                  <a:pt x="120" y="2746"/>
                  <a:pt x="193" y="2467"/>
                  <a:pt x="290" y="2192"/>
                </a:cubicBezTo>
                <a:cubicBezTo>
                  <a:pt x="387" y="1917"/>
                  <a:pt x="521" y="1659"/>
                  <a:pt x="692" y="1416"/>
                </a:cubicBezTo>
                <a:cubicBezTo>
                  <a:pt x="863" y="1173"/>
                  <a:pt x="1063" y="965"/>
                  <a:pt x="1292" y="792"/>
                </a:cubicBezTo>
                <a:cubicBezTo>
                  <a:pt x="1500" y="635"/>
                  <a:pt x="1809" y="475"/>
                  <a:pt x="2220" y="312"/>
                </a:cubicBezTo>
                <a:cubicBezTo>
                  <a:pt x="2737" y="104"/>
                  <a:pt x="3159" y="0"/>
                  <a:pt x="3484" y="0"/>
                </a:cubicBezTo>
                <a:cubicBezTo>
                  <a:pt x="3644" y="0"/>
                  <a:pt x="3878" y="32"/>
                  <a:pt x="4186" y="96"/>
                </a:cubicBezTo>
                <a:cubicBezTo>
                  <a:pt x="4494" y="160"/>
                  <a:pt x="4725" y="192"/>
                  <a:pt x="4880" y="192"/>
                </a:cubicBezTo>
                <a:cubicBezTo>
                  <a:pt x="4931" y="192"/>
                  <a:pt x="5007" y="185"/>
                  <a:pt x="5108" y="172"/>
                </a:cubicBezTo>
                <a:cubicBezTo>
                  <a:pt x="5209" y="159"/>
                  <a:pt x="5287" y="152"/>
                  <a:pt x="5340" y="152"/>
                </a:cubicBezTo>
                <a:cubicBezTo>
                  <a:pt x="5556" y="152"/>
                  <a:pt x="5713" y="219"/>
                  <a:pt x="5812" y="354"/>
                </a:cubicBezTo>
                <a:cubicBezTo>
                  <a:pt x="5911" y="489"/>
                  <a:pt x="5960" y="668"/>
                  <a:pt x="5960" y="892"/>
                </a:cubicBezTo>
                <a:cubicBezTo>
                  <a:pt x="5960" y="953"/>
                  <a:pt x="5953" y="1044"/>
                  <a:pt x="5940" y="1164"/>
                </a:cubicBezTo>
                <a:cubicBezTo>
                  <a:pt x="5927" y="1284"/>
                  <a:pt x="5920" y="1375"/>
                  <a:pt x="5920" y="1436"/>
                </a:cubicBezTo>
                <a:cubicBezTo>
                  <a:pt x="5920" y="1471"/>
                  <a:pt x="5923" y="1504"/>
                  <a:pt x="5928" y="1536"/>
                </a:cubicBezTo>
                <a:cubicBezTo>
                  <a:pt x="5933" y="1568"/>
                  <a:pt x="5938" y="1590"/>
                  <a:pt x="5942" y="1602"/>
                </a:cubicBezTo>
                <a:cubicBezTo>
                  <a:pt x="5946" y="1614"/>
                  <a:pt x="5956" y="1641"/>
                  <a:pt x="5972" y="1684"/>
                </a:cubicBezTo>
                <a:cubicBezTo>
                  <a:pt x="5988" y="1727"/>
                  <a:pt x="5999" y="1753"/>
                  <a:pt x="6004" y="1764"/>
                </a:cubicBezTo>
                <a:cubicBezTo>
                  <a:pt x="6047" y="1871"/>
                  <a:pt x="6080" y="2029"/>
                  <a:pt x="6104" y="2238"/>
                </a:cubicBezTo>
                <a:cubicBezTo>
                  <a:pt x="6128" y="2447"/>
                  <a:pt x="6140" y="2629"/>
                  <a:pt x="6140" y="278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8" name="Freeform 57" title="Ikon klocka"/>
          <p:cNvSpPr>
            <a:spLocks noChangeAspect="1" noEditPoints="1"/>
          </p:cNvSpPr>
          <p:nvPr/>
        </p:nvSpPr>
        <p:spPr bwMode="auto">
          <a:xfrm>
            <a:off x="9538947" y="4727272"/>
            <a:ext cx="209960" cy="226384"/>
          </a:xfrm>
          <a:custGeom>
            <a:avLst/>
            <a:gdLst>
              <a:gd name="T0" fmla="*/ 3392 w 6656"/>
              <a:gd name="T1" fmla="*/ 6784 h 7168"/>
              <a:gd name="T2" fmla="*/ 3328 w 6656"/>
              <a:gd name="T3" fmla="*/ 6720 h 7168"/>
              <a:gd name="T4" fmla="*/ 2922 w 6656"/>
              <a:gd name="T5" fmla="*/ 6550 h 7168"/>
              <a:gd name="T6" fmla="*/ 2752 w 6656"/>
              <a:gd name="T7" fmla="*/ 6144 h 7168"/>
              <a:gd name="T8" fmla="*/ 2688 w 6656"/>
              <a:gd name="T9" fmla="*/ 6080 h 7168"/>
              <a:gd name="T10" fmla="*/ 2624 w 6656"/>
              <a:gd name="T11" fmla="*/ 6144 h 7168"/>
              <a:gd name="T12" fmla="*/ 2830 w 6656"/>
              <a:gd name="T13" fmla="*/ 6642 h 7168"/>
              <a:gd name="T14" fmla="*/ 3328 w 6656"/>
              <a:gd name="T15" fmla="*/ 6848 h 7168"/>
              <a:gd name="T16" fmla="*/ 3392 w 6656"/>
              <a:gd name="T17" fmla="*/ 6784 h 7168"/>
              <a:gd name="T18" fmla="*/ 6656 w 6656"/>
              <a:gd name="T19" fmla="*/ 5632 h 7168"/>
              <a:gd name="T20" fmla="*/ 6504 w 6656"/>
              <a:gd name="T21" fmla="*/ 5992 h 7168"/>
              <a:gd name="T22" fmla="*/ 6144 w 6656"/>
              <a:gd name="T23" fmla="*/ 6144 h 7168"/>
              <a:gd name="T24" fmla="*/ 4352 w 6656"/>
              <a:gd name="T25" fmla="*/ 6144 h 7168"/>
              <a:gd name="T26" fmla="*/ 4052 w 6656"/>
              <a:gd name="T27" fmla="*/ 6868 h 7168"/>
              <a:gd name="T28" fmla="*/ 3328 w 6656"/>
              <a:gd name="T29" fmla="*/ 7168 h 7168"/>
              <a:gd name="T30" fmla="*/ 2604 w 6656"/>
              <a:gd name="T31" fmla="*/ 6868 h 7168"/>
              <a:gd name="T32" fmla="*/ 2304 w 6656"/>
              <a:gd name="T33" fmla="*/ 6144 h 7168"/>
              <a:gd name="T34" fmla="*/ 512 w 6656"/>
              <a:gd name="T35" fmla="*/ 6144 h 7168"/>
              <a:gd name="T36" fmla="*/ 152 w 6656"/>
              <a:gd name="T37" fmla="*/ 5992 h 7168"/>
              <a:gd name="T38" fmla="*/ 0 w 6656"/>
              <a:gd name="T39" fmla="*/ 5632 h 7168"/>
              <a:gd name="T40" fmla="*/ 364 w 6656"/>
              <a:gd name="T41" fmla="*/ 5280 h 7168"/>
              <a:gd name="T42" fmla="*/ 704 w 6656"/>
              <a:gd name="T43" fmla="*/ 4802 h 7168"/>
              <a:gd name="T44" fmla="*/ 1002 w 6656"/>
              <a:gd name="T45" fmla="*/ 4168 h 7168"/>
              <a:gd name="T46" fmla="*/ 1202 w 6656"/>
              <a:gd name="T47" fmla="*/ 3344 h 7168"/>
              <a:gd name="T48" fmla="*/ 1280 w 6656"/>
              <a:gd name="T49" fmla="*/ 2304 h 7168"/>
              <a:gd name="T50" fmla="*/ 1748 w 6656"/>
              <a:gd name="T51" fmla="*/ 1174 h 7168"/>
              <a:gd name="T52" fmla="*/ 2976 w 6656"/>
              <a:gd name="T53" fmla="*/ 540 h 7168"/>
              <a:gd name="T54" fmla="*/ 2944 w 6656"/>
              <a:gd name="T55" fmla="*/ 384 h 7168"/>
              <a:gd name="T56" fmla="*/ 3056 w 6656"/>
              <a:gd name="T57" fmla="*/ 112 h 7168"/>
              <a:gd name="T58" fmla="*/ 3328 w 6656"/>
              <a:gd name="T59" fmla="*/ 0 h 7168"/>
              <a:gd name="T60" fmla="*/ 3600 w 6656"/>
              <a:gd name="T61" fmla="*/ 112 h 7168"/>
              <a:gd name="T62" fmla="*/ 3712 w 6656"/>
              <a:gd name="T63" fmla="*/ 384 h 7168"/>
              <a:gd name="T64" fmla="*/ 3680 w 6656"/>
              <a:gd name="T65" fmla="*/ 540 h 7168"/>
              <a:gd name="T66" fmla="*/ 4908 w 6656"/>
              <a:gd name="T67" fmla="*/ 1174 h 7168"/>
              <a:gd name="T68" fmla="*/ 5376 w 6656"/>
              <a:gd name="T69" fmla="*/ 2304 h 7168"/>
              <a:gd name="T70" fmla="*/ 5454 w 6656"/>
              <a:gd name="T71" fmla="*/ 3344 h 7168"/>
              <a:gd name="T72" fmla="*/ 5654 w 6656"/>
              <a:gd name="T73" fmla="*/ 4168 h 7168"/>
              <a:gd name="T74" fmla="*/ 5952 w 6656"/>
              <a:gd name="T75" fmla="*/ 4802 h 7168"/>
              <a:gd name="T76" fmla="*/ 6292 w 6656"/>
              <a:gd name="T77" fmla="*/ 5280 h 7168"/>
              <a:gd name="T78" fmla="*/ 6656 w 6656"/>
              <a:gd name="T79" fmla="*/ 563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56" h="7168">
                <a:moveTo>
                  <a:pt x="3392" y="6784"/>
                </a:moveTo>
                <a:cubicBezTo>
                  <a:pt x="3392" y="6741"/>
                  <a:pt x="3371" y="6720"/>
                  <a:pt x="3328" y="6720"/>
                </a:cubicBezTo>
                <a:cubicBezTo>
                  <a:pt x="3171" y="6720"/>
                  <a:pt x="3035" y="6663"/>
                  <a:pt x="2922" y="6550"/>
                </a:cubicBezTo>
                <a:cubicBezTo>
                  <a:pt x="2809" y="6437"/>
                  <a:pt x="2752" y="6301"/>
                  <a:pt x="2752" y="6144"/>
                </a:cubicBezTo>
                <a:cubicBezTo>
                  <a:pt x="2752" y="6101"/>
                  <a:pt x="2731" y="6080"/>
                  <a:pt x="2688" y="6080"/>
                </a:cubicBezTo>
                <a:cubicBezTo>
                  <a:pt x="2645" y="6080"/>
                  <a:pt x="2624" y="6101"/>
                  <a:pt x="2624" y="6144"/>
                </a:cubicBezTo>
                <a:cubicBezTo>
                  <a:pt x="2624" y="6339"/>
                  <a:pt x="2693" y="6505"/>
                  <a:pt x="2830" y="6642"/>
                </a:cubicBezTo>
                <a:cubicBezTo>
                  <a:pt x="2967" y="6779"/>
                  <a:pt x="3133" y="6848"/>
                  <a:pt x="3328" y="6848"/>
                </a:cubicBezTo>
                <a:cubicBezTo>
                  <a:pt x="3371" y="6848"/>
                  <a:pt x="3392" y="6827"/>
                  <a:pt x="3392" y="6784"/>
                </a:cubicBezTo>
                <a:close/>
                <a:moveTo>
                  <a:pt x="6656" y="5632"/>
                </a:moveTo>
                <a:cubicBezTo>
                  <a:pt x="6656" y="5771"/>
                  <a:pt x="6605" y="5891"/>
                  <a:pt x="6504" y="5992"/>
                </a:cubicBezTo>
                <a:cubicBezTo>
                  <a:pt x="6403" y="6093"/>
                  <a:pt x="6283" y="6144"/>
                  <a:pt x="6144" y="6144"/>
                </a:cubicBezTo>
                <a:cubicBezTo>
                  <a:pt x="4352" y="6144"/>
                  <a:pt x="4352" y="6144"/>
                  <a:pt x="4352" y="6144"/>
                </a:cubicBezTo>
                <a:cubicBezTo>
                  <a:pt x="4352" y="6427"/>
                  <a:pt x="4252" y="6668"/>
                  <a:pt x="4052" y="6868"/>
                </a:cubicBezTo>
                <a:cubicBezTo>
                  <a:pt x="3852" y="7068"/>
                  <a:pt x="3611" y="7168"/>
                  <a:pt x="3328" y="7168"/>
                </a:cubicBezTo>
                <a:cubicBezTo>
                  <a:pt x="3045" y="7168"/>
                  <a:pt x="2804" y="7068"/>
                  <a:pt x="2604" y="6868"/>
                </a:cubicBezTo>
                <a:cubicBezTo>
                  <a:pt x="2404" y="6668"/>
                  <a:pt x="2304" y="6427"/>
                  <a:pt x="2304" y="6144"/>
                </a:cubicBezTo>
                <a:cubicBezTo>
                  <a:pt x="512" y="6144"/>
                  <a:pt x="512" y="6144"/>
                  <a:pt x="512" y="6144"/>
                </a:cubicBezTo>
                <a:cubicBezTo>
                  <a:pt x="373" y="6144"/>
                  <a:pt x="253" y="6093"/>
                  <a:pt x="152" y="5992"/>
                </a:cubicBezTo>
                <a:cubicBezTo>
                  <a:pt x="51" y="5891"/>
                  <a:pt x="0" y="5771"/>
                  <a:pt x="0" y="5632"/>
                </a:cubicBezTo>
                <a:cubicBezTo>
                  <a:pt x="133" y="5520"/>
                  <a:pt x="255" y="5403"/>
                  <a:pt x="364" y="5280"/>
                </a:cubicBezTo>
                <a:cubicBezTo>
                  <a:pt x="473" y="5157"/>
                  <a:pt x="587" y="4998"/>
                  <a:pt x="704" y="4802"/>
                </a:cubicBezTo>
                <a:cubicBezTo>
                  <a:pt x="821" y="4606"/>
                  <a:pt x="921" y="4395"/>
                  <a:pt x="1002" y="4168"/>
                </a:cubicBezTo>
                <a:cubicBezTo>
                  <a:pt x="1083" y="3941"/>
                  <a:pt x="1150" y="3667"/>
                  <a:pt x="1202" y="3344"/>
                </a:cubicBezTo>
                <a:cubicBezTo>
                  <a:pt x="1254" y="3021"/>
                  <a:pt x="1280" y="2675"/>
                  <a:pt x="1280" y="2304"/>
                </a:cubicBezTo>
                <a:cubicBezTo>
                  <a:pt x="1280" y="1899"/>
                  <a:pt x="1436" y="1522"/>
                  <a:pt x="1748" y="1174"/>
                </a:cubicBezTo>
                <a:cubicBezTo>
                  <a:pt x="2060" y="826"/>
                  <a:pt x="2469" y="615"/>
                  <a:pt x="2976" y="540"/>
                </a:cubicBezTo>
                <a:cubicBezTo>
                  <a:pt x="2955" y="489"/>
                  <a:pt x="2944" y="437"/>
                  <a:pt x="2944" y="384"/>
                </a:cubicBezTo>
                <a:cubicBezTo>
                  <a:pt x="2944" y="277"/>
                  <a:pt x="2981" y="187"/>
                  <a:pt x="3056" y="112"/>
                </a:cubicBezTo>
                <a:cubicBezTo>
                  <a:pt x="3131" y="37"/>
                  <a:pt x="3221" y="0"/>
                  <a:pt x="3328" y="0"/>
                </a:cubicBezTo>
                <a:cubicBezTo>
                  <a:pt x="3435" y="0"/>
                  <a:pt x="3525" y="37"/>
                  <a:pt x="3600" y="112"/>
                </a:cubicBezTo>
                <a:cubicBezTo>
                  <a:pt x="3675" y="187"/>
                  <a:pt x="3712" y="277"/>
                  <a:pt x="3712" y="384"/>
                </a:cubicBezTo>
                <a:cubicBezTo>
                  <a:pt x="3712" y="437"/>
                  <a:pt x="3701" y="489"/>
                  <a:pt x="3680" y="540"/>
                </a:cubicBezTo>
                <a:cubicBezTo>
                  <a:pt x="4187" y="615"/>
                  <a:pt x="4596" y="826"/>
                  <a:pt x="4908" y="1174"/>
                </a:cubicBezTo>
                <a:cubicBezTo>
                  <a:pt x="5220" y="1522"/>
                  <a:pt x="5376" y="1899"/>
                  <a:pt x="5376" y="2304"/>
                </a:cubicBezTo>
                <a:cubicBezTo>
                  <a:pt x="5376" y="2675"/>
                  <a:pt x="5402" y="3021"/>
                  <a:pt x="5454" y="3344"/>
                </a:cubicBezTo>
                <a:cubicBezTo>
                  <a:pt x="5506" y="3667"/>
                  <a:pt x="5573" y="3941"/>
                  <a:pt x="5654" y="4168"/>
                </a:cubicBezTo>
                <a:cubicBezTo>
                  <a:pt x="5735" y="4395"/>
                  <a:pt x="5835" y="4606"/>
                  <a:pt x="5952" y="4802"/>
                </a:cubicBezTo>
                <a:cubicBezTo>
                  <a:pt x="6069" y="4998"/>
                  <a:pt x="6183" y="5157"/>
                  <a:pt x="6292" y="5280"/>
                </a:cubicBezTo>
                <a:cubicBezTo>
                  <a:pt x="6401" y="5403"/>
                  <a:pt x="6523" y="5520"/>
                  <a:pt x="6656" y="563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9" name="Freeform 349" title="Ikon lampa"/>
          <p:cNvSpPr>
            <a:spLocks noChangeAspect="1" noEditPoints="1"/>
          </p:cNvSpPr>
          <p:nvPr/>
        </p:nvSpPr>
        <p:spPr bwMode="auto">
          <a:xfrm>
            <a:off x="9777014" y="4727255"/>
            <a:ext cx="168234" cy="251241"/>
          </a:xfrm>
          <a:custGeom>
            <a:avLst/>
            <a:gdLst>
              <a:gd name="T0" fmla="*/ 2906 w 4096"/>
              <a:gd name="T1" fmla="*/ 1882 h 6144"/>
              <a:gd name="T2" fmla="*/ 2726 w 4096"/>
              <a:gd name="T3" fmla="*/ 1882 h 6144"/>
              <a:gd name="T4" fmla="*/ 2472 w 4096"/>
              <a:gd name="T5" fmla="*/ 1508 h 6144"/>
              <a:gd name="T6" fmla="*/ 1958 w 4096"/>
              <a:gd name="T7" fmla="*/ 1370 h 6144"/>
              <a:gd name="T8" fmla="*/ 1958 w 4096"/>
              <a:gd name="T9" fmla="*/ 1190 h 6144"/>
              <a:gd name="T10" fmla="*/ 2446 w 4096"/>
              <a:gd name="T11" fmla="*/ 1216 h 6144"/>
              <a:gd name="T12" fmla="*/ 2944 w 4096"/>
              <a:gd name="T13" fmla="*/ 1792 h 6144"/>
              <a:gd name="T14" fmla="*/ 3446 w 4096"/>
              <a:gd name="T15" fmla="*/ 1256 h 6144"/>
              <a:gd name="T16" fmla="*/ 2594 w 4096"/>
              <a:gd name="T17" fmla="*/ 602 h 6144"/>
              <a:gd name="T18" fmla="*/ 1502 w 4096"/>
              <a:gd name="T19" fmla="*/ 602 h 6144"/>
              <a:gd name="T20" fmla="*/ 650 w 4096"/>
              <a:gd name="T21" fmla="*/ 1256 h 6144"/>
              <a:gd name="T22" fmla="*/ 784 w 4096"/>
              <a:gd name="T23" fmla="*/ 2512 h 6144"/>
              <a:gd name="T24" fmla="*/ 1028 w 4096"/>
              <a:gd name="T25" fmla="*/ 2776 h 6144"/>
              <a:gd name="T26" fmla="*/ 2504 w 4096"/>
              <a:gd name="T27" fmla="*/ 3968 h 6144"/>
              <a:gd name="T28" fmla="*/ 3190 w 4096"/>
              <a:gd name="T29" fmla="*/ 2644 h 6144"/>
              <a:gd name="T30" fmla="*/ 3584 w 4096"/>
              <a:gd name="T31" fmla="*/ 1792 h 6144"/>
              <a:gd name="T32" fmla="*/ 3684 w 4096"/>
              <a:gd name="T33" fmla="*/ 2864 h 6144"/>
              <a:gd name="T34" fmla="*/ 3148 w 4096"/>
              <a:gd name="T35" fmla="*/ 3594 h 6144"/>
              <a:gd name="T36" fmla="*/ 3200 w 4096"/>
              <a:gd name="T37" fmla="*/ 4352 h 6144"/>
              <a:gd name="T38" fmla="*/ 3200 w 4096"/>
              <a:gd name="T39" fmla="*/ 4864 h 6144"/>
              <a:gd name="T40" fmla="*/ 3072 w 4096"/>
              <a:gd name="T41" fmla="*/ 5376 h 6144"/>
              <a:gd name="T42" fmla="*/ 2636 w 4096"/>
              <a:gd name="T43" fmla="*/ 5760 h 6144"/>
              <a:gd name="T44" fmla="*/ 2048 w 4096"/>
              <a:gd name="T45" fmla="*/ 6144 h 6144"/>
              <a:gd name="T46" fmla="*/ 1460 w 4096"/>
              <a:gd name="T47" fmla="*/ 5760 h 6144"/>
              <a:gd name="T48" fmla="*/ 1024 w 4096"/>
              <a:gd name="T49" fmla="*/ 5376 h 6144"/>
              <a:gd name="T50" fmla="*/ 896 w 4096"/>
              <a:gd name="T51" fmla="*/ 4864 h 6144"/>
              <a:gd name="T52" fmla="*/ 896 w 4096"/>
              <a:gd name="T53" fmla="*/ 4352 h 6144"/>
              <a:gd name="T54" fmla="*/ 948 w 4096"/>
              <a:gd name="T55" fmla="*/ 3594 h 6144"/>
              <a:gd name="T56" fmla="*/ 412 w 4096"/>
              <a:gd name="T57" fmla="*/ 2864 h 6144"/>
              <a:gd name="T58" fmla="*/ 178 w 4096"/>
              <a:gd name="T59" fmla="*/ 1054 h 6144"/>
              <a:gd name="T60" fmla="*/ 1302 w 4096"/>
              <a:gd name="T61" fmla="*/ 130 h 6144"/>
              <a:gd name="T62" fmla="*/ 2794 w 4096"/>
              <a:gd name="T63" fmla="*/ 130 h 6144"/>
              <a:gd name="T64" fmla="*/ 3918 w 4096"/>
              <a:gd name="T65" fmla="*/ 1054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96" h="6144">
                <a:moveTo>
                  <a:pt x="2944" y="1792"/>
                </a:moveTo>
                <a:cubicBezTo>
                  <a:pt x="2944" y="1827"/>
                  <a:pt x="2931" y="1857"/>
                  <a:pt x="2906" y="1882"/>
                </a:cubicBezTo>
                <a:cubicBezTo>
                  <a:pt x="2881" y="1907"/>
                  <a:pt x="2851" y="1920"/>
                  <a:pt x="2816" y="1920"/>
                </a:cubicBezTo>
                <a:cubicBezTo>
                  <a:pt x="2781" y="1920"/>
                  <a:pt x="2751" y="1907"/>
                  <a:pt x="2726" y="1882"/>
                </a:cubicBezTo>
                <a:cubicBezTo>
                  <a:pt x="2701" y="1857"/>
                  <a:pt x="2688" y="1827"/>
                  <a:pt x="2688" y="1792"/>
                </a:cubicBezTo>
                <a:cubicBezTo>
                  <a:pt x="2688" y="1669"/>
                  <a:pt x="2616" y="1575"/>
                  <a:pt x="2472" y="1508"/>
                </a:cubicBezTo>
                <a:cubicBezTo>
                  <a:pt x="2328" y="1441"/>
                  <a:pt x="2187" y="1408"/>
                  <a:pt x="2048" y="1408"/>
                </a:cubicBezTo>
                <a:cubicBezTo>
                  <a:pt x="2013" y="1408"/>
                  <a:pt x="1983" y="1395"/>
                  <a:pt x="1958" y="1370"/>
                </a:cubicBezTo>
                <a:cubicBezTo>
                  <a:pt x="1933" y="1345"/>
                  <a:pt x="1920" y="1315"/>
                  <a:pt x="1920" y="1280"/>
                </a:cubicBezTo>
                <a:cubicBezTo>
                  <a:pt x="1920" y="1245"/>
                  <a:pt x="1933" y="1215"/>
                  <a:pt x="1958" y="1190"/>
                </a:cubicBezTo>
                <a:cubicBezTo>
                  <a:pt x="1983" y="1165"/>
                  <a:pt x="2013" y="1152"/>
                  <a:pt x="2048" y="1152"/>
                </a:cubicBezTo>
                <a:cubicBezTo>
                  <a:pt x="2181" y="1152"/>
                  <a:pt x="2314" y="1173"/>
                  <a:pt x="2446" y="1216"/>
                </a:cubicBezTo>
                <a:cubicBezTo>
                  <a:pt x="2578" y="1259"/>
                  <a:pt x="2694" y="1331"/>
                  <a:pt x="2794" y="1432"/>
                </a:cubicBezTo>
                <a:cubicBezTo>
                  <a:pt x="2894" y="1533"/>
                  <a:pt x="2944" y="1653"/>
                  <a:pt x="2944" y="1792"/>
                </a:cubicBezTo>
                <a:close/>
                <a:moveTo>
                  <a:pt x="3584" y="1792"/>
                </a:moveTo>
                <a:cubicBezTo>
                  <a:pt x="3584" y="1600"/>
                  <a:pt x="3538" y="1421"/>
                  <a:pt x="3446" y="1256"/>
                </a:cubicBezTo>
                <a:cubicBezTo>
                  <a:pt x="3354" y="1091"/>
                  <a:pt x="3234" y="955"/>
                  <a:pt x="3086" y="850"/>
                </a:cubicBezTo>
                <a:cubicBezTo>
                  <a:pt x="2938" y="745"/>
                  <a:pt x="2774" y="662"/>
                  <a:pt x="2594" y="602"/>
                </a:cubicBezTo>
                <a:cubicBezTo>
                  <a:pt x="2414" y="542"/>
                  <a:pt x="2232" y="512"/>
                  <a:pt x="2048" y="512"/>
                </a:cubicBezTo>
                <a:cubicBezTo>
                  <a:pt x="1864" y="512"/>
                  <a:pt x="1682" y="542"/>
                  <a:pt x="1502" y="602"/>
                </a:cubicBezTo>
                <a:cubicBezTo>
                  <a:pt x="1322" y="662"/>
                  <a:pt x="1158" y="745"/>
                  <a:pt x="1010" y="850"/>
                </a:cubicBezTo>
                <a:cubicBezTo>
                  <a:pt x="862" y="955"/>
                  <a:pt x="742" y="1091"/>
                  <a:pt x="650" y="1256"/>
                </a:cubicBezTo>
                <a:cubicBezTo>
                  <a:pt x="558" y="1421"/>
                  <a:pt x="512" y="1600"/>
                  <a:pt x="512" y="1792"/>
                </a:cubicBezTo>
                <a:cubicBezTo>
                  <a:pt x="512" y="2061"/>
                  <a:pt x="603" y="2301"/>
                  <a:pt x="784" y="2512"/>
                </a:cubicBezTo>
                <a:cubicBezTo>
                  <a:pt x="811" y="2541"/>
                  <a:pt x="851" y="2585"/>
                  <a:pt x="906" y="2644"/>
                </a:cubicBezTo>
                <a:cubicBezTo>
                  <a:pt x="961" y="2703"/>
                  <a:pt x="1001" y="2747"/>
                  <a:pt x="1028" y="2776"/>
                </a:cubicBezTo>
                <a:cubicBezTo>
                  <a:pt x="1369" y="3184"/>
                  <a:pt x="1557" y="3581"/>
                  <a:pt x="1592" y="3968"/>
                </a:cubicBezTo>
                <a:cubicBezTo>
                  <a:pt x="2504" y="3968"/>
                  <a:pt x="2504" y="3968"/>
                  <a:pt x="2504" y="3968"/>
                </a:cubicBezTo>
                <a:cubicBezTo>
                  <a:pt x="2539" y="3581"/>
                  <a:pt x="2727" y="3184"/>
                  <a:pt x="3068" y="2776"/>
                </a:cubicBezTo>
                <a:cubicBezTo>
                  <a:pt x="3095" y="2747"/>
                  <a:pt x="3135" y="2703"/>
                  <a:pt x="3190" y="2644"/>
                </a:cubicBezTo>
                <a:cubicBezTo>
                  <a:pt x="3245" y="2585"/>
                  <a:pt x="3285" y="2541"/>
                  <a:pt x="3312" y="2512"/>
                </a:cubicBezTo>
                <a:cubicBezTo>
                  <a:pt x="3493" y="2301"/>
                  <a:pt x="3584" y="2061"/>
                  <a:pt x="3584" y="1792"/>
                </a:cubicBezTo>
                <a:close/>
                <a:moveTo>
                  <a:pt x="4096" y="1792"/>
                </a:moveTo>
                <a:cubicBezTo>
                  <a:pt x="4096" y="2205"/>
                  <a:pt x="3959" y="2563"/>
                  <a:pt x="3684" y="2864"/>
                </a:cubicBezTo>
                <a:cubicBezTo>
                  <a:pt x="3564" y="2995"/>
                  <a:pt x="3465" y="3111"/>
                  <a:pt x="3386" y="3212"/>
                </a:cubicBezTo>
                <a:cubicBezTo>
                  <a:pt x="3307" y="3313"/>
                  <a:pt x="3228" y="3441"/>
                  <a:pt x="3148" y="3594"/>
                </a:cubicBezTo>
                <a:cubicBezTo>
                  <a:pt x="3068" y="3747"/>
                  <a:pt x="3023" y="3891"/>
                  <a:pt x="3012" y="4024"/>
                </a:cubicBezTo>
                <a:cubicBezTo>
                  <a:pt x="3137" y="4099"/>
                  <a:pt x="3200" y="4208"/>
                  <a:pt x="3200" y="4352"/>
                </a:cubicBezTo>
                <a:cubicBezTo>
                  <a:pt x="3200" y="4451"/>
                  <a:pt x="3167" y="4536"/>
                  <a:pt x="3100" y="4608"/>
                </a:cubicBezTo>
                <a:cubicBezTo>
                  <a:pt x="3167" y="4680"/>
                  <a:pt x="3200" y="4765"/>
                  <a:pt x="3200" y="4864"/>
                </a:cubicBezTo>
                <a:cubicBezTo>
                  <a:pt x="3200" y="5003"/>
                  <a:pt x="3140" y="5111"/>
                  <a:pt x="3020" y="5188"/>
                </a:cubicBezTo>
                <a:cubicBezTo>
                  <a:pt x="3055" y="5249"/>
                  <a:pt x="3072" y="5312"/>
                  <a:pt x="3072" y="5376"/>
                </a:cubicBezTo>
                <a:cubicBezTo>
                  <a:pt x="3072" y="5499"/>
                  <a:pt x="3030" y="5593"/>
                  <a:pt x="2946" y="5660"/>
                </a:cubicBezTo>
                <a:cubicBezTo>
                  <a:pt x="2862" y="5727"/>
                  <a:pt x="2759" y="5760"/>
                  <a:pt x="2636" y="5760"/>
                </a:cubicBezTo>
                <a:cubicBezTo>
                  <a:pt x="2583" y="5877"/>
                  <a:pt x="2503" y="5971"/>
                  <a:pt x="2396" y="6040"/>
                </a:cubicBezTo>
                <a:cubicBezTo>
                  <a:pt x="2289" y="6109"/>
                  <a:pt x="2173" y="6144"/>
                  <a:pt x="2048" y="6144"/>
                </a:cubicBezTo>
                <a:cubicBezTo>
                  <a:pt x="1923" y="6144"/>
                  <a:pt x="1807" y="6109"/>
                  <a:pt x="1700" y="6040"/>
                </a:cubicBezTo>
                <a:cubicBezTo>
                  <a:pt x="1593" y="5971"/>
                  <a:pt x="1513" y="5877"/>
                  <a:pt x="1460" y="5760"/>
                </a:cubicBezTo>
                <a:cubicBezTo>
                  <a:pt x="1337" y="5760"/>
                  <a:pt x="1234" y="5727"/>
                  <a:pt x="1150" y="5660"/>
                </a:cubicBezTo>
                <a:cubicBezTo>
                  <a:pt x="1066" y="5593"/>
                  <a:pt x="1024" y="5499"/>
                  <a:pt x="1024" y="5376"/>
                </a:cubicBezTo>
                <a:cubicBezTo>
                  <a:pt x="1024" y="5312"/>
                  <a:pt x="1041" y="5249"/>
                  <a:pt x="1076" y="5188"/>
                </a:cubicBezTo>
                <a:cubicBezTo>
                  <a:pt x="956" y="5111"/>
                  <a:pt x="896" y="5003"/>
                  <a:pt x="896" y="4864"/>
                </a:cubicBezTo>
                <a:cubicBezTo>
                  <a:pt x="896" y="4765"/>
                  <a:pt x="929" y="4680"/>
                  <a:pt x="996" y="4608"/>
                </a:cubicBezTo>
                <a:cubicBezTo>
                  <a:pt x="929" y="4536"/>
                  <a:pt x="896" y="4451"/>
                  <a:pt x="896" y="4352"/>
                </a:cubicBezTo>
                <a:cubicBezTo>
                  <a:pt x="896" y="4208"/>
                  <a:pt x="959" y="4099"/>
                  <a:pt x="1084" y="4024"/>
                </a:cubicBezTo>
                <a:cubicBezTo>
                  <a:pt x="1073" y="3891"/>
                  <a:pt x="1028" y="3747"/>
                  <a:pt x="948" y="3594"/>
                </a:cubicBezTo>
                <a:cubicBezTo>
                  <a:pt x="868" y="3441"/>
                  <a:pt x="789" y="3313"/>
                  <a:pt x="710" y="3212"/>
                </a:cubicBezTo>
                <a:cubicBezTo>
                  <a:pt x="631" y="3111"/>
                  <a:pt x="532" y="2995"/>
                  <a:pt x="412" y="2864"/>
                </a:cubicBezTo>
                <a:cubicBezTo>
                  <a:pt x="137" y="2563"/>
                  <a:pt x="0" y="2205"/>
                  <a:pt x="0" y="1792"/>
                </a:cubicBezTo>
                <a:cubicBezTo>
                  <a:pt x="0" y="1528"/>
                  <a:pt x="59" y="1282"/>
                  <a:pt x="178" y="1054"/>
                </a:cubicBezTo>
                <a:cubicBezTo>
                  <a:pt x="297" y="826"/>
                  <a:pt x="453" y="637"/>
                  <a:pt x="646" y="486"/>
                </a:cubicBezTo>
                <a:cubicBezTo>
                  <a:pt x="839" y="335"/>
                  <a:pt x="1058" y="217"/>
                  <a:pt x="1302" y="130"/>
                </a:cubicBezTo>
                <a:cubicBezTo>
                  <a:pt x="1546" y="43"/>
                  <a:pt x="1795" y="0"/>
                  <a:pt x="2048" y="0"/>
                </a:cubicBezTo>
                <a:cubicBezTo>
                  <a:pt x="2301" y="0"/>
                  <a:pt x="2550" y="43"/>
                  <a:pt x="2794" y="130"/>
                </a:cubicBezTo>
                <a:cubicBezTo>
                  <a:pt x="3038" y="217"/>
                  <a:pt x="3257" y="335"/>
                  <a:pt x="3450" y="486"/>
                </a:cubicBezTo>
                <a:cubicBezTo>
                  <a:pt x="3643" y="637"/>
                  <a:pt x="3799" y="826"/>
                  <a:pt x="3918" y="1054"/>
                </a:cubicBezTo>
                <a:cubicBezTo>
                  <a:pt x="4037" y="1282"/>
                  <a:pt x="4096" y="1528"/>
                  <a:pt x="4096" y="179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0" name="Freeform 353" title="Ikon punktlista"/>
          <p:cNvSpPr>
            <a:spLocks noChangeAspect="1" noEditPoints="1"/>
          </p:cNvSpPr>
          <p:nvPr/>
        </p:nvSpPr>
        <p:spPr bwMode="auto">
          <a:xfrm>
            <a:off x="9989950" y="4759871"/>
            <a:ext cx="251241" cy="198419"/>
          </a:xfrm>
          <a:custGeom>
            <a:avLst/>
            <a:gdLst>
              <a:gd name="T0" fmla="*/ 1312 w 7168"/>
              <a:gd name="T1" fmla="*/ 5408 h 5632"/>
              <a:gd name="T2" fmla="*/ 224 w 7168"/>
              <a:gd name="T3" fmla="*/ 5408 h 5632"/>
              <a:gd name="T4" fmla="*/ 224 w 7168"/>
              <a:gd name="T5" fmla="*/ 4320 h 5632"/>
              <a:gd name="T6" fmla="*/ 1312 w 7168"/>
              <a:gd name="T7" fmla="*/ 4320 h 5632"/>
              <a:gd name="T8" fmla="*/ 1536 w 7168"/>
              <a:gd name="T9" fmla="*/ 2816 h 5632"/>
              <a:gd name="T10" fmla="*/ 768 w 7168"/>
              <a:gd name="T11" fmla="*/ 3584 h 5632"/>
              <a:gd name="T12" fmla="*/ 0 w 7168"/>
              <a:gd name="T13" fmla="*/ 2816 h 5632"/>
              <a:gd name="T14" fmla="*/ 768 w 7168"/>
              <a:gd name="T15" fmla="*/ 2048 h 5632"/>
              <a:gd name="T16" fmla="*/ 1536 w 7168"/>
              <a:gd name="T17" fmla="*/ 2816 h 5632"/>
              <a:gd name="T18" fmla="*/ 7168 w 7168"/>
              <a:gd name="T19" fmla="*/ 5248 h 5632"/>
              <a:gd name="T20" fmla="*/ 7040 w 7168"/>
              <a:gd name="T21" fmla="*/ 5376 h 5632"/>
              <a:gd name="T22" fmla="*/ 2086 w 7168"/>
              <a:gd name="T23" fmla="*/ 5338 h 5632"/>
              <a:gd name="T24" fmla="*/ 2048 w 7168"/>
              <a:gd name="T25" fmla="*/ 4480 h 5632"/>
              <a:gd name="T26" fmla="*/ 2176 w 7168"/>
              <a:gd name="T27" fmla="*/ 4352 h 5632"/>
              <a:gd name="T28" fmla="*/ 7130 w 7168"/>
              <a:gd name="T29" fmla="*/ 4390 h 5632"/>
              <a:gd name="T30" fmla="*/ 1536 w 7168"/>
              <a:gd name="T31" fmla="*/ 768 h 5632"/>
              <a:gd name="T32" fmla="*/ 768 w 7168"/>
              <a:gd name="T33" fmla="*/ 1536 h 5632"/>
              <a:gd name="T34" fmla="*/ 0 w 7168"/>
              <a:gd name="T35" fmla="*/ 768 h 5632"/>
              <a:gd name="T36" fmla="*/ 768 w 7168"/>
              <a:gd name="T37" fmla="*/ 0 h 5632"/>
              <a:gd name="T38" fmla="*/ 1536 w 7168"/>
              <a:gd name="T39" fmla="*/ 768 h 5632"/>
              <a:gd name="T40" fmla="*/ 7168 w 7168"/>
              <a:gd name="T41" fmla="*/ 3200 h 5632"/>
              <a:gd name="T42" fmla="*/ 7040 w 7168"/>
              <a:gd name="T43" fmla="*/ 3328 h 5632"/>
              <a:gd name="T44" fmla="*/ 2086 w 7168"/>
              <a:gd name="T45" fmla="*/ 3290 h 5632"/>
              <a:gd name="T46" fmla="*/ 2048 w 7168"/>
              <a:gd name="T47" fmla="*/ 2432 h 5632"/>
              <a:gd name="T48" fmla="*/ 2176 w 7168"/>
              <a:gd name="T49" fmla="*/ 2304 h 5632"/>
              <a:gd name="T50" fmla="*/ 7130 w 7168"/>
              <a:gd name="T51" fmla="*/ 2342 h 5632"/>
              <a:gd name="T52" fmla="*/ 7168 w 7168"/>
              <a:gd name="T53" fmla="*/ 384 h 5632"/>
              <a:gd name="T54" fmla="*/ 7130 w 7168"/>
              <a:gd name="T55" fmla="*/ 1242 h 5632"/>
              <a:gd name="T56" fmla="*/ 2176 w 7168"/>
              <a:gd name="T57" fmla="*/ 1280 h 5632"/>
              <a:gd name="T58" fmla="*/ 2048 w 7168"/>
              <a:gd name="T59" fmla="*/ 1152 h 5632"/>
              <a:gd name="T60" fmla="*/ 2086 w 7168"/>
              <a:gd name="T61" fmla="*/ 294 h 5632"/>
              <a:gd name="T62" fmla="*/ 7040 w 7168"/>
              <a:gd name="T63" fmla="*/ 256 h 5632"/>
              <a:gd name="T64" fmla="*/ 7168 w 7168"/>
              <a:gd name="T65" fmla="*/ 384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68" h="5632">
                <a:moveTo>
                  <a:pt x="1536" y="4864"/>
                </a:moveTo>
                <a:cubicBezTo>
                  <a:pt x="1536" y="5077"/>
                  <a:pt x="1461" y="5259"/>
                  <a:pt x="1312" y="5408"/>
                </a:cubicBezTo>
                <a:cubicBezTo>
                  <a:pt x="1163" y="5557"/>
                  <a:pt x="981" y="5632"/>
                  <a:pt x="768" y="5632"/>
                </a:cubicBezTo>
                <a:cubicBezTo>
                  <a:pt x="555" y="5632"/>
                  <a:pt x="373" y="5557"/>
                  <a:pt x="224" y="5408"/>
                </a:cubicBezTo>
                <a:cubicBezTo>
                  <a:pt x="75" y="5259"/>
                  <a:pt x="0" y="5077"/>
                  <a:pt x="0" y="4864"/>
                </a:cubicBezTo>
                <a:cubicBezTo>
                  <a:pt x="0" y="4651"/>
                  <a:pt x="75" y="4469"/>
                  <a:pt x="224" y="4320"/>
                </a:cubicBezTo>
                <a:cubicBezTo>
                  <a:pt x="373" y="4171"/>
                  <a:pt x="555" y="4096"/>
                  <a:pt x="768" y="4096"/>
                </a:cubicBezTo>
                <a:cubicBezTo>
                  <a:pt x="981" y="4096"/>
                  <a:pt x="1163" y="4171"/>
                  <a:pt x="1312" y="4320"/>
                </a:cubicBezTo>
                <a:cubicBezTo>
                  <a:pt x="1461" y="4469"/>
                  <a:pt x="1536" y="4651"/>
                  <a:pt x="1536" y="4864"/>
                </a:cubicBezTo>
                <a:close/>
                <a:moveTo>
                  <a:pt x="1536" y="2816"/>
                </a:moveTo>
                <a:cubicBezTo>
                  <a:pt x="1536" y="3029"/>
                  <a:pt x="1461" y="3211"/>
                  <a:pt x="1312" y="3360"/>
                </a:cubicBezTo>
                <a:cubicBezTo>
                  <a:pt x="1163" y="3509"/>
                  <a:pt x="981" y="3584"/>
                  <a:pt x="768" y="3584"/>
                </a:cubicBezTo>
                <a:cubicBezTo>
                  <a:pt x="555" y="3584"/>
                  <a:pt x="373" y="3509"/>
                  <a:pt x="224" y="3360"/>
                </a:cubicBezTo>
                <a:cubicBezTo>
                  <a:pt x="75" y="3211"/>
                  <a:pt x="0" y="3029"/>
                  <a:pt x="0" y="2816"/>
                </a:cubicBezTo>
                <a:cubicBezTo>
                  <a:pt x="0" y="2603"/>
                  <a:pt x="75" y="2421"/>
                  <a:pt x="224" y="2272"/>
                </a:cubicBezTo>
                <a:cubicBezTo>
                  <a:pt x="373" y="2123"/>
                  <a:pt x="555" y="2048"/>
                  <a:pt x="768" y="2048"/>
                </a:cubicBezTo>
                <a:cubicBezTo>
                  <a:pt x="981" y="2048"/>
                  <a:pt x="1163" y="2123"/>
                  <a:pt x="1312" y="2272"/>
                </a:cubicBezTo>
                <a:cubicBezTo>
                  <a:pt x="1461" y="2421"/>
                  <a:pt x="1536" y="2603"/>
                  <a:pt x="1536" y="2816"/>
                </a:cubicBezTo>
                <a:close/>
                <a:moveTo>
                  <a:pt x="7168" y="4480"/>
                </a:moveTo>
                <a:cubicBezTo>
                  <a:pt x="7168" y="5248"/>
                  <a:pt x="7168" y="5248"/>
                  <a:pt x="7168" y="5248"/>
                </a:cubicBezTo>
                <a:cubicBezTo>
                  <a:pt x="7168" y="5283"/>
                  <a:pt x="7155" y="5313"/>
                  <a:pt x="7130" y="5338"/>
                </a:cubicBezTo>
                <a:cubicBezTo>
                  <a:pt x="7105" y="5363"/>
                  <a:pt x="7075" y="5376"/>
                  <a:pt x="7040" y="5376"/>
                </a:cubicBezTo>
                <a:cubicBezTo>
                  <a:pt x="2176" y="5376"/>
                  <a:pt x="2176" y="5376"/>
                  <a:pt x="2176" y="5376"/>
                </a:cubicBezTo>
                <a:cubicBezTo>
                  <a:pt x="2141" y="5376"/>
                  <a:pt x="2111" y="5363"/>
                  <a:pt x="2086" y="5338"/>
                </a:cubicBezTo>
                <a:cubicBezTo>
                  <a:pt x="2061" y="5313"/>
                  <a:pt x="2048" y="5283"/>
                  <a:pt x="2048" y="5248"/>
                </a:cubicBezTo>
                <a:cubicBezTo>
                  <a:pt x="2048" y="4480"/>
                  <a:pt x="2048" y="4480"/>
                  <a:pt x="2048" y="4480"/>
                </a:cubicBezTo>
                <a:cubicBezTo>
                  <a:pt x="2048" y="4445"/>
                  <a:pt x="2061" y="4415"/>
                  <a:pt x="2086" y="4390"/>
                </a:cubicBezTo>
                <a:cubicBezTo>
                  <a:pt x="2111" y="4365"/>
                  <a:pt x="2141" y="4352"/>
                  <a:pt x="2176" y="4352"/>
                </a:cubicBezTo>
                <a:cubicBezTo>
                  <a:pt x="7040" y="4352"/>
                  <a:pt x="7040" y="4352"/>
                  <a:pt x="7040" y="4352"/>
                </a:cubicBezTo>
                <a:cubicBezTo>
                  <a:pt x="7075" y="4352"/>
                  <a:pt x="7105" y="4365"/>
                  <a:pt x="7130" y="4390"/>
                </a:cubicBezTo>
                <a:cubicBezTo>
                  <a:pt x="7155" y="4415"/>
                  <a:pt x="7168" y="4445"/>
                  <a:pt x="7168" y="4480"/>
                </a:cubicBezTo>
                <a:close/>
                <a:moveTo>
                  <a:pt x="1536" y="768"/>
                </a:moveTo>
                <a:cubicBezTo>
                  <a:pt x="1536" y="981"/>
                  <a:pt x="1461" y="1163"/>
                  <a:pt x="1312" y="1312"/>
                </a:cubicBezTo>
                <a:cubicBezTo>
                  <a:pt x="1163" y="1461"/>
                  <a:pt x="981" y="1536"/>
                  <a:pt x="768" y="1536"/>
                </a:cubicBezTo>
                <a:cubicBezTo>
                  <a:pt x="555" y="1536"/>
                  <a:pt x="373" y="1461"/>
                  <a:pt x="224" y="1312"/>
                </a:cubicBezTo>
                <a:cubicBezTo>
                  <a:pt x="75" y="1163"/>
                  <a:pt x="0" y="981"/>
                  <a:pt x="0" y="768"/>
                </a:cubicBezTo>
                <a:cubicBezTo>
                  <a:pt x="0" y="555"/>
                  <a:pt x="75" y="373"/>
                  <a:pt x="224" y="224"/>
                </a:cubicBezTo>
                <a:cubicBezTo>
                  <a:pt x="373" y="75"/>
                  <a:pt x="555" y="0"/>
                  <a:pt x="768" y="0"/>
                </a:cubicBezTo>
                <a:cubicBezTo>
                  <a:pt x="981" y="0"/>
                  <a:pt x="1163" y="75"/>
                  <a:pt x="1312" y="224"/>
                </a:cubicBezTo>
                <a:cubicBezTo>
                  <a:pt x="1461" y="373"/>
                  <a:pt x="1536" y="555"/>
                  <a:pt x="1536" y="768"/>
                </a:cubicBezTo>
                <a:close/>
                <a:moveTo>
                  <a:pt x="7168" y="2432"/>
                </a:moveTo>
                <a:cubicBezTo>
                  <a:pt x="7168" y="3200"/>
                  <a:pt x="7168" y="3200"/>
                  <a:pt x="7168" y="3200"/>
                </a:cubicBezTo>
                <a:cubicBezTo>
                  <a:pt x="7168" y="3235"/>
                  <a:pt x="7155" y="3265"/>
                  <a:pt x="7130" y="3290"/>
                </a:cubicBezTo>
                <a:cubicBezTo>
                  <a:pt x="7105" y="3315"/>
                  <a:pt x="7075" y="3328"/>
                  <a:pt x="7040" y="3328"/>
                </a:cubicBezTo>
                <a:cubicBezTo>
                  <a:pt x="2176" y="3328"/>
                  <a:pt x="2176" y="3328"/>
                  <a:pt x="2176" y="3328"/>
                </a:cubicBezTo>
                <a:cubicBezTo>
                  <a:pt x="2141" y="3328"/>
                  <a:pt x="2111" y="3315"/>
                  <a:pt x="2086" y="3290"/>
                </a:cubicBezTo>
                <a:cubicBezTo>
                  <a:pt x="2061" y="3265"/>
                  <a:pt x="2048" y="3235"/>
                  <a:pt x="2048" y="3200"/>
                </a:cubicBezTo>
                <a:cubicBezTo>
                  <a:pt x="2048" y="2432"/>
                  <a:pt x="2048" y="2432"/>
                  <a:pt x="2048" y="2432"/>
                </a:cubicBezTo>
                <a:cubicBezTo>
                  <a:pt x="2048" y="2397"/>
                  <a:pt x="2061" y="2367"/>
                  <a:pt x="2086" y="2342"/>
                </a:cubicBezTo>
                <a:cubicBezTo>
                  <a:pt x="2111" y="2317"/>
                  <a:pt x="2141" y="2304"/>
                  <a:pt x="2176" y="2304"/>
                </a:cubicBezTo>
                <a:cubicBezTo>
                  <a:pt x="7040" y="2304"/>
                  <a:pt x="7040" y="2304"/>
                  <a:pt x="7040" y="2304"/>
                </a:cubicBezTo>
                <a:cubicBezTo>
                  <a:pt x="7075" y="2304"/>
                  <a:pt x="7105" y="2317"/>
                  <a:pt x="7130" y="2342"/>
                </a:cubicBezTo>
                <a:cubicBezTo>
                  <a:pt x="7155" y="2367"/>
                  <a:pt x="7168" y="2397"/>
                  <a:pt x="7168" y="2432"/>
                </a:cubicBezTo>
                <a:close/>
                <a:moveTo>
                  <a:pt x="7168" y="384"/>
                </a:moveTo>
                <a:cubicBezTo>
                  <a:pt x="7168" y="1152"/>
                  <a:pt x="7168" y="1152"/>
                  <a:pt x="7168" y="1152"/>
                </a:cubicBezTo>
                <a:cubicBezTo>
                  <a:pt x="7168" y="1187"/>
                  <a:pt x="7155" y="1217"/>
                  <a:pt x="7130" y="1242"/>
                </a:cubicBezTo>
                <a:cubicBezTo>
                  <a:pt x="7105" y="1267"/>
                  <a:pt x="7075" y="1280"/>
                  <a:pt x="7040" y="1280"/>
                </a:cubicBezTo>
                <a:cubicBezTo>
                  <a:pt x="2176" y="1280"/>
                  <a:pt x="2176" y="1280"/>
                  <a:pt x="2176" y="1280"/>
                </a:cubicBezTo>
                <a:cubicBezTo>
                  <a:pt x="2141" y="1280"/>
                  <a:pt x="2111" y="1267"/>
                  <a:pt x="2086" y="1242"/>
                </a:cubicBezTo>
                <a:cubicBezTo>
                  <a:pt x="2061" y="1217"/>
                  <a:pt x="2048" y="1187"/>
                  <a:pt x="2048" y="1152"/>
                </a:cubicBezTo>
                <a:cubicBezTo>
                  <a:pt x="2048" y="384"/>
                  <a:pt x="2048" y="384"/>
                  <a:pt x="2048" y="384"/>
                </a:cubicBezTo>
                <a:cubicBezTo>
                  <a:pt x="2048" y="349"/>
                  <a:pt x="2061" y="319"/>
                  <a:pt x="2086" y="294"/>
                </a:cubicBezTo>
                <a:cubicBezTo>
                  <a:pt x="2111" y="269"/>
                  <a:pt x="2141" y="256"/>
                  <a:pt x="2176" y="256"/>
                </a:cubicBezTo>
                <a:cubicBezTo>
                  <a:pt x="7040" y="256"/>
                  <a:pt x="7040" y="256"/>
                  <a:pt x="7040" y="256"/>
                </a:cubicBezTo>
                <a:cubicBezTo>
                  <a:pt x="7075" y="256"/>
                  <a:pt x="7105" y="269"/>
                  <a:pt x="7130" y="294"/>
                </a:cubicBezTo>
                <a:cubicBezTo>
                  <a:pt x="7155" y="319"/>
                  <a:pt x="7168" y="349"/>
                  <a:pt x="7168" y="38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1" name="Freeform 357" title="Ikon norrpil"/>
          <p:cNvSpPr>
            <a:spLocks noChangeAspect="1"/>
          </p:cNvSpPr>
          <p:nvPr/>
        </p:nvSpPr>
        <p:spPr bwMode="auto">
          <a:xfrm>
            <a:off x="10281624" y="4745872"/>
            <a:ext cx="251241" cy="251241"/>
          </a:xfrm>
          <a:custGeom>
            <a:avLst/>
            <a:gdLst>
              <a:gd name="T0" fmla="*/ 5609 w 5644"/>
              <a:gd name="T1" fmla="*/ 372 h 5632"/>
              <a:gd name="T2" fmla="*/ 3049 w 5644"/>
              <a:gd name="T3" fmla="*/ 5492 h 5632"/>
              <a:gd name="T4" fmla="*/ 2821 w 5644"/>
              <a:gd name="T5" fmla="*/ 5632 h 5632"/>
              <a:gd name="T6" fmla="*/ 2761 w 5644"/>
              <a:gd name="T7" fmla="*/ 5624 h 5632"/>
              <a:gd name="T8" fmla="*/ 2619 w 5644"/>
              <a:gd name="T9" fmla="*/ 5534 h 5632"/>
              <a:gd name="T10" fmla="*/ 2565 w 5644"/>
              <a:gd name="T11" fmla="*/ 5376 h 5632"/>
              <a:gd name="T12" fmla="*/ 2565 w 5644"/>
              <a:gd name="T13" fmla="*/ 3072 h 5632"/>
              <a:gd name="T14" fmla="*/ 261 w 5644"/>
              <a:gd name="T15" fmla="*/ 3072 h 5632"/>
              <a:gd name="T16" fmla="*/ 103 w 5644"/>
              <a:gd name="T17" fmla="*/ 3018 h 5632"/>
              <a:gd name="T18" fmla="*/ 13 w 5644"/>
              <a:gd name="T19" fmla="*/ 2876 h 5632"/>
              <a:gd name="T20" fmla="*/ 29 w 5644"/>
              <a:gd name="T21" fmla="*/ 2708 h 5632"/>
              <a:gd name="T22" fmla="*/ 145 w 5644"/>
              <a:gd name="T23" fmla="*/ 2588 h 5632"/>
              <a:gd name="T24" fmla="*/ 5265 w 5644"/>
              <a:gd name="T25" fmla="*/ 28 h 5632"/>
              <a:gd name="T26" fmla="*/ 5381 w 5644"/>
              <a:gd name="T27" fmla="*/ 0 h 5632"/>
              <a:gd name="T28" fmla="*/ 5561 w 5644"/>
              <a:gd name="T29" fmla="*/ 76 h 5632"/>
              <a:gd name="T30" fmla="*/ 5635 w 5644"/>
              <a:gd name="T31" fmla="*/ 214 h 5632"/>
              <a:gd name="T32" fmla="*/ 5609 w 5644"/>
              <a:gd name="T33" fmla="*/ 372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44" h="5632">
                <a:moveTo>
                  <a:pt x="5609" y="372"/>
                </a:moveTo>
                <a:cubicBezTo>
                  <a:pt x="3049" y="5492"/>
                  <a:pt x="3049" y="5492"/>
                  <a:pt x="3049" y="5492"/>
                </a:cubicBezTo>
                <a:cubicBezTo>
                  <a:pt x="3004" y="5585"/>
                  <a:pt x="2928" y="5632"/>
                  <a:pt x="2821" y="5632"/>
                </a:cubicBezTo>
                <a:cubicBezTo>
                  <a:pt x="2808" y="5632"/>
                  <a:pt x="2788" y="5629"/>
                  <a:pt x="2761" y="5624"/>
                </a:cubicBezTo>
                <a:cubicBezTo>
                  <a:pt x="2702" y="5611"/>
                  <a:pt x="2655" y="5581"/>
                  <a:pt x="2619" y="5534"/>
                </a:cubicBezTo>
                <a:cubicBezTo>
                  <a:pt x="2583" y="5487"/>
                  <a:pt x="2565" y="5435"/>
                  <a:pt x="2565" y="5376"/>
                </a:cubicBezTo>
                <a:cubicBezTo>
                  <a:pt x="2565" y="3072"/>
                  <a:pt x="2565" y="3072"/>
                  <a:pt x="2565" y="3072"/>
                </a:cubicBezTo>
                <a:cubicBezTo>
                  <a:pt x="261" y="3072"/>
                  <a:pt x="261" y="3072"/>
                  <a:pt x="261" y="3072"/>
                </a:cubicBezTo>
                <a:cubicBezTo>
                  <a:pt x="202" y="3072"/>
                  <a:pt x="150" y="3054"/>
                  <a:pt x="103" y="3018"/>
                </a:cubicBezTo>
                <a:cubicBezTo>
                  <a:pt x="56" y="2982"/>
                  <a:pt x="26" y="2935"/>
                  <a:pt x="13" y="2876"/>
                </a:cubicBezTo>
                <a:cubicBezTo>
                  <a:pt x="0" y="2817"/>
                  <a:pt x="5" y="2761"/>
                  <a:pt x="29" y="2708"/>
                </a:cubicBezTo>
                <a:cubicBezTo>
                  <a:pt x="53" y="2655"/>
                  <a:pt x="92" y="2615"/>
                  <a:pt x="145" y="2588"/>
                </a:cubicBezTo>
                <a:cubicBezTo>
                  <a:pt x="5265" y="28"/>
                  <a:pt x="5265" y="28"/>
                  <a:pt x="5265" y="28"/>
                </a:cubicBezTo>
                <a:cubicBezTo>
                  <a:pt x="5300" y="9"/>
                  <a:pt x="5338" y="0"/>
                  <a:pt x="5381" y="0"/>
                </a:cubicBezTo>
                <a:cubicBezTo>
                  <a:pt x="5453" y="0"/>
                  <a:pt x="5513" y="25"/>
                  <a:pt x="5561" y="76"/>
                </a:cubicBezTo>
                <a:cubicBezTo>
                  <a:pt x="5601" y="113"/>
                  <a:pt x="5626" y="159"/>
                  <a:pt x="5635" y="214"/>
                </a:cubicBezTo>
                <a:cubicBezTo>
                  <a:pt x="5644" y="269"/>
                  <a:pt x="5636" y="321"/>
                  <a:pt x="5609" y="3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2" name="Freeform 361" title="Ikon hänglås"/>
          <p:cNvSpPr>
            <a:spLocks noChangeAspect="1" noEditPoints="1"/>
          </p:cNvSpPr>
          <p:nvPr/>
        </p:nvSpPr>
        <p:spPr bwMode="auto">
          <a:xfrm>
            <a:off x="8311968" y="5012723"/>
            <a:ext cx="206409" cy="251241"/>
          </a:xfrm>
          <a:custGeom>
            <a:avLst/>
            <a:gdLst>
              <a:gd name="T0" fmla="*/ 1280 w 4608"/>
              <a:gd name="T1" fmla="*/ 2560 h 5632"/>
              <a:gd name="T2" fmla="*/ 3328 w 4608"/>
              <a:gd name="T3" fmla="*/ 2560 h 5632"/>
              <a:gd name="T4" fmla="*/ 3328 w 4608"/>
              <a:gd name="T5" fmla="*/ 1792 h 5632"/>
              <a:gd name="T6" fmla="*/ 3028 w 4608"/>
              <a:gd name="T7" fmla="*/ 1068 h 5632"/>
              <a:gd name="T8" fmla="*/ 2304 w 4608"/>
              <a:gd name="T9" fmla="*/ 768 h 5632"/>
              <a:gd name="T10" fmla="*/ 1580 w 4608"/>
              <a:gd name="T11" fmla="*/ 1068 h 5632"/>
              <a:gd name="T12" fmla="*/ 1280 w 4608"/>
              <a:gd name="T13" fmla="*/ 1792 h 5632"/>
              <a:gd name="T14" fmla="*/ 1280 w 4608"/>
              <a:gd name="T15" fmla="*/ 2560 h 5632"/>
              <a:gd name="T16" fmla="*/ 4608 w 4608"/>
              <a:gd name="T17" fmla="*/ 2944 h 5632"/>
              <a:gd name="T18" fmla="*/ 4608 w 4608"/>
              <a:gd name="T19" fmla="*/ 5248 h 5632"/>
              <a:gd name="T20" fmla="*/ 4496 w 4608"/>
              <a:gd name="T21" fmla="*/ 5520 h 5632"/>
              <a:gd name="T22" fmla="*/ 4224 w 4608"/>
              <a:gd name="T23" fmla="*/ 5632 h 5632"/>
              <a:gd name="T24" fmla="*/ 384 w 4608"/>
              <a:gd name="T25" fmla="*/ 5632 h 5632"/>
              <a:gd name="T26" fmla="*/ 112 w 4608"/>
              <a:gd name="T27" fmla="*/ 5520 h 5632"/>
              <a:gd name="T28" fmla="*/ 0 w 4608"/>
              <a:gd name="T29" fmla="*/ 5248 h 5632"/>
              <a:gd name="T30" fmla="*/ 0 w 4608"/>
              <a:gd name="T31" fmla="*/ 2944 h 5632"/>
              <a:gd name="T32" fmla="*/ 112 w 4608"/>
              <a:gd name="T33" fmla="*/ 2672 h 5632"/>
              <a:gd name="T34" fmla="*/ 384 w 4608"/>
              <a:gd name="T35" fmla="*/ 2560 h 5632"/>
              <a:gd name="T36" fmla="*/ 512 w 4608"/>
              <a:gd name="T37" fmla="*/ 2560 h 5632"/>
              <a:gd name="T38" fmla="*/ 512 w 4608"/>
              <a:gd name="T39" fmla="*/ 1792 h 5632"/>
              <a:gd name="T40" fmla="*/ 1040 w 4608"/>
              <a:gd name="T41" fmla="*/ 528 h 5632"/>
              <a:gd name="T42" fmla="*/ 2304 w 4608"/>
              <a:gd name="T43" fmla="*/ 0 h 5632"/>
              <a:gd name="T44" fmla="*/ 3568 w 4608"/>
              <a:gd name="T45" fmla="*/ 528 h 5632"/>
              <a:gd name="T46" fmla="*/ 4096 w 4608"/>
              <a:gd name="T47" fmla="*/ 1792 h 5632"/>
              <a:gd name="T48" fmla="*/ 4096 w 4608"/>
              <a:gd name="T49" fmla="*/ 2560 h 5632"/>
              <a:gd name="T50" fmla="*/ 4224 w 4608"/>
              <a:gd name="T51" fmla="*/ 2560 h 5632"/>
              <a:gd name="T52" fmla="*/ 4496 w 4608"/>
              <a:gd name="T53" fmla="*/ 2672 h 5632"/>
              <a:gd name="T54" fmla="*/ 4608 w 4608"/>
              <a:gd name="T55" fmla="*/ 2944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08" h="5632">
                <a:moveTo>
                  <a:pt x="1280" y="2560"/>
                </a:moveTo>
                <a:cubicBezTo>
                  <a:pt x="3328" y="2560"/>
                  <a:pt x="3328" y="2560"/>
                  <a:pt x="3328" y="2560"/>
                </a:cubicBezTo>
                <a:cubicBezTo>
                  <a:pt x="3328" y="1792"/>
                  <a:pt x="3328" y="1792"/>
                  <a:pt x="3328" y="1792"/>
                </a:cubicBezTo>
                <a:cubicBezTo>
                  <a:pt x="3328" y="1509"/>
                  <a:pt x="3228" y="1268"/>
                  <a:pt x="3028" y="1068"/>
                </a:cubicBezTo>
                <a:cubicBezTo>
                  <a:pt x="2828" y="868"/>
                  <a:pt x="2587" y="768"/>
                  <a:pt x="2304" y="768"/>
                </a:cubicBezTo>
                <a:cubicBezTo>
                  <a:pt x="2021" y="768"/>
                  <a:pt x="1780" y="868"/>
                  <a:pt x="1580" y="1068"/>
                </a:cubicBezTo>
                <a:cubicBezTo>
                  <a:pt x="1380" y="1268"/>
                  <a:pt x="1280" y="1509"/>
                  <a:pt x="1280" y="1792"/>
                </a:cubicBezTo>
                <a:lnTo>
                  <a:pt x="1280" y="2560"/>
                </a:lnTo>
                <a:close/>
                <a:moveTo>
                  <a:pt x="4608" y="2944"/>
                </a:moveTo>
                <a:cubicBezTo>
                  <a:pt x="4608" y="5248"/>
                  <a:pt x="4608" y="5248"/>
                  <a:pt x="4608" y="5248"/>
                </a:cubicBezTo>
                <a:cubicBezTo>
                  <a:pt x="4608" y="5355"/>
                  <a:pt x="4571" y="5445"/>
                  <a:pt x="4496" y="5520"/>
                </a:cubicBezTo>
                <a:cubicBezTo>
                  <a:pt x="4421" y="5595"/>
                  <a:pt x="4331" y="5632"/>
                  <a:pt x="4224" y="5632"/>
                </a:cubicBezTo>
                <a:cubicBezTo>
                  <a:pt x="384" y="5632"/>
                  <a:pt x="384" y="5632"/>
                  <a:pt x="384" y="5632"/>
                </a:cubicBezTo>
                <a:cubicBezTo>
                  <a:pt x="277" y="5632"/>
                  <a:pt x="187" y="5595"/>
                  <a:pt x="112" y="5520"/>
                </a:cubicBezTo>
                <a:cubicBezTo>
                  <a:pt x="37" y="5445"/>
                  <a:pt x="0" y="5355"/>
                  <a:pt x="0" y="5248"/>
                </a:cubicBezTo>
                <a:cubicBezTo>
                  <a:pt x="0" y="2944"/>
                  <a:pt x="0" y="2944"/>
                  <a:pt x="0" y="2944"/>
                </a:cubicBezTo>
                <a:cubicBezTo>
                  <a:pt x="0" y="2837"/>
                  <a:pt x="37" y="2747"/>
                  <a:pt x="112" y="2672"/>
                </a:cubicBezTo>
                <a:cubicBezTo>
                  <a:pt x="187" y="2597"/>
                  <a:pt x="277" y="2560"/>
                  <a:pt x="384" y="2560"/>
                </a:cubicBezTo>
                <a:cubicBezTo>
                  <a:pt x="512" y="2560"/>
                  <a:pt x="512" y="2560"/>
                  <a:pt x="512" y="2560"/>
                </a:cubicBezTo>
                <a:cubicBezTo>
                  <a:pt x="512" y="1792"/>
                  <a:pt x="512" y="1792"/>
                  <a:pt x="512" y="1792"/>
                </a:cubicBezTo>
                <a:cubicBezTo>
                  <a:pt x="512" y="1301"/>
                  <a:pt x="688" y="880"/>
                  <a:pt x="1040" y="528"/>
                </a:cubicBezTo>
                <a:cubicBezTo>
                  <a:pt x="1392" y="176"/>
                  <a:pt x="1813" y="0"/>
                  <a:pt x="2304" y="0"/>
                </a:cubicBezTo>
                <a:cubicBezTo>
                  <a:pt x="2795" y="0"/>
                  <a:pt x="3216" y="176"/>
                  <a:pt x="3568" y="528"/>
                </a:cubicBezTo>
                <a:cubicBezTo>
                  <a:pt x="3920" y="880"/>
                  <a:pt x="4096" y="1301"/>
                  <a:pt x="4096" y="1792"/>
                </a:cubicBezTo>
                <a:cubicBezTo>
                  <a:pt x="4096" y="2560"/>
                  <a:pt x="4096" y="2560"/>
                  <a:pt x="4096" y="2560"/>
                </a:cubicBezTo>
                <a:cubicBezTo>
                  <a:pt x="4224" y="2560"/>
                  <a:pt x="4224" y="2560"/>
                  <a:pt x="4224" y="2560"/>
                </a:cubicBezTo>
                <a:cubicBezTo>
                  <a:pt x="4331" y="2560"/>
                  <a:pt x="4421" y="2597"/>
                  <a:pt x="4496" y="2672"/>
                </a:cubicBezTo>
                <a:cubicBezTo>
                  <a:pt x="4571" y="2747"/>
                  <a:pt x="4608" y="2837"/>
                  <a:pt x="4608" y="294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3" name="Freeform 5" title="Ikon ankare"/>
          <p:cNvSpPr>
            <a:spLocks noChangeAspect="1" noEditPoints="1"/>
          </p:cNvSpPr>
          <p:nvPr/>
        </p:nvSpPr>
        <p:spPr bwMode="auto">
          <a:xfrm>
            <a:off x="8573910" y="5012723"/>
            <a:ext cx="253461" cy="251241"/>
          </a:xfrm>
          <a:custGeom>
            <a:avLst/>
            <a:gdLst>
              <a:gd name="T0" fmla="*/ 3764 w 7168"/>
              <a:gd name="T1" fmla="*/ 844 h 7104"/>
              <a:gd name="T2" fmla="*/ 3404 w 7168"/>
              <a:gd name="T3" fmla="*/ 844 h 7104"/>
              <a:gd name="T4" fmla="*/ 3404 w 7168"/>
              <a:gd name="T5" fmla="*/ 1204 h 7104"/>
              <a:gd name="T6" fmla="*/ 3764 w 7168"/>
              <a:gd name="T7" fmla="*/ 1204 h 7104"/>
              <a:gd name="T8" fmla="*/ 7168 w 7168"/>
              <a:gd name="T9" fmla="*/ 4736 h 7104"/>
              <a:gd name="T10" fmla="*/ 7088 w 7168"/>
              <a:gd name="T11" fmla="*/ 6264 h 7104"/>
              <a:gd name="T12" fmla="*/ 6948 w 7168"/>
              <a:gd name="T13" fmla="*/ 6236 h 7104"/>
              <a:gd name="T14" fmla="*/ 5302 w 7168"/>
              <a:gd name="T15" fmla="*/ 6770 h 7104"/>
              <a:gd name="T16" fmla="*/ 1866 w 7168"/>
              <a:gd name="T17" fmla="*/ 6770 h 7104"/>
              <a:gd name="T18" fmla="*/ 220 w 7168"/>
              <a:gd name="T19" fmla="*/ 6236 h 7104"/>
              <a:gd name="T20" fmla="*/ 80 w 7168"/>
              <a:gd name="T21" fmla="*/ 6264 h 7104"/>
              <a:gd name="T22" fmla="*/ 0 w 7168"/>
              <a:gd name="T23" fmla="*/ 4736 h 7104"/>
              <a:gd name="T24" fmla="*/ 128 w 7168"/>
              <a:gd name="T25" fmla="*/ 4608 h 7104"/>
              <a:gd name="T26" fmla="*/ 1656 w 7168"/>
              <a:gd name="T27" fmla="*/ 4688 h 7104"/>
              <a:gd name="T28" fmla="*/ 1228 w 7168"/>
              <a:gd name="T29" fmla="*/ 5228 h 7104"/>
              <a:gd name="T30" fmla="*/ 3072 w 7168"/>
              <a:gd name="T31" fmla="*/ 6172 h 7104"/>
              <a:gd name="T32" fmla="*/ 2304 w 7168"/>
              <a:gd name="T33" fmla="*/ 3584 h 7104"/>
              <a:gd name="T34" fmla="*/ 2048 w 7168"/>
              <a:gd name="T35" fmla="*/ 3328 h 7104"/>
              <a:gd name="T36" fmla="*/ 2124 w 7168"/>
              <a:gd name="T37" fmla="*/ 2636 h 7104"/>
              <a:gd name="T38" fmla="*/ 3072 w 7168"/>
              <a:gd name="T39" fmla="*/ 2560 h 7104"/>
              <a:gd name="T40" fmla="*/ 2700 w 7168"/>
              <a:gd name="T41" fmla="*/ 1538 h 7104"/>
              <a:gd name="T42" fmla="*/ 2860 w 7168"/>
              <a:gd name="T43" fmla="*/ 300 h 7104"/>
              <a:gd name="T44" fmla="*/ 4308 w 7168"/>
              <a:gd name="T45" fmla="*/ 300 h 7104"/>
              <a:gd name="T46" fmla="*/ 4468 w 7168"/>
              <a:gd name="T47" fmla="*/ 1538 h 7104"/>
              <a:gd name="T48" fmla="*/ 4096 w 7168"/>
              <a:gd name="T49" fmla="*/ 2560 h 7104"/>
              <a:gd name="T50" fmla="*/ 5044 w 7168"/>
              <a:gd name="T51" fmla="*/ 2636 h 7104"/>
              <a:gd name="T52" fmla="*/ 5120 w 7168"/>
              <a:gd name="T53" fmla="*/ 3328 h 7104"/>
              <a:gd name="T54" fmla="*/ 4864 w 7168"/>
              <a:gd name="T55" fmla="*/ 3584 h 7104"/>
              <a:gd name="T56" fmla="*/ 4096 w 7168"/>
              <a:gd name="T57" fmla="*/ 6172 h 7104"/>
              <a:gd name="T58" fmla="*/ 5940 w 7168"/>
              <a:gd name="T59" fmla="*/ 5228 h 7104"/>
              <a:gd name="T60" fmla="*/ 5512 w 7168"/>
              <a:gd name="T61" fmla="*/ 4688 h 7104"/>
              <a:gd name="T62" fmla="*/ 7040 w 7168"/>
              <a:gd name="T63" fmla="*/ 4608 h 7104"/>
              <a:gd name="T64" fmla="*/ 7168 w 7168"/>
              <a:gd name="T65" fmla="*/ 4736 h 7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68" h="7104">
                <a:moveTo>
                  <a:pt x="3840" y="1024"/>
                </a:moveTo>
                <a:cubicBezTo>
                  <a:pt x="3840" y="955"/>
                  <a:pt x="3815" y="895"/>
                  <a:pt x="3764" y="844"/>
                </a:cubicBezTo>
                <a:cubicBezTo>
                  <a:pt x="3713" y="793"/>
                  <a:pt x="3653" y="768"/>
                  <a:pt x="3584" y="768"/>
                </a:cubicBezTo>
                <a:cubicBezTo>
                  <a:pt x="3515" y="768"/>
                  <a:pt x="3455" y="793"/>
                  <a:pt x="3404" y="844"/>
                </a:cubicBezTo>
                <a:cubicBezTo>
                  <a:pt x="3353" y="895"/>
                  <a:pt x="3328" y="955"/>
                  <a:pt x="3328" y="1024"/>
                </a:cubicBezTo>
                <a:cubicBezTo>
                  <a:pt x="3328" y="1093"/>
                  <a:pt x="3353" y="1153"/>
                  <a:pt x="3404" y="1204"/>
                </a:cubicBezTo>
                <a:cubicBezTo>
                  <a:pt x="3455" y="1255"/>
                  <a:pt x="3515" y="1280"/>
                  <a:pt x="3584" y="1280"/>
                </a:cubicBezTo>
                <a:cubicBezTo>
                  <a:pt x="3653" y="1280"/>
                  <a:pt x="3713" y="1255"/>
                  <a:pt x="3764" y="1204"/>
                </a:cubicBezTo>
                <a:cubicBezTo>
                  <a:pt x="3815" y="1153"/>
                  <a:pt x="3840" y="1093"/>
                  <a:pt x="3840" y="1024"/>
                </a:cubicBezTo>
                <a:close/>
                <a:moveTo>
                  <a:pt x="7168" y="4736"/>
                </a:moveTo>
                <a:cubicBezTo>
                  <a:pt x="7168" y="6144"/>
                  <a:pt x="7168" y="6144"/>
                  <a:pt x="7168" y="6144"/>
                </a:cubicBezTo>
                <a:cubicBezTo>
                  <a:pt x="7168" y="6203"/>
                  <a:pt x="7141" y="6243"/>
                  <a:pt x="7088" y="6264"/>
                </a:cubicBezTo>
                <a:cubicBezTo>
                  <a:pt x="7067" y="6269"/>
                  <a:pt x="7051" y="6272"/>
                  <a:pt x="7040" y="6272"/>
                </a:cubicBezTo>
                <a:cubicBezTo>
                  <a:pt x="7008" y="6272"/>
                  <a:pt x="6977" y="6260"/>
                  <a:pt x="6948" y="6236"/>
                </a:cubicBezTo>
                <a:cubicBezTo>
                  <a:pt x="6576" y="5864"/>
                  <a:pt x="6576" y="5864"/>
                  <a:pt x="6576" y="5864"/>
                </a:cubicBezTo>
                <a:cubicBezTo>
                  <a:pt x="6259" y="6245"/>
                  <a:pt x="5834" y="6547"/>
                  <a:pt x="5302" y="6770"/>
                </a:cubicBezTo>
                <a:cubicBezTo>
                  <a:pt x="4770" y="6993"/>
                  <a:pt x="4197" y="7104"/>
                  <a:pt x="3584" y="7104"/>
                </a:cubicBezTo>
                <a:cubicBezTo>
                  <a:pt x="2971" y="7104"/>
                  <a:pt x="2398" y="6993"/>
                  <a:pt x="1866" y="6770"/>
                </a:cubicBezTo>
                <a:cubicBezTo>
                  <a:pt x="1334" y="6547"/>
                  <a:pt x="909" y="6245"/>
                  <a:pt x="592" y="5864"/>
                </a:cubicBezTo>
                <a:cubicBezTo>
                  <a:pt x="220" y="6236"/>
                  <a:pt x="220" y="6236"/>
                  <a:pt x="220" y="6236"/>
                </a:cubicBezTo>
                <a:cubicBezTo>
                  <a:pt x="196" y="6260"/>
                  <a:pt x="165" y="6272"/>
                  <a:pt x="128" y="6272"/>
                </a:cubicBezTo>
                <a:cubicBezTo>
                  <a:pt x="117" y="6272"/>
                  <a:pt x="101" y="6269"/>
                  <a:pt x="80" y="6264"/>
                </a:cubicBezTo>
                <a:cubicBezTo>
                  <a:pt x="27" y="6243"/>
                  <a:pt x="0" y="6203"/>
                  <a:pt x="0" y="6144"/>
                </a:cubicBezTo>
                <a:cubicBezTo>
                  <a:pt x="0" y="4736"/>
                  <a:pt x="0" y="4736"/>
                  <a:pt x="0" y="4736"/>
                </a:cubicBezTo>
                <a:cubicBezTo>
                  <a:pt x="0" y="4699"/>
                  <a:pt x="12" y="4668"/>
                  <a:pt x="36" y="4644"/>
                </a:cubicBezTo>
                <a:cubicBezTo>
                  <a:pt x="60" y="4620"/>
                  <a:pt x="91" y="4608"/>
                  <a:pt x="128" y="4608"/>
                </a:cubicBezTo>
                <a:cubicBezTo>
                  <a:pt x="1536" y="4608"/>
                  <a:pt x="1536" y="4608"/>
                  <a:pt x="1536" y="4608"/>
                </a:cubicBezTo>
                <a:cubicBezTo>
                  <a:pt x="1595" y="4608"/>
                  <a:pt x="1635" y="4635"/>
                  <a:pt x="1656" y="4688"/>
                </a:cubicBezTo>
                <a:cubicBezTo>
                  <a:pt x="1677" y="4739"/>
                  <a:pt x="1668" y="4785"/>
                  <a:pt x="1628" y="4828"/>
                </a:cubicBezTo>
                <a:cubicBezTo>
                  <a:pt x="1228" y="5228"/>
                  <a:pt x="1228" y="5228"/>
                  <a:pt x="1228" y="5228"/>
                </a:cubicBezTo>
                <a:cubicBezTo>
                  <a:pt x="1407" y="5471"/>
                  <a:pt x="1659" y="5675"/>
                  <a:pt x="1986" y="5842"/>
                </a:cubicBezTo>
                <a:cubicBezTo>
                  <a:pt x="2313" y="6009"/>
                  <a:pt x="2675" y="6119"/>
                  <a:pt x="3072" y="6172"/>
                </a:cubicBezTo>
                <a:cubicBezTo>
                  <a:pt x="3072" y="3584"/>
                  <a:pt x="3072" y="3584"/>
                  <a:pt x="3072" y="3584"/>
                </a:cubicBezTo>
                <a:cubicBezTo>
                  <a:pt x="2304" y="3584"/>
                  <a:pt x="2304" y="3584"/>
                  <a:pt x="2304" y="3584"/>
                </a:cubicBezTo>
                <a:cubicBezTo>
                  <a:pt x="2235" y="3584"/>
                  <a:pt x="2175" y="3559"/>
                  <a:pt x="2124" y="3508"/>
                </a:cubicBezTo>
                <a:cubicBezTo>
                  <a:pt x="2073" y="3457"/>
                  <a:pt x="2048" y="3397"/>
                  <a:pt x="2048" y="3328"/>
                </a:cubicBezTo>
                <a:cubicBezTo>
                  <a:pt x="2048" y="2816"/>
                  <a:pt x="2048" y="2816"/>
                  <a:pt x="2048" y="2816"/>
                </a:cubicBezTo>
                <a:cubicBezTo>
                  <a:pt x="2048" y="2747"/>
                  <a:pt x="2073" y="2687"/>
                  <a:pt x="2124" y="2636"/>
                </a:cubicBezTo>
                <a:cubicBezTo>
                  <a:pt x="2175" y="2585"/>
                  <a:pt x="2235" y="2560"/>
                  <a:pt x="2304" y="2560"/>
                </a:cubicBezTo>
                <a:cubicBezTo>
                  <a:pt x="3072" y="2560"/>
                  <a:pt x="3072" y="2560"/>
                  <a:pt x="3072" y="2560"/>
                </a:cubicBezTo>
                <a:cubicBezTo>
                  <a:pt x="3072" y="1908"/>
                  <a:pt x="3072" y="1908"/>
                  <a:pt x="3072" y="1908"/>
                </a:cubicBezTo>
                <a:cubicBezTo>
                  <a:pt x="2917" y="1817"/>
                  <a:pt x="2793" y="1694"/>
                  <a:pt x="2700" y="1538"/>
                </a:cubicBezTo>
                <a:cubicBezTo>
                  <a:pt x="2607" y="1382"/>
                  <a:pt x="2560" y="1211"/>
                  <a:pt x="2560" y="1024"/>
                </a:cubicBezTo>
                <a:cubicBezTo>
                  <a:pt x="2560" y="741"/>
                  <a:pt x="2660" y="500"/>
                  <a:pt x="2860" y="300"/>
                </a:cubicBezTo>
                <a:cubicBezTo>
                  <a:pt x="3060" y="100"/>
                  <a:pt x="3301" y="0"/>
                  <a:pt x="3584" y="0"/>
                </a:cubicBezTo>
                <a:cubicBezTo>
                  <a:pt x="3867" y="0"/>
                  <a:pt x="4108" y="100"/>
                  <a:pt x="4308" y="300"/>
                </a:cubicBezTo>
                <a:cubicBezTo>
                  <a:pt x="4508" y="500"/>
                  <a:pt x="4608" y="741"/>
                  <a:pt x="4608" y="1024"/>
                </a:cubicBezTo>
                <a:cubicBezTo>
                  <a:pt x="4608" y="1211"/>
                  <a:pt x="4561" y="1382"/>
                  <a:pt x="4468" y="1538"/>
                </a:cubicBezTo>
                <a:cubicBezTo>
                  <a:pt x="4375" y="1694"/>
                  <a:pt x="4251" y="1817"/>
                  <a:pt x="4096" y="1908"/>
                </a:cubicBezTo>
                <a:cubicBezTo>
                  <a:pt x="4096" y="2560"/>
                  <a:pt x="4096" y="2560"/>
                  <a:pt x="4096" y="2560"/>
                </a:cubicBezTo>
                <a:cubicBezTo>
                  <a:pt x="4864" y="2560"/>
                  <a:pt x="4864" y="2560"/>
                  <a:pt x="4864" y="2560"/>
                </a:cubicBezTo>
                <a:cubicBezTo>
                  <a:pt x="4933" y="2560"/>
                  <a:pt x="4993" y="2585"/>
                  <a:pt x="5044" y="2636"/>
                </a:cubicBezTo>
                <a:cubicBezTo>
                  <a:pt x="5095" y="2687"/>
                  <a:pt x="5120" y="2747"/>
                  <a:pt x="5120" y="2816"/>
                </a:cubicBezTo>
                <a:cubicBezTo>
                  <a:pt x="5120" y="3328"/>
                  <a:pt x="5120" y="3328"/>
                  <a:pt x="5120" y="3328"/>
                </a:cubicBezTo>
                <a:cubicBezTo>
                  <a:pt x="5120" y="3397"/>
                  <a:pt x="5095" y="3457"/>
                  <a:pt x="5044" y="3508"/>
                </a:cubicBezTo>
                <a:cubicBezTo>
                  <a:pt x="4993" y="3559"/>
                  <a:pt x="4933" y="3584"/>
                  <a:pt x="4864" y="3584"/>
                </a:cubicBezTo>
                <a:cubicBezTo>
                  <a:pt x="4096" y="3584"/>
                  <a:pt x="4096" y="3584"/>
                  <a:pt x="4096" y="3584"/>
                </a:cubicBezTo>
                <a:cubicBezTo>
                  <a:pt x="4096" y="6172"/>
                  <a:pt x="4096" y="6172"/>
                  <a:pt x="4096" y="6172"/>
                </a:cubicBezTo>
                <a:cubicBezTo>
                  <a:pt x="4493" y="6119"/>
                  <a:pt x="4855" y="6009"/>
                  <a:pt x="5182" y="5842"/>
                </a:cubicBezTo>
                <a:cubicBezTo>
                  <a:pt x="5509" y="5675"/>
                  <a:pt x="5761" y="5471"/>
                  <a:pt x="5940" y="5228"/>
                </a:cubicBezTo>
                <a:cubicBezTo>
                  <a:pt x="5540" y="4828"/>
                  <a:pt x="5540" y="4828"/>
                  <a:pt x="5540" y="4828"/>
                </a:cubicBezTo>
                <a:cubicBezTo>
                  <a:pt x="5500" y="4785"/>
                  <a:pt x="5491" y="4739"/>
                  <a:pt x="5512" y="4688"/>
                </a:cubicBezTo>
                <a:cubicBezTo>
                  <a:pt x="5533" y="4635"/>
                  <a:pt x="5573" y="4608"/>
                  <a:pt x="5632" y="4608"/>
                </a:cubicBezTo>
                <a:cubicBezTo>
                  <a:pt x="7040" y="4608"/>
                  <a:pt x="7040" y="4608"/>
                  <a:pt x="7040" y="4608"/>
                </a:cubicBezTo>
                <a:cubicBezTo>
                  <a:pt x="7077" y="4608"/>
                  <a:pt x="7108" y="4620"/>
                  <a:pt x="7132" y="4644"/>
                </a:cubicBezTo>
                <a:cubicBezTo>
                  <a:pt x="7156" y="4668"/>
                  <a:pt x="7168" y="4699"/>
                  <a:pt x="7168" y="473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4" name="Freeform 369" title="Ikon trollstav"/>
          <p:cNvSpPr>
            <a:spLocks noChangeAspect="1" noEditPoints="1"/>
          </p:cNvSpPr>
          <p:nvPr/>
        </p:nvSpPr>
        <p:spPr bwMode="auto">
          <a:xfrm>
            <a:off x="8872900" y="5012723"/>
            <a:ext cx="251241" cy="251241"/>
          </a:xfrm>
          <a:custGeom>
            <a:avLst/>
            <a:gdLst>
              <a:gd name="T0" fmla="*/ 4652 w 6548"/>
              <a:gd name="T1" fmla="*/ 2324 h 6548"/>
              <a:gd name="T2" fmla="*/ 5824 w 6548"/>
              <a:gd name="T3" fmla="*/ 1152 h 6548"/>
              <a:gd name="T4" fmla="*/ 5396 w 6548"/>
              <a:gd name="T5" fmla="*/ 724 h 6548"/>
              <a:gd name="T6" fmla="*/ 4224 w 6548"/>
              <a:gd name="T7" fmla="*/ 1896 h 6548"/>
              <a:gd name="T8" fmla="*/ 4652 w 6548"/>
              <a:gd name="T9" fmla="*/ 2324 h 6548"/>
              <a:gd name="T10" fmla="*/ 6440 w 6548"/>
              <a:gd name="T11" fmla="*/ 1152 h 6548"/>
              <a:gd name="T12" fmla="*/ 6368 w 6548"/>
              <a:gd name="T13" fmla="*/ 1332 h 6548"/>
              <a:gd name="T14" fmla="*/ 1224 w 6548"/>
              <a:gd name="T15" fmla="*/ 6476 h 6548"/>
              <a:gd name="T16" fmla="*/ 1044 w 6548"/>
              <a:gd name="T17" fmla="*/ 6548 h 6548"/>
              <a:gd name="T18" fmla="*/ 864 w 6548"/>
              <a:gd name="T19" fmla="*/ 6476 h 6548"/>
              <a:gd name="T20" fmla="*/ 72 w 6548"/>
              <a:gd name="T21" fmla="*/ 5684 h 6548"/>
              <a:gd name="T22" fmla="*/ 0 w 6548"/>
              <a:gd name="T23" fmla="*/ 5504 h 6548"/>
              <a:gd name="T24" fmla="*/ 72 w 6548"/>
              <a:gd name="T25" fmla="*/ 5324 h 6548"/>
              <a:gd name="T26" fmla="*/ 5216 w 6548"/>
              <a:gd name="T27" fmla="*/ 180 h 6548"/>
              <a:gd name="T28" fmla="*/ 5396 w 6548"/>
              <a:gd name="T29" fmla="*/ 108 h 6548"/>
              <a:gd name="T30" fmla="*/ 5576 w 6548"/>
              <a:gd name="T31" fmla="*/ 180 h 6548"/>
              <a:gd name="T32" fmla="*/ 6368 w 6548"/>
              <a:gd name="T33" fmla="*/ 972 h 6548"/>
              <a:gd name="T34" fmla="*/ 6440 w 6548"/>
              <a:gd name="T35" fmla="*/ 1152 h 6548"/>
              <a:gd name="T36" fmla="*/ 1036 w 6548"/>
              <a:gd name="T37" fmla="*/ 392 h 6548"/>
              <a:gd name="T38" fmla="*/ 1428 w 6548"/>
              <a:gd name="T39" fmla="*/ 512 h 6548"/>
              <a:gd name="T40" fmla="*/ 1036 w 6548"/>
              <a:gd name="T41" fmla="*/ 632 h 6548"/>
              <a:gd name="T42" fmla="*/ 916 w 6548"/>
              <a:gd name="T43" fmla="*/ 1024 h 6548"/>
              <a:gd name="T44" fmla="*/ 796 w 6548"/>
              <a:gd name="T45" fmla="*/ 632 h 6548"/>
              <a:gd name="T46" fmla="*/ 404 w 6548"/>
              <a:gd name="T47" fmla="*/ 512 h 6548"/>
              <a:gd name="T48" fmla="*/ 796 w 6548"/>
              <a:gd name="T49" fmla="*/ 392 h 6548"/>
              <a:gd name="T50" fmla="*/ 916 w 6548"/>
              <a:gd name="T51" fmla="*/ 0 h 6548"/>
              <a:gd name="T52" fmla="*/ 1036 w 6548"/>
              <a:gd name="T53" fmla="*/ 392 h 6548"/>
              <a:gd name="T54" fmla="*/ 2436 w 6548"/>
              <a:gd name="T55" fmla="*/ 1040 h 6548"/>
              <a:gd name="T56" fmla="*/ 3220 w 6548"/>
              <a:gd name="T57" fmla="*/ 1280 h 6548"/>
              <a:gd name="T58" fmla="*/ 2436 w 6548"/>
              <a:gd name="T59" fmla="*/ 1520 h 6548"/>
              <a:gd name="T60" fmla="*/ 2196 w 6548"/>
              <a:gd name="T61" fmla="*/ 2304 h 6548"/>
              <a:gd name="T62" fmla="*/ 1956 w 6548"/>
              <a:gd name="T63" fmla="*/ 1520 h 6548"/>
              <a:gd name="T64" fmla="*/ 1172 w 6548"/>
              <a:gd name="T65" fmla="*/ 1280 h 6548"/>
              <a:gd name="T66" fmla="*/ 1956 w 6548"/>
              <a:gd name="T67" fmla="*/ 1040 h 6548"/>
              <a:gd name="T68" fmla="*/ 2196 w 6548"/>
              <a:gd name="T69" fmla="*/ 256 h 6548"/>
              <a:gd name="T70" fmla="*/ 2436 w 6548"/>
              <a:gd name="T71" fmla="*/ 1040 h 6548"/>
              <a:gd name="T72" fmla="*/ 6156 w 6548"/>
              <a:gd name="T73" fmla="*/ 2952 h 6548"/>
              <a:gd name="T74" fmla="*/ 6548 w 6548"/>
              <a:gd name="T75" fmla="*/ 3072 h 6548"/>
              <a:gd name="T76" fmla="*/ 6156 w 6548"/>
              <a:gd name="T77" fmla="*/ 3192 h 6548"/>
              <a:gd name="T78" fmla="*/ 6036 w 6548"/>
              <a:gd name="T79" fmla="*/ 3584 h 6548"/>
              <a:gd name="T80" fmla="*/ 5916 w 6548"/>
              <a:gd name="T81" fmla="*/ 3192 h 6548"/>
              <a:gd name="T82" fmla="*/ 5524 w 6548"/>
              <a:gd name="T83" fmla="*/ 3072 h 6548"/>
              <a:gd name="T84" fmla="*/ 5916 w 6548"/>
              <a:gd name="T85" fmla="*/ 2952 h 6548"/>
              <a:gd name="T86" fmla="*/ 6036 w 6548"/>
              <a:gd name="T87" fmla="*/ 2560 h 6548"/>
              <a:gd name="T88" fmla="*/ 6156 w 6548"/>
              <a:gd name="T89" fmla="*/ 2952 h 6548"/>
              <a:gd name="T90" fmla="*/ 3596 w 6548"/>
              <a:gd name="T91" fmla="*/ 392 h 6548"/>
              <a:gd name="T92" fmla="*/ 3988 w 6548"/>
              <a:gd name="T93" fmla="*/ 512 h 6548"/>
              <a:gd name="T94" fmla="*/ 3596 w 6548"/>
              <a:gd name="T95" fmla="*/ 632 h 6548"/>
              <a:gd name="T96" fmla="*/ 3476 w 6548"/>
              <a:gd name="T97" fmla="*/ 1024 h 6548"/>
              <a:gd name="T98" fmla="*/ 3356 w 6548"/>
              <a:gd name="T99" fmla="*/ 632 h 6548"/>
              <a:gd name="T100" fmla="*/ 2964 w 6548"/>
              <a:gd name="T101" fmla="*/ 512 h 6548"/>
              <a:gd name="T102" fmla="*/ 3356 w 6548"/>
              <a:gd name="T103" fmla="*/ 392 h 6548"/>
              <a:gd name="T104" fmla="*/ 3476 w 6548"/>
              <a:gd name="T105" fmla="*/ 0 h 6548"/>
              <a:gd name="T106" fmla="*/ 3596 w 6548"/>
              <a:gd name="T107" fmla="*/ 392 h 6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48" h="6548">
                <a:moveTo>
                  <a:pt x="4652" y="2324"/>
                </a:moveTo>
                <a:cubicBezTo>
                  <a:pt x="5824" y="1152"/>
                  <a:pt x="5824" y="1152"/>
                  <a:pt x="5824" y="1152"/>
                </a:cubicBezTo>
                <a:cubicBezTo>
                  <a:pt x="5396" y="724"/>
                  <a:pt x="5396" y="724"/>
                  <a:pt x="5396" y="724"/>
                </a:cubicBezTo>
                <a:cubicBezTo>
                  <a:pt x="4224" y="1896"/>
                  <a:pt x="4224" y="1896"/>
                  <a:pt x="4224" y="1896"/>
                </a:cubicBezTo>
                <a:lnTo>
                  <a:pt x="4652" y="2324"/>
                </a:lnTo>
                <a:close/>
                <a:moveTo>
                  <a:pt x="6440" y="1152"/>
                </a:moveTo>
                <a:cubicBezTo>
                  <a:pt x="6440" y="1224"/>
                  <a:pt x="6416" y="1284"/>
                  <a:pt x="6368" y="1332"/>
                </a:cubicBezTo>
                <a:cubicBezTo>
                  <a:pt x="1224" y="6476"/>
                  <a:pt x="1224" y="6476"/>
                  <a:pt x="1224" y="6476"/>
                </a:cubicBezTo>
                <a:cubicBezTo>
                  <a:pt x="1176" y="6524"/>
                  <a:pt x="1116" y="6548"/>
                  <a:pt x="1044" y="6548"/>
                </a:cubicBezTo>
                <a:cubicBezTo>
                  <a:pt x="972" y="6548"/>
                  <a:pt x="912" y="6524"/>
                  <a:pt x="864" y="6476"/>
                </a:cubicBezTo>
                <a:cubicBezTo>
                  <a:pt x="72" y="5684"/>
                  <a:pt x="72" y="5684"/>
                  <a:pt x="72" y="5684"/>
                </a:cubicBezTo>
                <a:cubicBezTo>
                  <a:pt x="24" y="5636"/>
                  <a:pt x="0" y="5576"/>
                  <a:pt x="0" y="5504"/>
                </a:cubicBezTo>
                <a:cubicBezTo>
                  <a:pt x="0" y="5432"/>
                  <a:pt x="24" y="5372"/>
                  <a:pt x="72" y="5324"/>
                </a:cubicBezTo>
                <a:cubicBezTo>
                  <a:pt x="5216" y="180"/>
                  <a:pt x="5216" y="180"/>
                  <a:pt x="5216" y="180"/>
                </a:cubicBezTo>
                <a:cubicBezTo>
                  <a:pt x="5264" y="132"/>
                  <a:pt x="5324" y="108"/>
                  <a:pt x="5396" y="108"/>
                </a:cubicBezTo>
                <a:cubicBezTo>
                  <a:pt x="5468" y="108"/>
                  <a:pt x="5528" y="132"/>
                  <a:pt x="5576" y="180"/>
                </a:cubicBezTo>
                <a:cubicBezTo>
                  <a:pt x="6368" y="972"/>
                  <a:pt x="6368" y="972"/>
                  <a:pt x="6368" y="972"/>
                </a:cubicBezTo>
                <a:cubicBezTo>
                  <a:pt x="6416" y="1020"/>
                  <a:pt x="6440" y="1080"/>
                  <a:pt x="6440" y="1152"/>
                </a:cubicBezTo>
                <a:close/>
                <a:moveTo>
                  <a:pt x="1036" y="392"/>
                </a:moveTo>
                <a:cubicBezTo>
                  <a:pt x="1428" y="512"/>
                  <a:pt x="1428" y="512"/>
                  <a:pt x="1428" y="512"/>
                </a:cubicBezTo>
                <a:cubicBezTo>
                  <a:pt x="1036" y="632"/>
                  <a:pt x="1036" y="632"/>
                  <a:pt x="1036" y="632"/>
                </a:cubicBezTo>
                <a:cubicBezTo>
                  <a:pt x="916" y="1024"/>
                  <a:pt x="916" y="1024"/>
                  <a:pt x="916" y="1024"/>
                </a:cubicBezTo>
                <a:cubicBezTo>
                  <a:pt x="796" y="632"/>
                  <a:pt x="796" y="632"/>
                  <a:pt x="796" y="632"/>
                </a:cubicBezTo>
                <a:cubicBezTo>
                  <a:pt x="404" y="512"/>
                  <a:pt x="404" y="512"/>
                  <a:pt x="404" y="512"/>
                </a:cubicBezTo>
                <a:cubicBezTo>
                  <a:pt x="796" y="392"/>
                  <a:pt x="796" y="392"/>
                  <a:pt x="796" y="392"/>
                </a:cubicBezTo>
                <a:cubicBezTo>
                  <a:pt x="916" y="0"/>
                  <a:pt x="916" y="0"/>
                  <a:pt x="916" y="0"/>
                </a:cubicBezTo>
                <a:lnTo>
                  <a:pt x="1036" y="392"/>
                </a:lnTo>
                <a:close/>
                <a:moveTo>
                  <a:pt x="2436" y="1040"/>
                </a:moveTo>
                <a:cubicBezTo>
                  <a:pt x="3220" y="1280"/>
                  <a:pt x="3220" y="1280"/>
                  <a:pt x="3220" y="1280"/>
                </a:cubicBezTo>
                <a:cubicBezTo>
                  <a:pt x="2436" y="1520"/>
                  <a:pt x="2436" y="1520"/>
                  <a:pt x="2436" y="1520"/>
                </a:cubicBezTo>
                <a:cubicBezTo>
                  <a:pt x="2196" y="2304"/>
                  <a:pt x="2196" y="2304"/>
                  <a:pt x="2196" y="2304"/>
                </a:cubicBezTo>
                <a:cubicBezTo>
                  <a:pt x="1956" y="1520"/>
                  <a:pt x="1956" y="1520"/>
                  <a:pt x="1956" y="1520"/>
                </a:cubicBezTo>
                <a:cubicBezTo>
                  <a:pt x="1172" y="1280"/>
                  <a:pt x="1172" y="1280"/>
                  <a:pt x="1172" y="1280"/>
                </a:cubicBezTo>
                <a:cubicBezTo>
                  <a:pt x="1956" y="1040"/>
                  <a:pt x="1956" y="1040"/>
                  <a:pt x="1956" y="1040"/>
                </a:cubicBezTo>
                <a:cubicBezTo>
                  <a:pt x="2196" y="256"/>
                  <a:pt x="2196" y="256"/>
                  <a:pt x="2196" y="256"/>
                </a:cubicBezTo>
                <a:lnTo>
                  <a:pt x="2436" y="1040"/>
                </a:lnTo>
                <a:close/>
                <a:moveTo>
                  <a:pt x="6156" y="2952"/>
                </a:moveTo>
                <a:cubicBezTo>
                  <a:pt x="6548" y="3072"/>
                  <a:pt x="6548" y="3072"/>
                  <a:pt x="6548" y="3072"/>
                </a:cubicBezTo>
                <a:cubicBezTo>
                  <a:pt x="6156" y="3192"/>
                  <a:pt x="6156" y="3192"/>
                  <a:pt x="6156" y="3192"/>
                </a:cubicBezTo>
                <a:cubicBezTo>
                  <a:pt x="6036" y="3584"/>
                  <a:pt x="6036" y="3584"/>
                  <a:pt x="6036" y="3584"/>
                </a:cubicBezTo>
                <a:cubicBezTo>
                  <a:pt x="5916" y="3192"/>
                  <a:pt x="5916" y="3192"/>
                  <a:pt x="5916" y="3192"/>
                </a:cubicBezTo>
                <a:cubicBezTo>
                  <a:pt x="5524" y="3072"/>
                  <a:pt x="5524" y="3072"/>
                  <a:pt x="5524" y="3072"/>
                </a:cubicBezTo>
                <a:cubicBezTo>
                  <a:pt x="5916" y="2952"/>
                  <a:pt x="5916" y="2952"/>
                  <a:pt x="5916" y="2952"/>
                </a:cubicBezTo>
                <a:cubicBezTo>
                  <a:pt x="6036" y="2560"/>
                  <a:pt x="6036" y="2560"/>
                  <a:pt x="6036" y="2560"/>
                </a:cubicBezTo>
                <a:lnTo>
                  <a:pt x="6156" y="2952"/>
                </a:lnTo>
                <a:close/>
                <a:moveTo>
                  <a:pt x="3596" y="392"/>
                </a:moveTo>
                <a:cubicBezTo>
                  <a:pt x="3988" y="512"/>
                  <a:pt x="3988" y="512"/>
                  <a:pt x="3988" y="512"/>
                </a:cubicBezTo>
                <a:cubicBezTo>
                  <a:pt x="3596" y="632"/>
                  <a:pt x="3596" y="632"/>
                  <a:pt x="3596" y="632"/>
                </a:cubicBezTo>
                <a:cubicBezTo>
                  <a:pt x="3476" y="1024"/>
                  <a:pt x="3476" y="1024"/>
                  <a:pt x="3476" y="1024"/>
                </a:cubicBezTo>
                <a:cubicBezTo>
                  <a:pt x="3356" y="632"/>
                  <a:pt x="3356" y="632"/>
                  <a:pt x="3356" y="632"/>
                </a:cubicBezTo>
                <a:cubicBezTo>
                  <a:pt x="2964" y="512"/>
                  <a:pt x="2964" y="512"/>
                  <a:pt x="2964" y="512"/>
                </a:cubicBezTo>
                <a:cubicBezTo>
                  <a:pt x="3356" y="392"/>
                  <a:pt x="3356" y="392"/>
                  <a:pt x="3356" y="392"/>
                </a:cubicBezTo>
                <a:cubicBezTo>
                  <a:pt x="3476" y="0"/>
                  <a:pt x="3476" y="0"/>
                  <a:pt x="3476" y="0"/>
                </a:cubicBezTo>
                <a:lnTo>
                  <a:pt x="3596" y="392"/>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5" name="Freeform 373" title="Ikon magnet"/>
          <p:cNvSpPr>
            <a:spLocks noChangeAspect="1" noEditPoints="1"/>
          </p:cNvSpPr>
          <p:nvPr/>
        </p:nvSpPr>
        <p:spPr bwMode="auto">
          <a:xfrm>
            <a:off x="9176986" y="5043752"/>
            <a:ext cx="251241" cy="251241"/>
          </a:xfrm>
          <a:custGeom>
            <a:avLst/>
            <a:gdLst>
              <a:gd name="T0" fmla="*/ 6144 w 6144"/>
              <a:gd name="T1" fmla="*/ 2816 h 6144"/>
              <a:gd name="T2" fmla="*/ 6144 w 6144"/>
              <a:gd name="T3" fmla="*/ 3328 h 6144"/>
              <a:gd name="T4" fmla="*/ 5750 w 6144"/>
              <a:gd name="T5" fmla="*/ 4776 h 6144"/>
              <a:gd name="T6" fmla="*/ 4654 w 6144"/>
              <a:gd name="T7" fmla="*/ 5782 h 6144"/>
              <a:gd name="T8" fmla="*/ 3072 w 6144"/>
              <a:gd name="T9" fmla="*/ 6144 h 6144"/>
              <a:gd name="T10" fmla="*/ 1490 w 6144"/>
              <a:gd name="T11" fmla="*/ 5782 h 6144"/>
              <a:gd name="T12" fmla="*/ 394 w 6144"/>
              <a:gd name="T13" fmla="*/ 4776 h 6144"/>
              <a:gd name="T14" fmla="*/ 0 w 6144"/>
              <a:gd name="T15" fmla="*/ 3328 h 6144"/>
              <a:gd name="T16" fmla="*/ 0 w 6144"/>
              <a:gd name="T17" fmla="*/ 2816 h 6144"/>
              <a:gd name="T18" fmla="*/ 76 w 6144"/>
              <a:gd name="T19" fmla="*/ 2636 h 6144"/>
              <a:gd name="T20" fmla="*/ 256 w 6144"/>
              <a:gd name="T21" fmla="*/ 2560 h 6144"/>
              <a:gd name="T22" fmla="*/ 1792 w 6144"/>
              <a:gd name="T23" fmla="*/ 2560 h 6144"/>
              <a:gd name="T24" fmla="*/ 1972 w 6144"/>
              <a:gd name="T25" fmla="*/ 2636 h 6144"/>
              <a:gd name="T26" fmla="*/ 2048 w 6144"/>
              <a:gd name="T27" fmla="*/ 2816 h 6144"/>
              <a:gd name="T28" fmla="*/ 2048 w 6144"/>
              <a:gd name="T29" fmla="*/ 3328 h 6144"/>
              <a:gd name="T30" fmla="*/ 2142 w 6144"/>
              <a:gd name="T31" fmla="*/ 3688 h 6144"/>
              <a:gd name="T32" fmla="*/ 2356 w 6144"/>
              <a:gd name="T33" fmla="*/ 3916 h 6144"/>
              <a:gd name="T34" fmla="*/ 2640 w 6144"/>
              <a:gd name="T35" fmla="*/ 4036 h 6144"/>
              <a:gd name="T36" fmla="*/ 2896 w 6144"/>
              <a:gd name="T37" fmla="*/ 4088 h 6144"/>
              <a:gd name="T38" fmla="*/ 3072 w 6144"/>
              <a:gd name="T39" fmla="*/ 4096 h 6144"/>
              <a:gd name="T40" fmla="*/ 3248 w 6144"/>
              <a:gd name="T41" fmla="*/ 4088 h 6144"/>
              <a:gd name="T42" fmla="*/ 3504 w 6144"/>
              <a:gd name="T43" fmla="*/ 4036 h 6144"/>
              <a:gd name="T44" fmla="*/ 3788 w 6144"/>
              <a:gd name="T45" fmla="*/ 3916 h 6144"/>
              <a:gd name="T46" fmla="*/ 4002 w 6144"/>
              <a:gd name="T47" fmla="*/ 3688 h 6144"/>
              <a:gd name="T48" fmla="*/ 4096 w 6144"/>
              <a:gd name="T49" fmla="*/ 3328 h 6144"/>
              <a:gd name="T50" fmla="*/ 4096 w 6144"/>
              <a:gd name="T51" fmla="*/ 2816 h 6144"/>
              <a:gd name="T52" fmla="*/ 4172 w 6144"/>
              <a:gd name="T53" fmla="*/ 2636 h 6144"/>
              <a:gd name="T54" fmla="*/ 4352 w 6144"/>
              <a:gd name="T55" fmla="*/ 2560 h 6144"/>
              <a:gd name="T56" fmla="*/ 5888 w 6144"/>
              <a:gd name="T57" fmla="*/ 2560 h 6144"/>
              <a:gd name="T58" fmla="*/ 6068 w 6144"/>
              <a:gd name="T59" fmla="*/ 2636 h 6144"/>
              <a:gd name="T60" fmla="*/ 6144 w 6144"/>
              <a:gd name="T61" fmla="*/ 2816 h 6144"/>
              <a:gd name="T62" fmla="*/ 2048 w 6144"/>
              <a:gd name="T63" fmla="*/ 256 h 6144"/>
              <a:gd name="T64" fmla="*/ 2048 w 6144"/>
              <a:gd name="T65" fmla="*/ 1792 h 6144"/>
              <a:gd name="T66" fmla="*/ 1972 w 6144"/>
              <a:gd name="T67" fmla="*/ 1972 h 6144"/>
              <a:gd name="T68" fmla="*/ 1792 w 6144"/>
              <a:gd name="T69" fmla="*/ 2048 h 6144"/>
              <a:gd name="T70" fmla="*/ 256 w 6144"/>
              <a:gd name="T71" fmla="*/ 2048 h 6144"/>
              <a:gd name="T72" fmla="*/ 76 w 6144"/>
              <a:gd name="T73" fmla="*/ 1972 h 6144"/>
              <a:gd name="T74" fmla="*/ 0 w 6144"/>
              <a:gd name="T75" fmla="*/ 1792 h 6144"/>
              <a:gd name="T76" fmla="*/ 0 w 6144"/>
              <a:gd name="T77" fmla="*/ 256 h 6144"/>
              <a:gd name="T78" fmla="*/ 76 w 6144"/>
              <a:gd name="T79" fmla="*/ 76 h 6144"/>
              <a:gd name="T80" fmla="*/ 256 w 6144"/>
              <a:gd name="T81" fmla="*/ 0 h 6144"/>
              <a:gd name="T82" fmla="*/ 1792 w 6144"/>
              <a:gd name="T83" fmla="*/ 0 h 6144"/>
              <a:gd name="T84" fmla="*/ 1972 w 6144"/>
              <a:gd name="T85" fmla="*/ 76 h 6144"/>
              <a:gd name="T86" fmla="*/ 2048 w 6144"/>
              <a:gd name="T87" fmla="*/ 256 h 6144"/>
              <a:gd name="T88" fmla="*/ 6144 w 6144"/>
              <a:gd name="T89" fmla="*/ 256 h 6144"/>
              <a:gd name="T90" fmla="*/ 6144 w 6144"/>
              <a:gd name="T91" fmla="*/ 1792 h 6144"/>
              <a:gd name="T92" fmla="*/ 6068 w 6144"/>
              <a:gd name="T93" fmla="*/ 1972 h 6144"/>
              <a:gd name="T94" fmla="*/ 5888 w 6144"/>
              <a:gd name="T95" fmla="*/ 2048 h 6144"/>
              <a:gd name="T96" fmla="*/ 4352 w 6144"/>
              <a:gd name="T97" fmla="*/ 2048 h 6144"/>
              <a:gd name="T98" fmla="*/ 4172 w 6144"/>
              <a:gd name="T99" fmla="*/ 1972 h 6144"/>
              <a:gd name="T100" fmla="*/ 4096 w 6144"/>
              <a:gd name="T101" fmla="*/ 1792 h 6144"/>
              <a:gd name="T102" fmla="*/ 4096 w 6144"/>
              <a:gd name="T103" fmla="*/ 256 h 6144"/>
              <a:gd name="T104" fmla="*/ 4172 w 6144"/>
              <a:gd name="T105" fmla="*/ 76 h 6144"/>
              <a:gd name="T106" fmla="*/ 4352 w 6144"/>
              <a:gd name="T107" fmla="*/ 0 h 6144"/>
              <a:gd name="T108" fmla="*/ 5888 w 6144"/>
              <a:gd name="T109" fmla="*/ 0 h 6144"/>
              <a:gd name="T110" fmla="*/ 6068 w 6144"/>
              <a:gd name="T111" fmla="*/ 76 h 6144"/>
              <a:gd name="T112" fmla="*/ 6144 w 6144"/>
              <a:gd name="T113" fmla="*/ 256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44" h="6144">
                <a:moveTo>
                  <a:pt x="6144" y="2816"/>
                </a:moveTo>
                <a:cubicBezTo>
                  <a:pt x="6144" y="3328"/>
                  <a:pt x="6144" y="3328"/>
                  <a:pt x="6144" y="3328"/>
                </a:cubicBezTo>
                <a:cubicBezTo>
                  <a:pt x="6144" y="3864"/>
                  <a:pt x="6013" y="4347"/>
                  <a:pt x="5750" y="4776"/>
                </a:cubicBezTo>
                <a:cubicBezTo>
                  <a:pt x="5487" y="5205"/>
                  <a:pt x="5122" y="5541"/>
                  <a:pt x="4654" y="5782"/>
                </a:cubicBezTo>
                <a:cubicBezTo>
                  <a:pt x="4186" y="6023"/>
                  <a:pt x="3659" y="6144"/>
                  <a:pt x="3072" y="6144"/>
                </a:cubicBezTo>
                <a:cubicBezTo>
                  <a:pt x="2485" y="6144"/>
                  <a:pt x="1958" y="6023"/>
                  <a:pt x="1490" y="5782"/>
                </a:cubicBezTo>
                <a:cubicBezTo>
                  <a:pt x="1022" y="5541"/>
                  <a:pt x="657" y="5205"/>
                  <a:pt x="394" y="4776"/>
                </a:cubicBezTo>
                <a:cubicBezTo>
                  <a:pt x="131" y="4347"/>
                  <a:pt x="0" y="3864"/>
                  <a:pt x="0" y="3328"/>
                </a:cubicBezTo>
                <a:cubicBezTo>
                  <a:pt x="0" y="2816"/>
                  <a:pt x="0" y="2816"/>
                  <a:pt x="0" y="2816"/>
                </a:cubicBezTo>
                <a:cubicBezTo>
                  <a:pt x="0" y="2747"/>
                  <a:pt x="25" y="2687"/>
                  <a:pt x="76" y="2636"/>
                </a:cubicBezTo>
                <a:cubicBezTo>
                  <a:pt x="127" y="2585"/>
                  <a:pt x="187" y="2560"/>
                  <a:pt x="256" y="2560"/>
                </a:cubicBezTo>
                <a:cubicBezTo>
                  <a:pt x="1792" y="2560"/>
                  <a:pt x="1792" y="2560"/>
                  <a:pt x="1792" y="2560"/>
                </a:cubicBezTo>
                <a:cubicBezTo>
                  <a:pt x="1861" y="2560"/>
                  <a:pt x="1921" y="2585"/>
                  <a:pt x="1972" y="2636"/>
                </a:cubicBezTo>
                <a:cubicBezTo>
                  <a:pt x="2023" y="2687"/>
                  <a:pt x="2048" y="2747"/>
                  <a:pt x="2048" y="2816"/>
                </a:cubicBezTo>
                <a:cubicBezTo>
                  <a:pt x="2048" y="3328"/>
                  <a:pt x="2048" y="3328"/>
                  <a:pt x="2048" y="3328"/>
                </a:cubicBezTo>
                <a:cubicBezTo>
                  <a:pt x="2048" y="3467"/>
                  <a:pt x="2079" y="3587"/>
                  <a:pt x="2142" y="3688"/>
                </a:cubicBezTo>
                <a:cubicBezTo>
                  <a:pt x="2205" y="3789"/>
                  <a:pt x="2276" y="3865"/>
                  <a:pt x="2356" y="3916"/>
                </a:cubicBezTo>
                <a:cubicBezTo>
                  <a:pt x="2436" y="3967"/>
                  <a:pt x="2531" y="4007"/>
                  <a:pt x="2640" y="4036"/>
                </a:cubicBezTo>
                <a:cubicBezTo>
                  <a:pt x="2749" y="4065"/>
                  <a:pt x="2835" y="4083"/>
                  <a:pt x="2896" y="4088"/>
                </a:cubicBezTo>
                <a:cubicBezTo>
                  <a:pt x="2957" y="4093"/>
                  <a:pt x="3016" y="4096"/>
                  <a:pt x="3072" y="4096"/>
                </a:cubicBezTo>
                <a:cubicBezTo>
                  <a:pt x="3128" y="4096"/>
                  <a:pt x="3187" y="4093"/>
                  <a:pt x="3248" y="4088"/>
                </a:cubicBezTo>
                <a:cubicBezTo>
                  <a:pt x="3309" y="4083"/>
                  <a:pt x="3395" y="4065"/>
                  <a:pt x="3504" y="4036"/>
                </a:cubicBezTo>
                <a:cubicBezTo>
                  <a:pt x="3613" y="4007"/>
                  <a:pt x="3708" y="3967"/>
                  <a:pt x="3788" y="3916"/>
                </a:cubicBezTo>
                <a:cubicBezTo>
                  <a:pt x="3868" y="3865"/>
                  <a:pt x="3939" y="3789"/>
                  <a:pt x="4002" y="3688"/>
                </a:cubicBezTo>
                <a:cubicBezTo>
                  <a:pt x="4065" y="3587"/>
                  <a:pt x="4096" y="3467"/>
                  <a:pt x="4096" y="3328"/>
                </a:cubicBezTo>
                <a:cubicBezTo>
                  <a:pt x="4096" y="2816"/>
                  <a:pt x="4096" y="2816"/>
                  <a:pt x="4096" y="2816"/>
                </a:cubicBezTo>
                <a:cubicBezTo>
                  <a:pt x="4096" y="2747"/>
                  <a:pt x="4121" y="2687"/>
                  <a:pt x="4172" y="2636"/>
                </a:cubicBezTo>
                <a:cubicBezTo>
                  <a:pt x="4223" y="2585"/>
                  <a:pt x="4283" y="2560"/>
                  <a:pt x="4352" y="2560"/>
                </a:cubicBezTo>
                <a:cubicBezTo>
                  <a:pt x="5888" y="2560"/>
                  <a:pt x="5888" y="2560"/>
                  <a:pt x="5888" y="2560"/>
                </a:cubicBezTo>
                <a:cubicBezTo>
                  <a:pt x="5957" y="2560"/>
                  <a:pt x="6017" y="2585"/>
                  <a:pt x="6068" y="2636"/>
                </a:cubicBezTo>
                <a:cubicBezTo>
                  <a:pt x="6119" y="2687"/>
                  <a:pt x="6144" y="2747"/>
                  <a:pt x="6144" y="2816"/>
                </a:cubicBezTo>
                <a:close/>
                <a:moveTo>
                  <a:pt x="2048" y="256"/>
                </a:moveTo>
                <a:cubicBezTo>
                  <a:pt x="2048" y="1792"/>
                  <a:pt x="2048" y="1792"/>
                  <a:pt x="2048" y="1792"/>
                </a:cubicBezTo>
                <a:cubicBezTo>
                  <a:pt x="2048" y="1861"/>
                  <a:pt x="2023" y="1921"/>
                  <a:pt x="1972" y="1972"/>
                </a:cubicBezTo>
                <a:cubicBezTo>
                  <a:pt x="1921" y="2023"/>
                  <a:pt x="1861" y="2048"/>
                  <a:pt x="1792" y="2048"/>
                </a:cubicBezTo>
                <a:cubicBezTo>
                  <a:pt x="256" y="2048"/>
                  <a:pt x="256" y="2048"/>
                  <a:pt x="256" y="2048"/>
                </a:cubicBezTo>
                <a:cubicBezTo>
                  <a:pt x="187" y="2048"/>
                  <a:pt x="127" y="2023"/>
                  <a:pt x="76" y="1972"/>
                </a:cubicBezTo>
                <a:cubicBezTo>
                  <a:pt x="25" y="1921"/>
                  <a:pt x="0" y="1861"/>
                  <a:pt x="0" y="1792"/>
                </a:cubicBezTo>
                <a:cubicBezTo>
                  <a:pt x="0" y="256"/>
                  <a:pt x="0" y="256"/>
                  <a:pt x="0" y="256"/>
                </a:cubicBezTo>
                <a:cubicBezTo>
                  <a:pt x="0" y="187"/>
                  <a:pt x="25" y="127"/>
                  <a:pt x="76" y="76"/>
                </a:cubicBezTo>
                <a:cubicBezTo>
                  <a:pt x="127" y="25"/>
                  <a:pt x="187" y="0"/>
                  <a:pt x="256" y="0"/>
                </a:cubicBezTo>
                <a:cubicBezTo>
                  <a:pt x="1792" y="0"/>
                  <a:pt x="1792" y="0"/>
                  <a:pt x="1792" y="0"/>
                </a:cubicBezTo>
                <a:cubicBezTo>
                  <a:pt x="1861" y="0"/>
                  <a:pt x="1921" y="25"/>
                  <a:pt x="1972" y="76"/>
                </a:cubicBezTo>
                <a:cubicBezTo>
                  <a:pt x="2023" y="127"/>
                  <a:pt x="2048" y="187"/>
                  <a:pt x="2048" y="256"/>
                </a:cubicBezTo>
                <a:close/>
                <a:moveTo>
                  <a:pt x="6144" y="256"/>
                </a:moveTo>
                <a:cubicBezTo>
                  <a:pt x="6144" y="1792"/>
                  <a:pt x="6144" y="1792"/>
                  <a:pt x="6144" y="1792"/>
                </a:cubicBezTo>
                <a:cubicBezTo>
                  <a:pt x="6144" y="1861"/>
                  <a:pt x="6119" y="1921"/>
                  <a:pt x="6068" y="1972"/>
                </a:cubicBezTo>
                <a:cubicBezTo>
                  <a:pt x="6017" y="2023"/>
                  <a:pt x="5957" y="2048"/>
                  <a:pt x="5888" y="2048"/>
                </a:cubicBezTo>
                <a:cubicBezTo>
                  <a:pt x="4352" y="2048"/>
                  <a:pt x="4352" y="2048"/>
                  <a:pt x="4352" y="2048"/>
                </a:cubicBezTo>
                <a:cubicBezTo>
                  <a:pt x="4283" y="2048"/>
                  <a:pt x="4223" y="2023"/>
                  <a:pt x="4172" y="1972"/>
                </a:cubicBezTo>
                <a:cubicBezTo>
                  <a:pt x="4121" y="1921"/>
                  <a:pt x="4096" y="1861"/>
                  <a:pt x="4096" y="1792"/>
                </a:cubicBezTo>
                <a:cubicBezTo>
                  <a:pt x="4096" y="256"/>
                  <a:pt x="4096" y="256"/>
                  <a:pt x="4096" y="256"/>
                </a:cubicBezTo>
                <a:cubicBezTo>
                  <a:pt x="4096" y="187"/>
                  <a:pt x="4121" y="127"/>
                  <a:pt x="4172" y="76"/>
                </a:cubicBezTo>
                <a:cubicBezTo>
                  <a:pt x="4223" y="25"/>
                  <a:pt x="4283" y="0"/>
                  <a:pt x="4352" y="0"/>
                </a:cubicBezTo>
                <a:cubicBezTo>
                  <a:pt x="5888" y="0"/>
                  <a:pt x="5888" y="0"/>
                  <a:pt x="5888" y="0"/>
                </a:cubicBezTo>
                <a:cubicBezTo>
                  <a:pt x="5957" y="0"/>
                  <a:pt x="6017" y="25"/>
                  <a:pt x="6068" y="76"/>
                </a:cubicBezTo>
                <a:cubicBezTo>
                  <a:pt x="6119" y="127"/>
                  <a:pt x="6144" y="187"/>
                  <a:pt x="6144" y="2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6" name="Freeform 381" title="Ikon karta"/>
          <p:cNvSpPr>
            <a:spLocks noChangeAspect="1" noEditPoints="1"/>
          </p:cNvSpPr>
          <p:nvPr/>
        </p:nvSpPr>
        <p:spPr bwMode="auto">
          <a:xfrm>
            <a:off x="9474865" y="5006518"/>
            <a:ext cx="251241" cy="251241"/>
          </a:xfrm>
          <a:custGeom>
            <a:avLst/>
            <a:gdLst>
              <a:gd name="T0" fmla="*/ 2048 w 7168"/>
              <a:gd name="T1" fmla="*/ 0 h 7168"/>
              <a:gd name="T2" fmla="*/ 2138 w 7168"/>
              <a:gd name="T3" fmla="*/ 38 h 7168"/>
              <a:gd name="T4" fmla="*/ 2176 w 7168"/>
              <a:gd name="T5" fmla="*/ 128 h 7168"/>
              <a:gd name="T6" fmla="*/ 2176 w 7168"/>
              <a:gd name="T7" fmla="*/ 6016 h 7168"/>
              <a:gd name="T8" fmla="*/ 2108 w 7168"/>
              <a:gd name="T9" fmla="*/ 6128 h 7168"/>
              <a:gd name="T10" fmla="*/ 188 w 7168"/>
              <a:gd name="T11" fmla="*/ 7152 h 7168"/>
              <a:gd name="T12" fmla="*/ 128 w 7168"/>
              <a:gd name="T13" fmla="*/ 7168 h 7168"/>
              <a:gd name="T14" fmla="*/ 38 w 7168"/>
              <a:gd name="T15" fmla="*/ 7130 h 7168"/>
              <a:gd name="T16" fmla="*/ 0 w 7168"/>
              <a:gd name="T17" fmla="*/ 7040 h 7168"/>
              <a:gd name="T18" fmla="*/ 0 w 7168"/>
              <a:gd name="T19" fmla="*/ 1152 h 7168"/>
              <a:gd name="T20" fmla="*/ 68 w 7168"/>
              <a:gd name="T21" fmla="*/ 1040 h 7168"/>
              <a:gd name="T22" fmla="*/ 1988 w 7168"/>
              <a:gd name="T23" fmla="*/ 16 h 7168"/>
              <a:gd name="T24" fmla="*/ 2048 w 7168"/>
              <a:gd name="T25" fmla="*/ 0 h 7168"/>
              <a:gd name="T26" fmla="*/ 7040 w 7168"/>
              <a:gd name="T27" fmla="*/ 0 h 7168"/>
              <a:gd name="T28" fmla="*/ 7130 w 7168"/>
              <a:gd name="T29" fmla="*/ 38 h 7168"/>
              <a:gd name="T30" fmla="*/ 7168 w 7168"/>
              <a:gd name="T31" fmla="*/ 128 h 7168"/>
              <a:gd name="T32" fmla="*/ 7168 w 7168"/>
              <a:gd name="T33" fmla="*/ 6016 h 7168"/>
              <a:gd name="T34" fmla="*/ 7100 w 7168"/>
              <a:gd name="T35" fmla="*/ 6128 h 7168"/>
              <a:gd name="T36" fmla="*/ 5180 w 7168"/>
              <a:gd name="T37" fmla="*/ 7152 h 7168"/>
              <a:gd name="T38" fmla="*/ 5120 w 7168"/>
              <a:gd name="T39" fmla="*/ 7168 h 7168"/>
              <a:gd name="T40" fmla="*/ 5030 w 7168"/>
              <a:gd name="T41" fmla="*/ 7130 h 7168"/>
              <a:gd name="T42" fmla="*/ 4992 w 7168"/>
              <a:gd name="T43" fmla="*/ 7040 h 7168"/>
              <a:gd name="T44" fmla="*/ 4992 w 7168"/>
              <a:gd name="T45" fmla="*/ 1152 h 7168"/>
              <a:gd name="T46" fmla="*/ 5060 w 7168"/>
              <a:gd name="T47" fmla="*/ 1040 h 7168"/>
              <a:gd name="T48" fmla="*/ 6980 w 7168"/>
              <a:gd name="T49" fmla="*/ 16 h 7168"/>
              <a:gd name="T50" fmla="*/ 7040 w 7168"/>
              <a:gd name="T51" fmla="*/ 0 h 7168"/>
              <a:gd name="T52" fmla="*/ 2560 w 7168"/>
              <a:gd name="T53" fmla="*/ 0 h 7168"/>
              <a:gd name="T54" fmla="*/ 2616 w 7168"/>
              <a:gd name="T55" fmla="*/ 12 h 7168"/>
              <a:gd name="T56" fmla="*/ 4664 w 7168"/>
              <a:gd name="T57" fmla="*/ 1036 h 7168"/>
              <a:gd name="T58" fmla="*/ 4736 w 7168"/>
              <a:gd name="T59" fmla="*/ 1152 h 7168"/>
              <a:gd name="T60" fmla="*/ 4736 w 7168"/>
              <a:gd name="T61" fmla="*/ 7040 h 7168"/>
              <a:gd name="T62" fmla="*/ 4698 w 7168"/>
              <a:gd name="T63" fmla="*/ 7130 h 7168"/>
              <a:gd name="T64" fmla="*/ 4608 w 7168"/>
              <a:gd name="T65" fmla="*/ 7168 h 7168"/>
              <a:gd name="T66" fmla="*/ 4552 w 7168"/>
              <a:gd name="T67" fmla="*/ 7156 h 7168"/>
              <a:gd name="T68" fmla="*/ 2504 w 7168"/>
              <a:gd name="T69" fmla="*/ 6132 h 7168"/>
              <a:gd name="T70" fmla="*/ 2432 w 7168"/>
              <a:gd name="T71" fmla="*/ 6016 h 7168"/>
              <a:gd name="T72" fmla="*/ 2432 w 7168"/>
              <a:gd name="T73" fmla="*/ 128 h 7168"/>
              <a:gd name="T74" fmla="*/ 2470 w 7168"/>
              <a:gd name="T75" fmla="*/ 38 h 7168"/>
              <a:gd name="T76" fmla="*/ 2560 w 7168"/>
              <a:gd name="T77" fmla="*/ 0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68" h="7168">
                <a:moveTo>
                  <a:pt x="2048" y="0"/>
                </a:moveTo>
                <a:cubicBezTo>
                  <a:pt x="2083" y="0"/>
                  <a:pt x="2113" y="13"/>
                  <a:pt x="2138" y="38"/>
                </a:cubicBezTo>
                <a:cubicBezTo>
                  <a:pt x="2163" y="63"/>
                  <a:pt x="2176" y="93"/>
                  <a:pt x="2176" y="128"/>
                </a:cubicBezTo>
                <a:cubicBezTo>
                  <a:pt x="2176" y="6016"/>
                  <a:pt x="2176" y="6016"/>
                  <a:pt x="2176" y="6016"/>
                </a:cubicBezTo>
                <a:cubicBezTo>
                  <a:pt x="2176" y="6069"/>
                  <a:pt x="2153" y="6107"/>
                  <a:pt x="2108" y="6128"/>
                </a:cubicBezTo>
                <a:cubicBezTo>
                  <a:pt x="188" y="7152"/>
                  <a:pt x="188" y="7152"/>
                  <a:pt x="188" y="7152"/>
                </a:cubicBezTo>
                <a:cubicBezTo>
                  <a:pt x="169" y="7163"/>
                  <a:pt x="149" y="7168"/>
                  <a:pt x="128" y="7168"/>
                </a:cubicBezTo>
                <a:cubicBezTo>
                  <a:pt x="93" y="7168"/>
                  <a:pt x="63" y="7155"/>
                  <a:pt x="38" y="7130"/>
                </a:cubicBezTo>
                <a:cubicBezTo>
                  <a:pt x="13" y="7105"/>
                  <a:pt x="0" y="7075"/>
                  <a:pt x="0" y="7040"/>
                </a:cubicBezTo>
                <a:cubicBezTo>
                  <a:pt x="0" y="1152"/>
                  <a:pt x="0" y="1152"/>
                  <a:pt x="0" y="1152"/>
                </a:cubicBezTo>
                <a:cubicBezTo>
                  <a:pt x="0" y="1099"/>
                  <a:pt x="23" y="1061"/>
                  <a:pt x="68" y="1040"/>
                </a:cubicBezTo>
                <a:cubicBezTo>
                  <a:pt x="1988" y="16"/>
                  <a:pt x="1988" y="16"/>
                  <a:pt x="1988" y="16"/>
                </a:cubicBezTo>
                <a:cubicBezTo>
                  <a:pt x="2007" y="5"/>
                  <a:pt x="2027" y="0"/>
                  <a:pt x="2048" y="0"/>
                </a:cubicBezTo>
                <a:close/>
                <a:moveTo>
                  <a:pt x="7040" y="0"/>
                </a:moveTo>
                <a:cubicBezTo>
                  <a:pt x="7075" y="0"/>
                  <a:pt x="7105" y="13"/>
                  <a:pt x="7130" y="38"/>
                </a:cubicBezTo>
                <a:cubicBezTo>
                  <a:pt x="7155" y="63"/>
                  <a:pt x="7168" y="93"/>
                  <a:pt x="7168" y="128"/>
                </a:cubicBezTo>
                <a:cubicBezTo>
                  <a:pt x="7168" y="6016"/>
                  <a:pt x="7168" y="6016"/>
                  <a:pt x="7168" y="6016"/>
                </a:cubicBezTo>
                <a:cubicBezTo>
                  <a:pt x="7168" y="6069"/>
                  <a:pt x="7145" y="6107"/>
                  <a:pt x="7100" y="6128"/>
                </a:cubicBezTo>
                <a:cubicBezTo>
                  <a:pt x="5180" y="7152"/>
                  <a:pt x="5180" y="7152"/>
                  <a:pt x="5180" y="7152"/>
                </a:cubicBezTo>
                <a:cubicBezTo>
                  <a:pt x="5161" y="7163"/>
                  <a:pt x="5141" y="7168"/>
                  <a:pt x="5120" y="7168"/>
                </a:cubicBezTo>
                <a:cubicBezTo>
                  <a:pt x="5085" y="7168"/>
                  <a:pt x="5055" y="7155"/>
                  <a:pt x="5030" y="7130"/>
                </a:cubicBezTo>
                <a:cubicBezTo>
                  <a:pt x="5005" y="7105"/>
                  <a:pt x="4992" y="7075"/>
                  <a:pt x="4992" y="7040"/>
                </a:cubicBezTo>
                <a:cubicBezTo>
                  <a:pt x="4992" y="1152"/>
                  <a:pt x="4992" y="1152"/>
                  <a:pt x="4992" y="1152"/>
                </a:cubicBezTo>
                <a:cubicBezTo>
                  <a:pt x="4992" y="1099"/>
                  <a:pt x="5015" y="1061"/>
                  <a:pt x="5060" y="1040"/>
                </a:cubicBezTo>
                <a:cubicBezTo>
                  <a:pt x="6980" y="16"/>
                  <a:pt x="6980" y="16"/>
                  <a:pt x="6980" y="16"/>
                </a:cubicBezTo>
                <a:cubicBezTo>
                  <a:pt x="6999" y="5"/>
                  <a:pt x="7019" y="0"/>
                  <a:pt x="7040" y="0"/>
                </a:cubicBezTo>
                <a:close/>
                <a:moveTo>
                  <a:pt x="2560" y="0"/>
                </a:moveTo>
                <a:cubicBezTo>
                  <a:pt x="2581" y="0"/>
                  <a:pt x="2600" y="4"/>
                  <a:pt x="2616" y="12"/>
                </a:cubicBezTo>
                <a:cubicBezTo>
                  <a:pt x="4664" y="1036"/>
                  <a:pt x="4664" y="1036"/>
                  <a:pt x="4664" y="1036"/>
                </a:cubicBezTo>
                <a:cubicBezTo>
                  <a:pt x="4712" y="1063"/>
                  <a:pt x="4736" y="1101"/>
                  <a:pt x="4736" y="1152"/>
                </a:cubicBezTo>
                <a:cubicBezTo>
                  <a:pt x="4736" y="7040"/>
                  <a:pt x="4736" y="7040"/>
                  <a:pt x="4736" y="7040"/>
                </a:cubicBezTo>
                <a:cubicBezTo>
                  <a:pt x="4736" y="7075"/>
                  <a:pt x="4723" y="7105"/>
                  <a:pt x="4698" y="7130"/>
                </a:cubicBezTo>
                <a:cubicBezTo>
                  <a:pt x="4673" y="7155"/>
                  <a:pt x="4643" y="7168"/>
                  <a:pt x="4608" y="7168"/>
                </a:cubicBezTo>
                <a:cubicBezTo>
                  <a:pt x="4587" y="7168"/>
                  <a:pt x="4568" y="7164"/>
                  <a:pt x="4552" y="7156"/>
                </a:cubicBezTo>
                <a:cubicBezTo>
                  <a:pt x="2504" y="6132"/>
                  <a:pt x="2504" y="6132"/>
                  <a:pt x="2504" y="6132"/>
                </a:cubicBezTo>
                <a:cubicBezTo>
                  <a:pt x="2456" y="6105"/>
                  <a:pt x="2432" y="6067"/>
                  <a:pt x="2432" y="6016"/>
                </a:cubicBezTo>
                <a:cubicBezTo>
                  <a:pt x="2432" y="128"/>
                  <a:pt x="2432" y="128"/>
                  <a:pt x="2432" y="128"/>
                </a:cubicBezTo>
                <a:cubicBezTo>
                  <a:pt x="2432" y="93"/>
                  <a:pt x="2445" y="63"/>
                  <a:pt x="2470" y="38"/>
                </a:cubicBezTo>
                <a:cubicBezTo>
                  <a:pt x="2495" y="13"/>
                  <a:pt x="2525" y="0"/>
                  <a:pt x="2560" y="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7" name="Freeform 385" title="Ikon kartnål"/>
          <p:cNvSpPr>
            <a:spLocks noChangeAspect="1" noEditPoints="1"/>
          </p:cNvSpPr>
          <p:nvPr/>
        </p:nvSpPr>
        <p:spPr bwMode="auto">
          <a:xfrm>
            <a:off x="9764381" y="5000311"/>
            <a:ext cx="168678" cy="251241"/>
          </a:xfrm>
          <a:custGeom>
            <a:avLst/>
            <a:gdLst>
              <a:gd name="T0" fmla="*/ 3072 w 4096"/>
              <a:gd name="T1" fmla="*/ 2048 h 6144"/>
              <a:gd name="T2" fmla="*/ 2772 w 4096"/>
              <a:gd name="T3" fmla="*/ 1324 h 6144"/>
              <a:gd name="T4" fmla="*/ 2048 w 4096"/>
              <a:gd name="T5" fmla="*/ 1024 h 6144"/>
              <a:gd name="T6" fmla="*/ 1324 w 4096"/>
              <a:gd name="T7" fmla="*/ 1324 h 6144"/>
              <a:gd name="T8" fmla="*/ 1024 w 4096"/>
              <a:gd name="T9" fmla="*/ 2048 h 6144"/>
              <a:gd name="T10" fmla="*/ 1324 w 4096"/>
              <a:gd name="T11" fmla="*/ 2772 h 6144"/>
              <a:gd name="T12" fmla="*/ 2048 w 4096"/>
              <a:gd name="T13" fmla="*/ 3072 h 6144"/>
              <a:gd name="T14" fmla="*/ 2772 w 4096"/>
              <a:gd name="T15" fmla="*/ 2772 h 6144"/>
              <a:gd name="T16" fmla="*/ 3072 w 4096"/>
              <a:gd name="T17" fmla="*/ 2048 h 6144"/>
              <a:gd name="T18" fmla="*/ 4096 w 4096"/>
              <a:gd name="T19" fmla="*/ 2048 h 6144"/>
              <a:gd name="T20" fmla="*/ 3964 w 4096"/>
              <a:gd name="T21" fmla="*/ 2764 h 6144"/>
              <a:gd name="T22" fmla="*/ 2508 w 4096"/>
              <a:gd name="T23" fmla="*/ 5860 h 6144"/>
              <a:gd name="T24" fmla="*/ 2318 w 4096"/>
              <a:gd name="T25" fmla="*/ 6068 h 6144"/>
              <a:gd name="T26" fmla="*/ 2048 w 4096"/>
              <a:gd name="T27" fmla="*/ 6144 h 6144"/>
              <a:gd name="T28" fmla="*/ 1778 w 4096"/>
              <a:gd name="T29" fmla="*/ 6068 h 6144"/>
              <a:gd name="T30" fmla="*/ 1592 w 4096"/>
              <a:gd name="T31" fmla="*/ 5860 h 6144"/>
              <a:gd name="T32" fmla="*/ 132 w 4096"/>
              <a:gd name="T33" fmla="*/ 2764 h 6144"/>
              <a:gd name="T34" fmla="*/ 0 w 4096"/>
              <a:gd name="T35" fmla="*/ 2048 h 6144"/>
              <a:gd name="T36" fmla="*/ 600 w 4096"/>
              <a:gd name="T37" fmla="*/ 600 h 6144"/>
              <a:gd name="T38" fmla="*/ 2048 w 4096"/>
              <a:gd name="T39" fmla="*/ 0 h 6144"/>
              <a:gd name="T40" fmla="*/ 3496 w 4096"/>
              <a:gd name="T41" fmla="*/ 600 h 6144"/>
              <a:gd name="T42" fmla="*/ 4096 w 4096"/>
              <a:gd name="T43" fmla="*/ 2048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96" h="6144">
                <a:moveTo>
                  <a:pt x="3072" y="2048"/>
                </a:moveTo>
                <a:cubicBezTo>
                  <a:pt x="3072" y="1765"/>
                  <a:pt x="2972" y="1524"/>
                  <a:pt x="2772" y="1324"/>
                </a:cubicBezTo>
                <a:cubicBezTo>
                  <a:pt x="2572" y="1124"/>
                  <a:pt x="2331" y="1024"/>
                  <a:pt x="2048" y="1024"/>
                </a:cubicBezTo>
                <a:cubicBezTo>
                  <a:pt x="1765" y="1024"/>
                  <a:pt x="1524" y="1124"/>
                  <a:pt x="1324" y="1324"/>
                </a:cubicBezTo>
                <a:cubicBezTo>
                  <a:pt x="1124" y="1524"/>
                  <a:pt x="1024" y="1765"/>
                  <a:pt x="1024" y="2048"/>
                </a:cubicBezTo>
                <a:cubicBezTo>
                  <a:pt x="1024" y="2331"/>
                  <a:pt x="1124" y="2572"/>
                  <a:pt x="1324" y="2772"/>
                </a:cubicBezTo>
                <a:cubicBezTo>
                  <a:pt x="1524" y="2972"/>
                  <a:pt x="1765" y="3072"/>
                  <a:pt x="2048" y="3072"/>
                </a:cubicBezTo>
                <a:cubicBezTo>
                  <a:pt x="2331" y="3072"/>
                  <a:pt x="2572" y="2972"/>
                  <a:pt x="2772" y="2772"/>
                </a:cubicBezTo>
                <a:cubicBezTo>
                  <a:pt x="2972" y="2572"/>
                  <a:pt x="3072" y="2331"/>
                  <a:pt x="3072" y="2048"/>
                </a:cubicBezTo>
                <a:close/>
                <a:moveTo>
                  <a:pt x="4096" y="2048"/>
                </a:moveTo>
                <a:cubicBezTo>
                  <a:pt x="4096" y="2339"/>
                  <a:pt x="4052" y="2577"/>
                  <a:pt x="3964" y="2764"/>
                </a:cubicBezTo>
                <a:cubicBezTo>
                  <a:pt x="2508" y="5860"/>
                  <a:pt x="2508" y="5860"/>
                  <a:pt x="2508" y="5860"/>
                </a:cubicBezTo>
                <a:cubicBezTo>
                  <a:pt x="2465" y="5948"/>
                  <a:pt x="2402" y="6017"/>
                  <a:pt x="2318" y="6068"/>
                </a:cubicBezTo>
                <a:cubicBezTo>
                  <a:pt x="2234" y="6119"/>
                  <a:pt x="2144" y="6144"/>
                  <a:pt x="2048" y="6144"/>
                </a:cubicBezTo>
                <a:cubicBezTo>
                  <a:pt x="1952" y="6144"/>
                  <a:pt x="1862" y="6119"/>
                  <a:pt x="1778" y="6068"/>
                </a:cubicBezTo>
                <a:cubicBezTo>
                  <a:pt x="1694" y="6017"/>
                  <a:pt x="1632" y="5948"/>
                  <a:pt x="1592" y="5860"/>
                </a:cubicBezTo>
                <a:cubicBezTo>
                  <a:pt x="132" y="2764"/>
                  <a:pt x="132" y="2764"/>
                  <a:pt x="132" y="2764"/>
                </a:cubicBezTo>
                <a:cubicBezTo>
                  <a:pt x="44" y="2577"/>
                  <a:pt x="0" y="2339"/>
                  <a:pt x="0" y="2048"/>
                </a:cubicBezTo>
                <a:cubicBezTo>
                  <a:pt x="0" y="1483"/>
                  <a:pt x="200" y="1000"/>
                  <a:pt x="600" y="600"/>
                </a:cubicBezTo>
                <a:cubicBezTo>
                  <a:pt x="1000" y="200"/>
                  <a:pt x="1483" y="0"/>
                  <a:pt x="2048" y="0"/>
                </a:cubicBezTo>
                <a:cubicBezTo>
                  <a:pt x="2613" y="0"/>
                  <a:pt x="3096" y="200"/>
                  <a:pt x="3496" y="600"/>
                </a:cubicBezTo>
                <a:cubicBezTo>
                  <a:pt x="3896" y="1000"/>
                  <a:pt x="4096" y="1483"/>
                  <a:pt x="4096" y="204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8" name="Freeform 389" title="Ikon nål"/>
          <p:cNvSpPr>
            <a:spLocks noChangeAspect="1" noEditPoints="1"/>
          </p:cNvSpPr>
          <p:nvPr/>
        </p:nvSpPr>
        <p:spPr bwMode="auto">
          <a:xfrm>
            <a:off x="9999997" y="5025135"/>
            <a:ext cx="144264" cy="251241"/>
          </a:xfrm>
          <a:custGeom>
            <a:avLst/>
            <a:gdLst>
              <a:gd name="T0" fmla="*/ 2048 w 4096"/>
              <a:gd name="T1" fmla="*/ 4352 h 7168"/>
              <a:gd name="T2" fmla="*/ 2560 w 4096"/>
              <a:gd name="T3" fmla="*/ 4292 h 7168"/>
              <a:gd name="T4" fmla="*/ 2560 w 4096"/>
              <a:gd name="T5" fmla="*/ 6912 h 7168"/>
              <a:gd name="T6" fmla="*/ 2484 w 4096"/>
              <a:gd name="T7" fmla="*/ 7092 h 7168"/>
              <a:gd name="T8" fmla="*/ 2304 w 4096"/>
              <a:gd name="T9" fmla="*/ 7168 h 7168"/>
              <a:gd name="T10" fmla="*/ 1792 w 4096"/>
              <a:gd name="T11" fmla="*/ 7168 h 7168"/>
              <a:gd name="T12" fmla="*/ 1612 w 4096"/>
              <a:gd name="T13" fmla="*/ 7092 h 7168"/>
              <a:gd name="T14" fmla="*/ 1536 w 4096"/>
              <a:gd name="T15" fmla="*/ 6912 h 7168"/>
              <a:gd name="T16" fmla="*/ 1536 w 4096"/>
              <a:gd name="T17" fmla="*/ 4292 h 7168"/>
              <a:gd name="T18" fmla="*/ 2048 w 4096"/>
              <a:gd name="T19" fmla="*/ 4352 h 7168"/>
              <a:gd name="T20" fmla="*/ 2048 w 4096"/>
              <a:gd name="T21" fmla="*/ 0 h 7168"/>
              <a:gd name="T22" fmla="*/ 3496 w 4096"/>
              <a:gd name="T23" fmla="*/ 600 h 7168"/>
              <a:gd name="T24" fmla="*/ 4096 w 4096"/>
              <a:gd name="T25" fmla="*/ 2048 h 7168"/>
              <a:gd name="T26" fmla="*/ 3496 w 4096"/>
              <a:gd name="T27" fmla="*/ 3496 h 7168"/>
              <a:gd name="T28" fmla="*/ 2048 w 4096"/>
              <a:gd name="T29" fmla="*/ 4096 h 7168"/>
              <a:gd name="T30" fmla="*/ 600 w 4096"/>
              <a:gd name="T31" fmla="*/ 3496 h 7168"/>
              <a:gd name="T32" fmla="*/ 0 w 4096"/>
              <a:gd name="T33" fmla="*/ 2048 h 7168"/>
              <a:gd name="T34" fmla="*/ 600 w 4096"/>
              <a:gd name="T35" fmla="*/ 600 h 7168"/>
              <a:gd name="T36" fmla="*/ 2048 w 4096"/>
              <a:gd name="T37" fmla="*/ 0 h 7168"/>
              <a:gd name="T38" fmla="*/ 2048 w 4096"/>
              <a:gd name="T39" fmla="*/ 896 h 7168"/>
              <a:gd name="T40" fmla="*/ 2140 w 4096"/>
              <a:gd name="T41" fmla="*/ 860 h 7168"/>
              <a:gd name="T42" fmla="*/ 2176 w 4096"/>
              <a:gd name="T43" fmla="*/ 768 h 7168"/>
              <a:gd name="T44" fmla="*/ 2140 w 4096"/>
              <a:gd name="T45" fmla="*/ 676 h 7168"/>
              <a:gd name="T46" fmla="*/ 2048 w 4096"/>
              <a:gd name="T47" fmla="*/ 640 h 7168"/>
              <a:gd name="T48" fmla="*/ 1052 w 4096"/>
              <a:gd name="T49" fmla="*/ 1052 h 7168"/>
              <a:gd name="T50" fmla="*/ 640 w 4096"/>
              <a:gd name="T51" fmla="*/ 2048 h 7168"/>
              <a:gd name="T52" fmla="*/ 676 w 4096"/>
              <a:gd name="T53" fmla="*/ 2140 h 7168"/>
              <a:gd name="T54" fmla="*/ 768 w 4096"/>
              <a:gd name="T55" fmla="*/ 2176 h 7168"/>
              <a:gd name="T56" fmla="*/ 860 w 4096"/>
              <a:gd name="T57" fmla="*/ 2140 h 7168"/>
              <a:gd name="T58" fmla="*/ 896 w 4096"/>
              <a:gd name="T59" fmla="*/ 2048 h 7168"/>
              <a:gd name="T60" fmla="*/ 1234 w 4096"/>
              <a:gd name="T61" fmla="*/ 1234 h 7168"/>
              <a:gd name="T62" fmla="*/ 2048 w 4096"/>
              <a:gd name="T63" fmla="*/ 896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6" h="7168">
                <a:moveTo>
                  <a:pt x="2048" y="4352"/>
                </a:moveTo>
                <a:cubicBezTo>
                  <a:pt x="2224" y="4352"/>
                  <a:pt x="2395" y="4332"/>
                  <a:pt x="2560" y="4292"/>
                </a:cubicBezTo>
                <a:cubicBezTo>
                  <a:pt x="2560" y="6912"/>
                  <a:pt x="2560" y="6912"/>
                  <a:pt x="2560" y="6912"/>
                </a:cubicBezTo>
                <a:cubicBezTo>
                  <a:pt x="2560" y="6981"/>
                  <a:pt x="2535" y="7041"/>
                  <a:pt x="2484" y="7092"/>
                </a:cubicBezTo>
                <a:cubicBezTo>
                  <a:pt x="2433" y="7143"/>
                  <a:pt x="2373" y="7168"/>
                  <a:pt x="2304" y="7168"/>
                </a:cubicBezTo>
                <a:cubicBezTo>
                  <a:pt x="1792" y="7168"/>
                  <a:pt x="1792" y="7168"/>
                  <a:pt x="1792" y="7168"/>
                </a:cubicBezTo>
                <a:cubicBezTo>
                  <a:pt x="1723" y="7168"/>
                  <a:pt x="1663" y="7143"/>
                  <a:pt x="1612" y="7092"/>
                </a:cubicBezTo>
                <a:cubicBezTo>
                  <a:pt x="1561" y="7041"/>
                  <a:pt x="1536" y="6981"/>
                  <a:pt x="1536" y="6912"/>
                </a:cubicBezTo>
                <a:cubicBezTo>
                  <a:pt x="1536" y="4292"/>
                  <a:pt x="1536" y="4292"/>
                  <a:pt x="1536" y="4292"/>
                </a:cubicBezTo>
                <a:cubicBezTo>
                  <a:pt x="1701" y="4332"/>
                  <a:pt x="1872" y="4352"/>
                  <a:pt x="2048" y="4352"/>
                </a:cubicBezTo>
                <a:close/>
                <a:moveTo>
                  <a:pt x="2048" y="0"/>
                </a:moveTo>
                <a:cubicBezTo>
                  <a:pt x="2613" y="0"/>
                  <a:pt x="3096" y="200"/>
                  <a:pt x="3496" y="600"/>
                </a:cubicBezTo>
                <a:cubicBezTo>
                  <a:pt x="3896" y="1000"/>
                  <a:pt x="4096" y="1483"/>
                  <a:pt x="4096" y="2048"/>
                </a:cubicBezTo>
                <a:cubicBezTo>
                  <a:pt x="4096" y="2613"/>
                  <a:pt x="3896" y="3096"/>
                  <a:pt x="3496" y="3496"/>
                </a:cubicBezTo>
                <a:cubicBezTo>
                  <a:pt x="3096" y="3896"/>
                  <a:pt x="2613" y="4096"/>
                  <a:pt x="2048" y="4096"/>
                </a:cubicBezTo>
                <a:cubicBezTo>
                  <a:pt x="1483" y="4096"/>
                  <a:pt x="1000" y="3896"/>
                  <a:pt x="600" y="3496"/>
                </a:cubicBezTo>
                <a:cubicBezTo>
                  <a:pt x="200" y="3096"/>
                  <a:pt x="0" y="2613"/>
                  <a:pt x="0" y="2048"/>
                </a:cubicBezTo>
                <a:cubicBezTo>
                  <a:pt x="0" y="1483"/>
                  <a:pt x="200" y="1000"/>
                  <a:pt x="600" y="600"/>
                </a:cubicBezTo>
                <a:cubicBezTo>
                  <a:pt x="1000" y="200"/>
                  <a:pt x="1483" y="0"/>
                  <a:pt x="2048" y="0"/>
                </a:cubicBezTo>
                <a:close/>
                <a:moveTo>
                  <a:pt x="2048" y="896"/>
                </a:moveTo>
                <a:cubicBezTo>
                  <a:pt x="2085" y="896"/>
                  <a:pt x="2116" y="884"/>
                  <a:pt x="2140" y="860"/>
                </a:cubicBezTo>
                <a:cubicBezTo>
                  <a:pt x="2164" y="836"/>
                  <a:pt x="2176" y="805"/>
                  <a:pt x="2176" y="768"/>
                </a:cubicBezTo>
                <a:cubicBezTo>
                  <a:pt x="2176" y="731"/>
                  <a:pt x="2164" y="700"/>
                  <a:pt x="2140" y="676"/>
                </a:cubicBezTo>
                <a:cubicBezTo>
                  <a:pt x="2116" y="652"/>
                  <a:pt x="2085" y="640"/>
                  <a:pt x="2048" y="640"/>
                </a:cubicBezTo>
                <a:cubicBezTo>
                  <a:pt x="1659" y="640"/>
                  <a:pt x="1327" y="777"/>
                  <a:pt x="1052" y="1052"/>
                </a:cubicBezTo>
                <a:cubicBezTo>
                  <a:pt x="777" y="1327"/>
                  <a:pt x="640" y="1659"/>
                  <a:pt x="640" y="2048"/>
                </a:cubicBezTo>
                <a:cubicBezTo>
                  <a:pt x="640" y="2085"/>
                  <a:pt x="652" y="2116"/>
                  <a:pt x="676" y="2140"/>
                </a:cubicBezTo>
                <a:cubicBezTo>
                  <a:pt x="700" y="2164"/>
                  <a:pt x="731" y="2176"/>
                  <a:pt x="768" y="2176"/>
                </a:cubicBezTo>
                <a:cubicBezTo>
                  <a:pt x="805" y="2176"/>
                  <a:pt x="836" y="2164"/>
                  <a:pt x="860" y="2140"/>
                </a:cubicBezTo>
                <a:cubicBezTo>
                  <a:pt x="884" y="2116"/>
                  <a:pt x="896" y="2085"/>
                  <a:pt x="896" y="2048"/>
                </a:cubicBezTo>
                <a:cubicBezTo>
                  <a:pt x="896" y="1731"/>
                  <a:pt x="1009" y="1459"/>
                  <a:pt x="1234" y="1234"/>
                </a:cubicBezTo>
                <a:cubicBezTo>
                  <a:pt x="1459" y="1009"/>
                  <a:pt x="1731" y="896"/>
                  <a:pt x="2048" y="89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9" name="Freeform 393" title="Ikon skylt"/>
          <p:cNvSpPr>
            <a:spLocks noChangeAspect="1" noEditPoints="1"/>
          </p:cNvSpPr>
          <p:nvPr/>
        </p:nvSpPr>
        <p:spPr bwMode="auto">
          <a:xfrm>
            <a:off x="10175023" y="5031341"/>
            <a:ext cx="241032" cy="251241"/>
          </a:xfrm>
          <a:custGeom>
            <a:avLst/>
            <a:gdLst>
              <a:gd name="T0" fmla="*/ 6832 w 6872"/>
              <a:gd name="T1" fmla="*/ 1188 h 7168"/>
              <a:gd name="T2" fmla="*/ 6872 w 6872"/>
              <a:gd name="T3" fmla="*/ 1280 h 7168"/>
              <a:gd name="T4" fmla="*/ 6832 w 6872"/>
              <a:gd name="T5" fmla="*/ 1372 h 7168"/>
              <a:gd name="T6" fmla="*/ 6268 w 6872"/>
              <a:gd name="T7" fmla="*/ 1936 h 7168"/>
              <a:gd name="T8" fmla="*/ 5996 w 6872"/>
              <a:gd name="T9" fmla="*/ 2048 h 7168"/>
              <a:gd name="T10" fmla="*/ 620 w 6872"/>
              <a:gd name="T11" fmla="*/ 2048 h 7168"/>
              <a:gd name="T12" fmla="*/ 440 w 6872"/>
              <a:gd name="T13" fmla="*/ 1972 h 7168"/>
              <a:gd name="T14" fmla="*/ 364 w 6872"/>
              <a:gd name="T15" fmla="*/ 1792 h 7168"/>
              <a:gd name="T16" fmla="*/ 364 w 6872"/>
              <a:gd name="T17" fmla="*/ 768 h 7168"/>
              <a:gd name="T18" fmla="*/ 440 w 6872"/>
              <a:gd name="T19" fmla="*/ 588 h 7168"/>
              <a:gd name="T20" fmla="*/ 620 w 6872"/>
              <a:gd name="T21" fmla="*/ 512 h 7168"/>
              <a:gd name="T22" fmla="*/ 2924 w 6872"/>
              <a:gd name="T23" fmla="*/ 512 h 7168"/>
              <a:gd name="T24" fmla="*/ 2924 w 6872"/>
              <a:gd name="T25" fmla="*/ 256 h 7168"/>
              <a:gd name="T26" fmla="*/ 3000 w 6872"/>
              <a:gd name="T27" fmla="*/ 76 h 7168"/>
              <a:gd name="T28" fmla="*/ 3180 w 6872"/>
              <a:gd name="T29" fmla="*/ 0 h 7168"/>
              <a:gd name="T30" fmla="*/ 3692 w 6872"/>
              <a:gd name="T31" fmla="*/ 0 h 7168"/>
              <a:gd name="T32" fmla="*/ 3872 w 6872"/>
              <a:gd name="T33" fmla="*/ 76 h 7168"/>
              <a:gd name="T34" fmla="*/ 3948 w 6872"/>
              <a:gd name="T35" fmla="*/ 256 h 7168"/>
              <a:gd name="T36" fmla="*/ 3948 w 6872"/>
              <a:gd name="T37" fmla="*/ 512 h 7168"/>
              <a:gd name="T38" fmla="*/ 5996 w 6872"/>
              <a:gd name="T39" fmla="*/ 512 h 7168"/>
              <a:gd name="T40" fmla="*/ 6268 w 6872"/>
              <a:gd name="T41" fmla="*/ 624 h 7168"/>
              <a:gd name="T42" fmla="*/ 6832 w 6872"/>
              <a:gd name="T43" fmla="*/ 1188 h 7168"/>
              <a:gd name="T44" fmla="*/ 2924 w 6872"/>
              <a:gd name="T45" fmla="*/ 4864 h 7168"/>
              <a:gd name="T46" fmla="*/ 3948 w 6872"/>
              <a:gd name="T47" fmla="*/ 4864 h 7168"/>
              <a:gd name="T48" fmla="*/ 3948 w 6872"/>
              <a:gd name="T49" fmla="*/ 6912 h 7168"/>
              <a:gd name="T50" fmla="*/ 3872 w 6872"/>
              <a:gd name="T51" fmla="*/ 7092 h 7168"/>
              <a:gd name="T52" fmla="*/ 3692 w 6872"/>
              <a:gd name="T53" fmla="*/ 7168 h 7168"/>
              <a:gd name="T54" fmla="*/ 3180 w 6872"/>
              <a:gd name="T55" fmla="*/ 7168 h 7168"/>
              <a:gd name="T56" fmla="*/ 3000 w 6872"/>
              <a:gd name="T57" fmla="*/ 7092 h 7168"/>
              <a:gd name="T58" fmla="*/ 2924 w 6872"/>
              <a:gd name="T59" fmla="*/ 6912 h 7168"/>
              <a:gd name="T60" fmla="*/ 2924 w 6872"/>
              <a:gd name="T61" fmla="*/ 4864 h 7168"/>
              <a:gd name="T62" fmla="*/ 6252 w 6872"/>
              <a:gd name="T63" fmla="*/ 3072 h 7168"/>
              <a:gd name="T64" fmla="*/ 6432 w 6872"/>
              <a:gd name="T65" fmla="*/ 3148 h 7168"/>
              <a:gd name="T66" fmla="*/ 6508 w 6872"/>
              <a:gd name="T67" fmla="*/ 3328 h 7168"/>
              <a:gd name="T68" fmla="*/ 6508 w 6872"/>
              <a:gd name="T69" fmla="*/ 4352 h 7168"/>
              <a:gd name="T70" fmla="*/ 6432 w 6872"/>
              <a:gd name="T71" fmla="*/ 4532 h 7168"/>
              <a:gd name="T72" fmla="*/ 6252 w 6872"/>
              <a:gd name="T73" fmla="*/ 4608 h 7168"/>
              <a:gd name="T74" fmla="*/ 876 w 6872"/>
              <a:gd name="T75" fmla="*/ 4608 h 7168"/>
              <a:gd name="T76" fmla="*/ 604 w 6872"/>
              <a:gd name="T77" fmla="*/ 4496 h 7168"/>
              <a:gd name="T78" fmla="*/ 40 w 6872"/>
              <a:gd name="T79" fmla="*/ 3932 h 7168"/>
              <a:gd name="T80" fmla="*/ 0 w 6872"/>
              <a:gd name="T81" fmla="*/ 3840 h 7168"/>
              <a:gd name="T82" fmla="*/ 40 w 6872"/>
              <a:gd name="T83" fmla="*/ 3748 h 7168"/>
              <a:gd name="T84" fmla="*/ 604 w 6872"/>
              <a:gd name="T85" fmla="*/ 3184 h 7168"/>
              <a:gd name="T86" fmla="*/ 876 w 6872"/>
              <a:gd name="T87" fmla="*/ 3072 h 7168"/>
              <a:gd name="T88" fmla="*/ 2924 w 6872"/>
              <a:gd name="T89" fmla="*/ 3072 h 7168"/>
              <a:gd name="T90" fmla="*/ 2924 w 6872"/>
              <a:gd name="T91" fmla="*/ 2304 h 7168"/>
              <a:gd name="T92" fmla="*/ 3948 w 6872"/>
              <a:gd name="T93" fmla="*/ 2304 h 7168"/>
              <a:gd name="T94" fmla="*/ 3948 w 6872"/>
              <a:gd name="T95" fmla="*/ 3072 h 7168"/>
              <a:gd name="T96" fmla="*/ 6252 w 6872"/>
              <a:gd name="T97" fmla="*/ 307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72" h="7168">
                <a:moveTo>
                  <a:pt x="6832" y="1188"/>
                </a:moveTo>
                <a:cubicBezTo>
                  <a:pt x="6859" y="1215"/>
                  <a:pt x="6872" y="1245"/>
                  <a:pt x="6872" y="1280"/>
                </a:cubicBezTo>
                <a:cubicBezTo>
                  <a:pt x="6872" y="1315"/>
                  <a:pt x="6859" y="1345"/>
                  <a:pt x="6832" y="1372"/>
                </a:cubicBezTo>
                <a:cubicBezTo>
                  <a:pt x="6268" y="1936"/>
                  <a:pt x="6268" y="1936"/>
                  <a:pt x="6268" y="1936"/>
                </a:cubicBezTo>
                <a:cubicBezTo>
                  <a:pt x="6193" y="2011"/>
                  <a:pt x="6103" y="2048"/>
                  <a:pt x="5996" y="2048"/>
                </a:cubicBezTo>
                <a:cubicBezTo>
                  <a:pt x="620" y="2048"/>
                  <a:pt x="620" y="2048"/>
                  <a:pt x="620" y="2048"/>
                </a:cubicBezTo>
                <a:cubicBezTo>
                  <a:pt x="551" y="2048"/>
                  <a:pt x="491" y="2023"/>
                  <a:pt x="440" y="1972"/>
                </a:cubicBezTo>
                <a:cubicBezTo>
                  <a:pt x="389" y="1921"/>
                  <a:pt x="364" y="1861"/>
                  <a:pt x="364" y="1792"/>
                </a:cubicBezTo>
                <a:cubicBezTo>
                  <a:pt x="364" y="768"/>
                  <a:pt x="364" y="768"/>
                  <a:pt x="364" y="768"/>
                </a:cubicBezTo>
                <a:cubicBezTo>
                  <a:pt x="364" y="699"/>
                  <a:pt x="389" y="639"/>
                  <a:pt x="440" y="588"/>
                </a:cubicBezTo>
                <a:cubicBezTo>
                  <a:pt x="491" y="537"/>
                  <a:pt x="551" y="512"/>
                  <a:pt x="620" y="512"/>
                </a:cubicBezTo>
                <a:cubicBezTo>
                  <a:pt x="2924" y="512"/>
                  <a:pt x="2924" y="512"/>
                  <a:pt x="2924" y="512"/>
                </a:cubicBezTo>
                <a:cubicBezTo>
                  <a:pt x="2924" y="256"/>
                  <a:pt x="2924" y="256"/>
                  <a:pt x="2924" y="256"/>
                </a:cubicBezTo>
                <a:cubicBezTo>
                  <a:pt x="2924" y="187"/>
                  <a:pt x="2949" y="127"/>
                  <a:pt x="3000" y="76"/>
                </a:cubicBezTo>
                <a:cubicBezTo>
                  <a:pt x="3051" y="25"/>
                  <a:pt x="3111" y="0"/>
                  <a:pt x="3180" y="0"/>
                </a:cubicBezTo>
                <a:cubicBezTo>
                  <a:pt x="3692" y="0"/>
                  <a:pt x="3692" y="0"/>
                  <a:pt x="3692" y="0"/>
                </a:cubicBezTo>
                <a:cubicBezTo>
                  <a:pt x="3761" y="0"/>
                  <a:pt x="3821" y="25"/>
                  <a:pt x="3872" y="76"/>
                </a:cubicBezTo>
                <a:cubicBezTo>
                  <a:pt x="3923" y="127"/>
                  <a:pt x="3948" y="187"/>
                  <a:pt x="3948" y="256"/>
                </a:cubicBezTo>
                <a:cubicBezTo>
                  <a:pt x="3948" y="512"/>
                  <a:pt x="3948" y="512"/>
                  <a:pt x="3948" y="512"/>
                </a:cubicBezTo>
                <a:cubicBezTo>
                  <a:pt x="5996" y="512"/>
                  <a:pt x="5996" y="512"/>
                  <a:pt x="5996" y="512"/>
                </a:cubicBezTo>
                <a:cubicBezTo>
                  <a:pt x="6103" y="512"/>
                  <a:pt x="6193" y="549"/>
                  <a:pt x="6268" y="624"/>
                </a:cubicBezTo>
                <a:lnTo>
                  <a:pt x="6832" y="1188"/>
                </a:lnTo>
                <a:close/>
                <a:moveTo>
                  <a:pt x="2924" y="4864"/>
                </a:moveTo>
                <a:cubicBezTo>
                  <a:pt x="3948" y="4864"/>
                  <a:pt x="3948" y="4864"/>
                  <a:pt x="3948" y="4864"/>
                </a:cubicBezTo>
                <a:cubicBezTo>
                  <a:pt x="3948" y="6912"/>
                  <a:pt x="3948" y="6912"/>
                  <a:pt x="3948" y="6912"/>
                </a:cubicBezTo>
                <a:cubicBezTo>
                  <a:pt x="3948" y="6981"/>
                  <a:pt x="3923" y="7041"/>
                  <a:pt x="3872" y="7092"/>
                </a:cubicBezTo>
                <a:cubicBezTo>
                  <a:pt x="3821" y="7143"/>
                  <a:pt x="3761" y="7168"/>
                  <a:pt x="3692" y="7168"/>
                </a:cubicBezTo>
                <a:cubicBezTo>
                  <a:pt x="3180" y="7168"/>
                  <a:pt x="3180" y="7168"/>
                  <a:pt x="3180" y="7168"/>
                </a:cubicBezTo>
                <a:cubicBezTo>
                  <a:pt x="3111" y="7168"/>
                  <a:pt x="3051" y="7143"/>
                  <a:pt x="3000" y="7092"/>
                </a:cubicBezTo>
                <a:cubicBezTo>
                  <a:pt x="2949" y="7041"/>
                  <a:pt x="2924" y="6981"/>
                  <a:pt x="2924" y="6912"/>
                </a:cubicBezTo>
                <a:lnTo>
                  <a:pt x="2924" y="4864"/>
                </a:lnTo>
                <a:close/>
                <a:moveTo>
                  <a:pt x="6252" y="3072"/>
                </a:moveTo>
                <a:cubicBezTo>
                  <a:pt x="6321" y="3072"/>
                  <a:pt x="6381" y="3097"/>
                  <a:pt x="6432" y="3148"/>
                </a:cubicBezTo>
                <a:cubicBezTo>
                  <a:pt x="6483" y="3199"/>
                  <a:pt x="6508" y="3259"/>
                  <a:pt x="6508" y="3328"/>
                </a:cubicBezTo>
                <a:cubicBezTo>
                  <a:pt x="6508" y="4352"/>
                  <a:pt x="6508" y="4352"/>
                  <a:pt x="6508" y="4352"/>
                </a:cubicBezTo>
                <a:cubicBezTo>
                  <a:pt x="6508" y="4421"/>
                  <a:pt x="6483" y="4481"/>
                  <a:pt x="6432" y="4532"/>
                </a:cubicBezTo>
                <a:cubicBezTo>
                  <a:pt x="6381" y="4583"/>
                  <a:pt x="6321" y="4608"/>
                  <a:pt x="6252" y="4608"/>
                </a:cubicBezTo>
                <a:cubicBezTo>
                  <a:pt x="876" y="4608"/>
                  <a:pt x="876" y="4608"/>
                  <a:pt x="876" y="4608"/>
                </a:cubicBezTo>
                <a:cubicBezTo>
                  <a:pt x="769" y="4608"/>
                  <a:pt x="679" y="4571"/>
                  <a:pt x="604" y="4496"/>
                </a:cubicBezTo>
                <a:cubicBezTo>
                  <a:pt x="40" y="3932"/>
                  <a:pt x="40" y="3932"/>
                  <a:pt x="40" y="3932"/>
                </a:cubicBezTo>
                <a:cubicBezTo>
                  <a:pt x="13" y="3905"/>
                  <a:pt x="0" y="3875"/>
                  <a:pt x="0" y="3840"/>
                </a:cubicBezTo>
                <a:cubicBezTo>
                  <a:pt x="0" y="3805"/>
                  <a:pt x="13" y="3775"/>
                  <a:pt x="40" y="3748"/>
                </a:cubicBezTo>
                <a:cubicBezTo>
                  <a:pt x="604" y="3184"/>
                  <a:pt x="604" y="3184"/>
                  <a:pt x="604" y="3184"/>
                </a:cubicBezTo>
                <a:cubicBezTo>
                  <a:pt x="679" y="3109"/>
                  <a:pt x="769" y="3072"/>
                  <a:pt x="876" y="3072"/>
                </a:cubicBezTo>
                <a:cubicBezTo>
                  <a:pt x="2924" y="3072"/>
                  <a:pt x="2924" y="3072"/>
                  <a:pt x="2924" y="3072"/>
                </a:cubicBezTo>
                <a:cubicBezTo>
                  <a:pt x="2924" y="2304"/>
                  <a:pt x="2924" y="2304"/>
                  <a:pt x="2924" y="2304"/>
                </a:cubicBezTo>
                <a:cubicBezTo>
                  <a:pt x="3948" y="2304"/>
                  <a:pt x="3948" y="2304"/>
                  <a:pt x="3948" y="2304"/>
                </a:cubicBezTo>
                <a:cubicBezTo>
                  <a:pt x="3948" y="3072"/>
                  <a:pt x="3948" y="3072"/>
                  <a:pt x="3948" y="3072"/>
                </a:cubicBezTo>
                <a:lnTo>
                  <a:pt x="6252" y="3072"/>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0" name="Freeform 397" title="Ikon läkarväska"/>
          <p:cNvSpPr>
            <a:spLocks noChangeAspect="1" noEditPoints="1"/>
          </p:cNvSpPr>
          <p:nvPr/>
        </p:nvSpPr>
        <p:spPr bwMode="auto">
          <a:xfrm>
            <a:off x="8270934" y="5321709"/>
            <a:ext cx="251241" cy="216618"/>
          </a:xfrm>
          <a:custGeom>
            <a:avLst/>
            <a:gdLst>
              <a:gd name="T0" fmla="*/ 5120 w 7168"/>
              <a:gd name="T1" fmla="*/ 3200 h 6144"/>
              <a:gd name="T2" fmla="*/ 4992 w 7168"/>
              <a:gd name="T3" fmla="*/ 3072 h 6144"/>
              <a:gd name="T4" fmla="*/ 4096 w 7168"/>
              <a:gd name="T5" fmla="*/ 2176 h 6144"/>
              <a:gd name="T6" fmla="*/ 3968 w 7168"/>
              <a:gd name="T7" fmla="*/ 2048 h 6144"/>
              <a:gd name="T8" fmla="*/ 3108 w 7168"/>
              <a:gd name="T9" fmla="*/ 2084 h 6144"/>
              <a:gd name="T10" fmla="*/ 3072 w 7168"/>
              <a:gd name="T11" fmla="*/ 3072 h 6144"/>
              <a:gd name="T12" fmla="*/ 2084 w 7168"/>
              <a:gd name="T13" fmla="*/ 3108 h 6144"/>
              <a:gd name="T14" fmla="*/ 2048 w 7168"/>
              <a:gd name="T15" fmla="*/ 3968 h 6144"/>
              <a:gd name="T16" fmla="*/ 2176 w 7168"/>
              <a:gd name="T17" fmla="*/ 4096 h 6144"/>
              <a:gd name="T18" fmla="*/ 3072 w 7168"/>
              <a:gd name="T19" fmla="*/ 4992 h 6144"/>
              <a:gd name="T20" fmla="*/ 3200 w 7168"/>
              <a:gd name="T21" fmla="*/ 5120 h 6144"/>
              <a:gd name="T22" fmla="*/ 4060 w 7168"/>
              <a:gd name="T23" fmla="*/ 5084 h 6144"/>
              <a:gd name="T24" fmla="*/ 4096 w 7168"/>
              <a:gd name="T25" fmla="*/ 4096 h 6144"/>
              <a:gd name="T26" fmla="*/ 5084 w 7168"/>
              <a:gd name="T27" fmla="*/ 4060 h 6144"/>
              <a:gd name="T28" fmla="*/ 2560 w 7168"/>
              <a:gd name="T29" fmla="*/ 1024 h 6144"/>
              <a:gd name="T30" fmla="*/ 4608 w 7168"/>
              <a:gd name="T31" fmla="*/ 512 h 6144"/>
              <a:gd name="T32" fmla="*/ 2560 w 7168"/>
              <a:gd name="T33" fmla="*/ 1024 h 6144"/>
              <a:gd name="T34" fmla="*/ 1024 w 7168"/>
              <a:gd name="T35" fmla="*/ 6144 h 6144"/>
              <a:gd name="T36" fmla="*/ 264 w 7168"/>
              <a:gd name="T37" fmla="*/ 5880 h 6144"/>
              <a:gd name="T38" fmla="*/ 0 w 7168"/>
              <a:gd name="T39" fmla="*/ 1920 h 6144"/>
              <a:gd name="T40" fmla="*/ 896 w 7168"/>
              <a:gd name="T41" fmla="*/ 1024 h 6144"/>
              <a:gd name="T42" fmla="*/ 5760 w 7168"/>
              <a:gd name="T43" fmla="*/ 1024 h 6144"/>
              <a:gd name="T44" fmla="*/ 1408 w 7168"/>
              <a:gd name="T45" fmla="*/ 6144 h 6144"/>
              <a:gd name="T46" fmla="*/ 2048 w 7168"/>
              <a:gd name="T47" fmla="*/ 1024 h 6144"/>
              <a:gd name="T48" fmla="*/ 2160 w 7168"/>
              <a:gd name="T49" fmla="*/ 112 h 6144"/>
              <a:gd name="T50" fmla="*/ 4736 w 7168"/>
              <a:gd name="T51" fmla="*/ 0 h 6144"/>
              <a:gd name="T52" fmla="*/ 5120 w 7168"/>
              <a:gd name="T53" fmla="*/ 384 h 6144"/>
              <a:gd name="T54" fmla="*/ 5760 w 7168"/>
              <a:gd name="T55" fmla="*/ 1024 h 6144"/>
              <a:gd name="T56" fmla="*/ 7168 w 7168"/>
              <a:gd name="T57" fmla="*/ 5248 h 6144"/>
              <a:gd name="T58" fmla="*/ 6272 w 7168"/>
              <a:gd name="T59" fmla="*/ 6144 h 6144"/>
              <a:gd name="T60" fmla="*/ 6144 w 7168"/>
              <a:gd name="T61" fmla="*/ 1024 h 6144"/>
              <a:gd name="T62" fmla="*/ 6904 w 7168"/>
              <a:gd name="T63" fmla="*/ 1288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68" h="6144">
                <a:moveTo>
                  <a:pt x="5120" y="3968"/>
                </a:moveTo>
                <a:cubicBezTo>
                  <a:pt x="5120" y="3200"/>
                  <a:pt x="5120" y="3200"/>
                  <a:pt x="5120" y="3200"/>
                </a:cubicBezTo>
                <a:cubicBezTo>
                  <a:pt x="5120" y="3163"/>
                  <a:pt x="5108" y="3132"/>
                  <a:pt x="5084" y="3108"/>
                </a:cubicBezTo>
                <a:cubicBezTo>
                  <a:pt x="5060" y="3084"/>
                  <a:pt x="5029" y="3072"/>
                  <a:pt x="4992" y="3072"/>
                </a:cubicBezTo>
                <a:cubicBezTo>
                  <a:pt x="4096" y="3072"/>
                  <a:pt x="4096" y="3072"/>
                  <a:pt x="4096" y="3072"/>
                </a:cubicBezTo>
                <a:cubicBezTo>
                  <a:pt x="4096" y="2176"/>
                  <a:pt x="4096" y="2176"/>
                  <a:pt x="4096" y="2176"/>
                </a:cubicBezTo>
                <a:cubicBezTo>
                  <a:pt x="4096" y="2139"/>
                  <a:pt x="4084" y="2108"/>
                  <a:pt x="4060" y="2084"/>
                </a:cubicBezTo>
                <a:cubicBezTo>
                  <a:pt x="4036" y="2060"/>
                  <a:pt x="4005" y="2048"/>
                  <a:pt x="3968" y="2048"/>
                </a:cubicBezTo>
                <a:cubicBezTo>
                  <a:pt x="3200" y="2048"/>
                  <a:pt x="3200" y="2048"/>
                  <a:pt x="3200" y="2048"/>
                </a:cubicBezTo>
                <a:cubicBezTo>
                  <a:pt x="3163" y="2048"/>
                  <a:pt x="3132" y="2060"/>
                  <a:pt x="3108" y="2084"/>
                </a:cubicBezTo>
                <a:cubicBezTo>
                  <a:pt x="3084" y="2108"/>
                  <a:pt x="3072" y="2139"/>
                  <a:pt x="3072" y="2176"/>
                </a:cubicBezTo>
                <a:cubicBezTo>
                  <a:pt x="3072" y="3072"/>
                  <a:pt x="3072" y="3072"/>
                  <a:pt x="3072" y="3072"/>
                </a:cubicBezTo>
                <a:cubicBezTo>
                  <a:pt x="2176" y="3072"/>
                  <a:pt x="2176" y="3072"/>
                  <a:pt x="2176" y="3072"/>
                </a:cubicBezTo>
                <a:cubicBezTo>
                  <a:pt x="2139" y="3072"/>
                  <a:pt x="2108" y="3084"/>
                  <a:pt x="2084" y="3108"/>
                </a:cubicBezTo>
                <a:cubicBezTo>
                  <a:pt x="2060" y="3132"/>
                  <a:pt x="2048" y="3163"/>
                  <a:pt x="2048" y="3200"/>
                </a:cubicBezTo>
                <a:cubicBezTo>
                  <a:pt x="2048" y="3968"/>
                  <a:pt x="2048" y="3968"/>
                  <a:pt x="2048" y="3968"/>
                </a:cubicBezTo>
                <a:cubicBezTo>
                  <a:pt x="2048" y="4005"/>
                  <a:pt x="2060" y="4036"/>
                  <a:pt x="2084" y="4060"/>
                </a:cubicBezTo>
                <a:cubicBezTo>
                  <a:pt x="2108" y="4084"/>
                  <a:pt x="2139" y="4096"/>
                  <a:pt x="2176" y="4096"/>
                </a:cubicBezTo>
                <a:cubicBezTo>
                  <a:pt x="3072" y="4096"/>
                  <a:pt x="3072" y="4096"/>
                  <a:pt x="3072" y="4096"/>
                </a:cubicBezTo>
                <a:cubicBezTo>
                  <a:pt x="3072" y="4992"/>
                  <a:pt x="3072" y="4992"/>
                  <a:pt x="3072" y="4992"/>
                </a:cubicBezTo>
                <a:cubicBezTo>
                  <a:pt x="3072" y="5029"/>
                  <a:pt x="3084" y="5060"/>
                  <a:pt x="3108" y="5084"/>
                </a:cubicBezTo>
                <a:cubicBezTo>
                  <a:pt x="3132" y="5108"/>
                  <a:pt x="3163" y="5120"/>
                  <a:pt x="3200" y="5120"/>
                </a:cubicBezTo>
                <a:cubicBezTo>
                  <a:pt x="3968" y="5120"/>
                  <a:pt x="3968" y="5120"/>
                  <a:pt x="3968" y="5120"/>
                </a:cubicBezTo>
                <a:cubicBezTo>
                  <a:pt x="4005" y="5120"/>
                  <a:pt x="4036" y="5108"/>
                  <a:pt x="4060" y="5084"/>
                </a:cubicBezTo>
                <a:cubicBezTo>
                  <a:pt x="4084" y="5060"/>
                  <a:pt x="4096" y="5029"/>
                  <a:pt x="4096" y="4992"/>
                </a:cubicBezTo>
                <a:cubicBezTo>
                  <a:pt x="4096" y="4096"/>
                  <a:pt x="4096" y="4096"/>
                  <a:pt x="4096" y="4096"/>
                </a:cubicBezTo>
                <a:cubicBezTo>
                  <a:pt x="4992" y="4096"/>
                  <a:pt x="4992" y="4096"/>
                  <a:pt x="4992" y="4096"/>
                </a:cubicBezTo>
                <a:cubicBezTo>
                  <a:pt x="5029" y="4096"/>
                  <a:pt x="5060" y="4084"/>
                  <a:pt x="5084" y="4060"/>
                </a:cubicBezTo>
                <a:cubicBezTo>
                  <a:pt x="5108" y="4036"/>
                  <a:pt x="5120" y="4005"/>
                  <a:pt x="5120" y="3968"/>
                </a:cubicBezTo>
                <a:close/>
                <a:moveTo>
                  <a:pt x="2560" y="1024"/>
                </a:moveTo>
                <a:cubicBezTo>
                  <a:pt x="4608" y="1024"/>
                  <a:pt x="4608" y="1024"/>
                  <a:pt x="4608" y="1024"/>
                </a:cubicBezTo>
                <a:cubicBezTo>
                  <a:pt x="4608" y="512"/>
                  <a:pt x="4608" y="512"/>
                  <a:pt x="4608" y="512"/>
                </a:cubicBezTo>
                <a:cubicBezTo>
                  <a:pt x="2560" y="512"/>
                  <a:pt x="2560" y="512"/>
                  <a:pt x="2560" y="512"/>
                </a:cubicBezTo>
                <a:lnTo>
                  <a:pt x="2560" y="1024"/>
                </a:lnTo>
                <a:close/>
                <a:moveTo>
                  <a:pt x="1024" y="1024"/>
                </a:moveTo>
                <a:cubicBezTo>
                  <a:pt x="1024" y="6144"/>
                  <a:pt x="1024" y="6144"/>
                  <a:pt x="1024" y="6144"/>
                </a:cubicBezTo>
                <a:cubicBezTo>
                  <a:pt x="896" y="6144"/>
                  <a:pt x="896" y="6144"/>
                  <a:pt x="896" y="6144"/>
                </a:cubicBezTo>
                <a:cubicBezTo>
                  <a:pt x="651" y="6144"/>
                  <a:pt x="440" y="6056"/>
                  <a:pt x="264" y="5880"/>
                </a:cubicBezTo>
                <a:cubicBezTo>
                  <a:pt x="88" y="5704"/>
                  <a:pt x="0" y="5493"/>
                  <a:pt x="0" y="5248"/>
                </a:cubicBezTo>
                <a:cubicBezTo>
                  <a:pt x="0" y="1920"/>
                  <a:pt x="0" y="1920"/>
                  <a:pt x="0" y="1920"/>
                </a:cubicBezTo>
                <a:cubicBezTo>
                  <a:pt x="0" y="1675"/>
                  <a:pt x="88" y="1464"/>
                  <a:pt x="264" y="1288"/>
                </a:cubicBezTo>
                <a:cubicBezTo>
                  <a:pt x="440" y="1112"/>
                  <a:pt x="651" y="1024"/>
                  <a:pt x="896" y="1024"/>
                </a:cubicBezTo>
                <a:lnTo>
                  <a:pt x="1024" y="1024"/>
                </a:lnTo>
                <a:close/>
                <a:moveTo>
                  <a:pt x="5760" y="1024"/>
                </a:moveTo>
                <a:cubicBezTo>
                  <a:pt x="5760" y="6144"/>
                  <a:pt x="5760" y="6144"/>
                  <a:pt x="5760" y="6144"/>
                </a:cubicBezTo>
                <a:cubicBezTo>
                  <a:pt x="1408" y="6144"/>
                  <a:pt x="1408" y="6144"/>
                  <a:pt x="1408" y="6144"/>
                </a:cubicBezTo>
                <a:cubicBezTo>
                  <a:pt x="1408" y="1024"/>
                  <a:pt x="1408" y="1024"/>
                  <a:pt x="1408" y="1024"/>
                </a:cubicBezTo>
                <a:cubicBezTo>
                  <a:pt x="2048" y="1024"/>
                  <a:pt x="2048" y="1024"/>
                  <a:pt x="2048" y="1024"/>
                </a:cubicBezTo>
                <a:cubicBezTo>
                  <a:pt x="2048" y="384"/>
                  <a:pt x="2048" y="384"/>
                  <a:pt x="2048" y="384"/>
                </a:cubicBezTo>
                <a:cubicBezTo>
                  <a:pt x="2048" y="277"/>
                  <a:pt x="2085" y="187"/>
                  <a:pt x="2160" y="112"/>
                </a:cubicBezTo>
                <a:cubicBezTo>
                  <a:pt x="2235" y="37"/>
                  <a:pt x="2325" y="0"/>
                  <a:pt x="2432" y="0"/>
                </a:cubicBezTo>
                <a:cubicBezTo>
                  <a:pt x="4736" y="0"/>
                  <a:pt x="4736" y="0"/>
                  <a:pt x="4736" y="0"/>
                </a:cubicBezTo>
                <a:cubicBezTo>
                  <a:pt x="4843" y="0"/>
                  <a:pt x="4933" y="37"/>
                  <a:pt x="5008" y="112"/>
                </a:cubicBezTo>
                <a:cubicBezTo>
                  <a:pt x="5083" y="187"/>
                  <a:pt x="5120" y="277"/>
                  <a:pt x="5120" y="384"/>
                </a:cubicBezTo>
                <a:cubicBezTo>
                  <a:pt x="5120" y="1024"/>
                  <a:pt x="5120" y="1024"/>
                  <a:pt x="5120" y="1024"/>
                </a:cubicBezTo>
                <a:lnTo>
                  <a:pt x="5760" y="1024"/>
                </a:lnTo>
                <a:close/>
                <a:moveTo>
                  <a:pt x="7168" y="1920"/>
                </a:moveTo>
                <a:cubicBezTo>
                  <a:pt x="7168" y="5248"/>
                  <a:pt x="7168" y="5248"/>
                  <a:pt x="7168" y="5248"/>
                </a:cubicBezTo>
                <a:cubicBezTo>
                  <a:pt x="7168" y="5493"/>
                  <a:pt x="7080" y="5704"/>
                  <a:pt x="6904" y="5880"/>
                </a:cubicBezTo>
                <a:cubicBezTo>
                  <a:pt x="6728" y="6056"/>
                  <a:pt x="6517" y="6144"/>
                  <a:pt x="6272" y="6144"/>
                </a:cubicBezTo>
                <a:cubicBezTo>
                  <a:pt x="6144" y="6144"/>
                  <a:pt x="6144" y="6144"/>
                  <a:pt x="6144" y="6144"/>
                </a:cubicBezTo>
                <a:cubicBezTo>
                  <a:pt x="6144" y="1024"/>
                  <a:pt x="6144" y="1024"/>
                  <a:pt x="6144" y="1024"/>
                </a:cubicBezTo>
                <a:cubicBezTo>
                  <a:pt x="6272" y="1024"/>
                  <a:pt x="6272" y="1024"/>
                  <a:pt x="6272" y="1024"/>
                </a:cubicBezTo>
                <a:cubicBezTo>
                  <a:pt x="6517" y="1024"/>
                  <a:pt x="6728" y="1112"/>
                  <a:pt x="6904" y="1288"/>
                </a:cubicBezTo>
                <a:cubicBezTo>
                  <a:pt x="7080" y="1464"/>
                  <a:pt x="7168" y="1675"/>
                  <a:pt x="7168" y="192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1" name="Freeform 401" title="Ikon mikrofon"/>
          <p:cNvSpPr>
            <a:spLocks noChangeAspect="1" noEditPoints="1"/>
          </p:cNvSpPr>
          <p:nvPr/>
        </p:nvSpPr>
        <p:spPr bwMode="auto">
          <a:xfrm>
            <a:off x="8558451" y="5329221"/>
            <a:ext cx="172673" cy="251241"/>
          </a:xfrm>
          <a:custGeom>
            <a:avLst/>
            <a:gdLst>
              <a:gd name="T0" fmla="*/ 4608 w 4608"/>
              <a:gd name="T1" fmla="*/ 2816 h 6656"/>
              <a:gd name="T2" fmla="*/ 4608 w 4608"/>
              <a:gd name="T3" fmla="*/ 3328 h 6656"/>
              <a:gd name="T4" fmla="*/ 4018 w 4608"/>
              <a:gd name="T5" fmla="*/ 4866 h 6656"/>
              <a:gd name="T6" fmla="*/ 2560 w 4608"/>
              <a:gd name="T7" fmla="*/ 5616 h 6656"/>
              <a:gd name="T8" fmla="*/ 2560 w 4608"/>
              <a:gd name="T9" fmla="*/ 6144 h 6656"/>
              <a:gd name="T10" fmla="*/ 3584 w 4608"/>
              <a:gd name="T11" fmla="*/ 6144 h 6656"/>
              <a:gd name="T12" fmla="*/ 3764 w 4608"/>
              <a:gd name="T13" fmla="*/ 6220 h 6656"/>
              <a:gd name="T14" fmla="*/ 3840 w 4608"/>
              <a:gd name="T15" fmla="*/ 6400 h 6656"/>
              <a:gd name="T16" fmla="*/ 3764 w 4608"/>
              <a:gd name="T17" fmla="*/ 6580 h 6656"/>
              <a:gd name="T18" fmla="*/ 3584 w 4608"/>
              <a:gd name="T19" fmla="*/ 6656 h 6656"/>
              <a:gd name="T20" fmla="*/ 1024 w 4608"/>
              <a:gd name="T21" fmla="*/ 6656 h 6656"/>
              <a:gd name="T22" fmla="*/ 844 w 4608"/>
              <a:gd name="T23" fmla="*/ 6580 h 6656"/>
              <a:gd name="T24" fmla="*/ 768 w 4608"/>
              <a:gd name="T25" fmla="*/ 6400 h 6656"/>
              <a:gd name="T26" fmla="*/ 844 w 4608"/>
              <a:gd name="T27" fmla="*/ 6220 h 6656"/>
              <a:gd name="T28" fmla="*/ 1024 w 4608"/>
              <a:gd name="T29" fmla="*/ 6144 h 6656"/>
              <a:gd name="T30" fmla="*/ 2048 w 4608"/>
              <a:gd name="T31" fmla="*/ 6144 h 6656"/>
              <a:gd name="T32" fmla="*/ 2048 w 4608"/>
              <a:gd name="T33" fmla="*/ 5616 h 6656"/>
              <a:gd name="T34" fmla="*/ 590 w 4608"/>
              <a:gd name="T35" fmla="*/ 4866 h 6656"/>
              <a:gd name="T36" fmla="*/ 0 w 4608"/>
              <a:gd name="T37" fmla="*/ 3328 h 6656"/>
              <a:gd name="T38" fmla="*/ 0 w 4608"/>
              <a:gd name="T39" fmla="*/ 2816 h 6656"/>
              <a:gd name="T40" fmla="*/ 76 w 4608"/>
              <a:gd name="T41" fmla="*/ 2636 h 6656"/>
              <a:gd name="T42" fmla="*/ 256 w 4608"/>
              <a:gd name="T43" fmla="*/ 2560 h 6656"/>
              <a:gd name="T44" fmla="*/ 436 w 4608"/>
              <a:gd name="T45" fmla="*/ 2636 h 6656"/>
              <a:gd name="T46" fmla="*/ 512 w 4608"/>
              <a:gd name="T47" fmla="*/ 2816 h 6656"/>
              <a:gd name="T48" fmla="*/ 512 w 4608"/>
              <a:gd name="T49" fmla="*/ 3328 h 6656"/>
              <a:gd name="T50" fmla="*/ 1038 w 4608"/>
              <a:gd name="T51" fmla="*/ 4594 h 6656"/>
              <a:gd name="T52" fmla="*/ 2304 w 4608"/>
              <a:gd name="T53" fmla="*/ 5120 h 6656"/>
              <a:gd name="T54" fmla="*/ 3570 w 4608"/>
              <a:gd name="T55" fmla="*/ 4594 h 6656"/>
              <a:gd name="T56" fmla="*/ 4096 w 4608"/>
              <a:gd name="T57" fmla="*/ 3328 h 6656"/>
              <a:gd name="T58" fmla="*/ 4096 w 4608"/>
              <a:gd name="T59" fmla="*/ 2816 h 6656"/>
              <a:gd name="T60" fmla="*/ 4172 w 4608"/>
              <a:gd name="T61" fmla="*/ 2636 h 6656"/>
              <a:gd name="T62" fmla="*/ 4352 w 4608"/>
              <a:gd name="T63" fmla="*/ 2560 h 6656"/>
              <a:gd name="T64" fmla="*/ 4532 w 4608"/>
              <a:gd name="T65" fmla="*/ 2636 h 6656"/>
              <a:gd name="T66" fmla="*/ 4608 w 4608"/>
              <a:gd name="T67" fmla="*/ 2816 h 6656"/>
              <a:gd name="T68" fmla="*/ 3584 w 4608"/>
              <a:gd name="T69" fmla="*/ 1280 h 6656"/>
              <a:gd name="T70" fmla="*/ 3584 w 4608"/>
              <a:gd name="T71" fmla="*/ 3328 h 6656"/>
              <a:gd name="T72" fmla="*/ 3208 w 4608"/>
              <a:gd name="T73" fmla="*/ 4232 h 6656"/>
              <a:gd name="T74" fmla="*/ 2304 w 4608"/>
              <a:gd name="T75" fmla="*/ 4608 h 6656"/>
              <a:gd name="T76" fmla="*/ 1400 w 4608"/>
              <a:gd name="T77" fmla="*/ 4232 h 6656"/>
              <a:gd name="T78" fmla="*/ 1024 w 4608"/>
              <a:gd name="T79" fmla="*/ 3328 h 6656"/>
              <a:gd name="T80" fmla="*/ 1024 w 4608"/>
              <a:gd name="T81" fmla="*/ 1280 h 6656"/>
              <a:gd name="T82" fmla="*/ 1400 w 4608"/>
              <a:gd name="T83" fmla="*/ 376 h 6656"/>
              <a:gd name="T84" fmla="*/ 2304 w 4608"/>
              <a:gd name="T85" fmla="*/ 0 h 6656"/>
              <a:gd name="T86" fmla="*/ 3208 w 4608"/>
              <a:gd name="T87" fmla="*/ 376 h 6656"/>
              <a:gd name="T88" fmla="*/ 3584 w 4608"/>
              <a:gd name="T89" fmla="*/ 1280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08" h="6656">
                <a:moveTo>
                  <a:pt x="4608" y="2816"/>
                </a:moveTo>
                <a:cubicBezTo>
                  <a:pt x="4608" y="3328"/>
                  <a:pt x="4608" y="3328"/>
                  <a:pt x="4608" y="3328"/>
                </a:cubicBezTo>
                <a:cubicBezTo>
                  <a:pt x="4608" y="3917"/>
                  <a:pt x="4411" y="4430"/>
                  <a:pt x="4018" y="4866"/>
                </a:cubicBezTo>
                <a:cubicBezTo>
                  <a:pt x="3625" y="5302"/>
                  <a:pt x="3139" y="5552"/>
                  <a:pt x="2560" y="5616"/>
                </a:cubicBezTo>
                <a:cubicBezTo>
                  <a:pt x="2560" y="6144"/>
                  <a:pt x="2560" y="6144"/>
                  <a:pt x="2560" y="6144"/>
                </a:cubicBezTo>
                <a:cubicBezTo>
                  <a:pt x="3584" y="6144"/>
                  <a:pt x="3584" y="6144"/>
                  <a:pt x="3584" y="6144"/>
                </a:cubicBezTo>
                <a:cubicBezTo>
                  <a:pt x="3653" y="6144"/>
                  <a:pt x="3713" y="6169"/>
                  <a:pt x="3764" y="6220"/>
                </a:cubicBezTo>
                <a:cubicBezTo>
                  <a:pt x="3815" y="6271"/>
                  <a:pt x="3840" y="6331"/>
                  <a:pt x="3840" y="6400"/>
                </a:cubicBezTo>
                <a:cubicBezTo>
                  <a:pt x="3840" y="6469"/>
                  <a:pt x="3815" y="6529"/>
                  <a:pt x="3764" y="6580"/>
                </a:cubicBezTo>
                <a:cubicBezTo>
                  <a:pt x="3713" y="6631"/>
                  <a:pt x="3653" y="6656"/>
                  <a:pt x="3584" y="6656"/>
                </a:cubicBezTo>
                <a:cubicBezTo>
                  <a:pt x="1024" y="6656"/>
                  <a:pt x="1024" y="6656"/>
                  <a:pt x="1024" y="6656"/>
                </a:cubicBezTo>
                <a:cubicBezTo>
                  <a:pt x="955" y="6656"/>
                  <a:pt x="895" y="6631"/>
                  <a:pt x="844" y="6580"/>
                </a:cubicBezTo>
                <a:cubicBezTo>
                  <a:pt x="793" y="6529"/>
                  <a:pt x="768" y="6469"/>
                  <a:pt x="768" y="6400"/>
                </a:cubicBezTo>
                <a:cubicBezTo>
                  <a:pt x="768" y="6331"/>
                  <a:pt x="793" y="6271"/>
                  <a:pt x="844" y="6220"/>
                </a:cubicBezTo>
                <a:cubicBezTo>
                  <a:pt x="895" y="6169"/>
                  <a:pt x="955" y="6144"/>
                  <a:pt x="1024" y="6144"/>
                </a:cubicBezTo>
                <a:cubicBezTo>
                  <a:pt x="2048" y="6144"/>
                  <a:pt x="2048" y="6144"/>
                  <a:pt x="2048" y="6144"/>
                </a:cubicBezTo>
                <a:cubicBezTo>
                  <a:pt x="2048" y="5616"/>
                  <a:pt x="2048" y="5616"/>
                  <a:pt x="2048" y="5616"/>
                </a:cubicBezTo>
                <a:cubicBezTo>
                  <a:pt x="1469" y="5552"/>
                  <a:pt x="983" y="5302"/>
                  <a:pt x="590" y="4866"/>
                </a:cubicBezTo>
                <a:cubicBezTo>
                  <a:pt x="197" y="4430"/>
                  <a:pt x="0" y="3917"/>
                  <a:pt x="0" y="3328"/>
                </a:cubicBezTo>
                <a:cubicBezTo>
                  <a:pt x="0" y="2816"/>
                  <a:pt x="0" y="2816"/>
                  <a:pt x="0" y="2816"/>
                </a:cubicBezTo>
                <a:cubicBezTo>
                  <a:pt x="0" y="2747"/>
                  <a:pt x="25" y="2687"/>
                  <a:pt x="76" y="2636"/>
                </a:cubicBezTo>
                <a:cubicBezTo>
                  <a:pt x="127" y="2585"/>
                  <a:pt x="187" y="2560"/>
                  <a:pt x="256" y="2560"/>
                </a:cubicBezTo>
                <a:cubicBezTo>
                  <a:pt x="325" y="2560"/>
                  <a:pt x="385" y="2585"/>
                  <a:pt x="436" y="2636"/>
                </a:cubicBezTo>
                <a:cubicBezTo>
                  <a:pt x="487" y="2687"/>
                  <a:pt x="512" y="2747"/>
                  <a:pt x="512" y="2816"/>
                </a:cubicBezTo>
                <a:cubicBezTo>
                  <a:pt x="512" y="3328"/>
                  <a:pt x="512" y="3328"/>
                  <a:pt x="512" y="3328"/>
                </a:cubicBezTo>
                <a:cubicBezTo>
                  <a:pt x="512" y="3821"/>
                  <a:pt x="687" y="4243"/>
                  <a:pt x="1038" y="4594"/>
                </a:cubicBezTo>
                <a:cubicBezTo>
                  <a:pt x="1389" y="4945"/>
                  <a:pt x="1811" y="5120"/>
                  <a:pt x="2304" y="5120"/>
                </a:cubicBezTo>
                <a:cubicBezTo>
                  <a:pt x="2797" y="5120"/>
                  <a:pt x="3219" y="4945"/>
                  <a:pt x="3570" y="4594"/>
                </a:cubicBezTo>
                <a:cubicBezTo>
                  <a:pt x="3921" y="4243"/>
                  <a:pt x="4096" y="3821"/>
                  <a:pt x="4096" y="3328"/>
                </a:cubicBezTo>
                <a:cubicBezTo>
                  <a:pt x="4096" y="2816"/>
                  <a:pt x="4096" y="2816"/>
                  <a:pt x="4096" y="2816"/>
                </a:cubicBezTo>
                <a:cubicBezTo>
                  <a:pt x="4096" y="2747"/>
                  <a:pt x="4121" y="2687"/>
                  <a:pt x="4172" y="2636"/>
                </a:cubicBezTo>
                <a:cubicBezTo>
                  <a:pt x="4223" y="2585"/>
                  <a:pt x="4283" y="2560"/>
                  <a:pt x="4352" y="2560"/>
                </a:cubicBezTo>
                <a:cubicBezTo>
                  <a:pt x="4421" y="2560"/>
                  <a:pt x="4481" y="2585"/>
                  <a:pt x="4532" y="2636"/>
                </a:cubicBezTo>
                <a:cubicBezTo>
                  <a:pt x="4583" y="2687"/>
                  <a:pt x="4608" y="2747"/>
                  <a:pt x="4608" y="2816"/>
                </a:cubicBezTo>
                <a:close/>
                <a:moveTo>
                  <a:pt x="3584" y="1280"/>
                </a:moveTo>
                <a:cubicBezTo>
                  <a:pt x="3584" y="3328"/>
                  <a:pt x="3584" y="3328"/>
                  <a:pt x="3584" y="3328"/>
                </a:cubicBezTo>
                <a:cubicBezTo>
                  <a:pt x="3584" y="3680"/>
                  <a:pt x="3459" y="3981"/>
                  <a:pt x="3208" y="4232"/>
                </a:cubicBezTo>
                <a:cubicBezTo>
                  <a:pt x="2957" y="4483"/>
                  <a:pt x="2656" y="4608"/>
                  <a:pt x="2304" y="4608"/>
                </a:cubicBezTo>
                <a:cubicBezTo>
                  <a:pt x="1952" y="4608"/>
                  <a:pt x="1651" y="4483"/>
                  <a:pt x="1400" y="4232"/>
                </a:cubicBezTo>
                <a:cubicBezTo>
                  <a:pt x="1149" y="3981"/>
                  <a:pt x="1024" y="3680"/>
                  <a:pt x="1024" y="3328"/>
                </a:cubicBezTo>
                <a:cubicBezTo>
                  <a:pt x="1024" y="1280"/>
                  <a:pt x="1024" y="1280"/>
                  <a:pt x="1024" y="1280"/>
                </a:cubicBezTo>
                <a:cubicBezTo>
                  <a:pt x="1024" y="928"/>
                  <a:pt x="1149" y="627"/>
                  <a:pt x="1400" y="376"/>
                </a:cubicBezTo>
                <a:cubicBezTo>
                  <a:pt x="1651" y="125"/>
                  <a:pt x="1952" y="0"/>
                  <a:pt x="2304" y="0"/>
                </a:cubicBezTo>
                <a:cubicBezTo>
                  <a:pt x="2656" y="0"/>
                  <a:pt x="2957" y="125"/>
                  <a:pt x="3208" y="376"/>
                </a:cubicBezTo>
                <a:cubicBezTo>
                  <a:pt x="3459" y="627"/>
                  <a:pt x="3584" y="928"/>
                  <a:pt x="3584" y="128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2" name="Freeform 205" title="Ikon id-kort"/>
          <p:cNvSpPr>
            <a:spLocks noChangeAspect="1" noEditPoints="1"/>
          </p:cNvSpPr>
          <p:nvPr/>
        </p:nvSpPr>
        <p:spPr bwMode="auto">
          <a:xfrm>
            <a:off x="8779812" y="5354308"/>
            <a:ext cx="251241" cy="188653"/>
          </a:xfrm>
          <a:custGeom>
            <a:avLst/>
            <a:gdLst>
              <a:gd name="T0" fmla="*/ 3554 w 8192"/>
              <a:gd name="T1" fmla="*/ 3934 h 6144"/>
              <a:gd name="T2" fmla="*/ 3252 w 8192"/>
              <a:gd name="T3" fmla="*/ 3300 h 6144"/>
              <a:gd name="T4" fmla="*/ 2304 w 8192"/>
              <a:gd name="T5" fmla="*/ 3456 h 6144"/>
              <a:gd name="T6" fmla="*/ 1356 w 8192"/>
              <a:gd name="T7" fmla="*/ 3300 h 6144"/>
              <a:gd name="T8" fmla="*/ 1054 w 8192"/>
              <a:gd name="T9" fmla="*/ 3934 h 6144"/>
              <a:gd name="T10" fmla="*/ 1150 w 8192"/>
              <a:gd name="T11" fmla="*/ 4710 h 6144"/>
              <a:gd name="T12" fmla="*/ 3156 w 8192"/>
              <a:gd name="T13" fmla="*/ 4864 h 6144"/>
              <a:gd name="T14" fmla="*/ 3584 w 8192"/>
              <a:gd name="T15" fmla="*/ 4336 h 6144"/>
              <a:gd name="T16" fmla="*/ 2848 w 8192"/>
              <a:gd name="T17" fmla="*/ 2016 h 6144"/>
              <a:gd name="T18" fmla="*/ 1760 w 8192"/>
              <a:gd name="T19" fmla="*/ 2016 h 6144"/>
              <a:gd name="T20" fmla="*/ 1760 w 8192"/>
              <a:gd name="T21" fmla="*/ 3104 h 6144"/>
              <a:gd name="T22" fmla="*/ 2848 w 8192"/>
              <a:gd name="T23" fmla="*/ 3104 h 6144"/>
              <a:gd name="T24" fmla="*/ 7168 w 8192"/>
              <a:gd name="T25" fmla="*/ 4480 h 6144"/>
              <a:gd name="T26" fmla="*/ 7132 w 8192"/>
              <a:gd name="T27" fmla="*/ 4132 h 6144"/>
              <a:gd name="T28" fmla="*/ 4224 w 8192"/>
              <a:gd name="T29" fmla="*/ 4096 h 6144"/>
              <a:gd name="T30" fmla="*/ 4096 w 8192"/>
              <a:gd name="T31" fmla="*/ 4224 h 6144"/>
              <a:gd name="T32" fmla="*/ 4132 w 8192"/>
              <a:gd name="T33" fmla="*/ 4572 h 6144"/>
              <a:gd name="T34" fmla="*/ 7040 w 8192"/>
              <a:gd name="T35" fmla="*/ 4608 h 6144"/>
              <a:gd name="T36" fmla="*/ 7168 w 8192"/>
              <a:gd name="T37" fmla="*/ 4480 h 6144"/>
              <a:gd name="T38" fmla="*/ 5632 w 8192"/>
              <a:gd name="T39" fmla="*/ 3200 h 6144"/>
              <a:gd name="T40" fmla="*/ 5504 w 8192"/>
              <a:gd name="T41" fmla="*/ 3072 h 6144"/>
              <a:gd name="T42" fmla="*/ 4132 w 8192"/>
              <a:gd name="T43" fmla="*/ 3108 h 6144"/>
              <a:gd name="T44" fmla="*/ 4096 w 8192"/>
              <a:gd name="T45" fmla="*/ 3456 h 6144"/>
              <a:gd name="T46" fmla="*/ 4224 w 8192"/>
              <a:gd name="T47" fmla="*/ 3584 h 6144"/>
              <a:gd name="T48" fmla="*/ 5596 w 8192"/>
              <a:gd name="T49" fmla="*/ 3548 h 6144"/>
              <a:gd name="T50" fmla="*/ 7168 w 8192"/>
              <a:gd name="T51" fmla="*/ 3456 h 6144"/>
              <a:gd name="T52" fmla="*/ 7132 w 8192"/>
              <a:gd name="T53" fmla="*/ 3108 h 6144"/>
              <a:gd name="T54" fmla="*/ 6272 w 8192"/>
              <a:gd name="T55" fmla="*/ 3072 h 6144"/>
              <a:gd name="T56" fmla="*/ 6144 w 8192"/>
              <a:gd name="T57" fmla="*/ 3200 h 6144"/>
              <a:gd name="T58" fmla="*/ 6180 w 8192"/>
              <a:gd name="T59" fmla="*/ 3548 h 6144"/>
              <a:gd name="T60" fmla="*/ 7040 w 8192"/>
              <a:gd name="T61" fmla="*/ 3584 h 6144"/>
              <a:gd name="T62" fmla="*/ 7168 w 8192"/>
              <a:gd name="T63" fmla="*/ 3456 h 6144"/>
              <a:gd name="T64" fmla="*/ 7168 w 8192"/>
              <a:gd name="T65" fmla="*/ 2176 h 6144"/>
              <a:gd name="T66" fmla="*/ 7040 w 8192"/>
              <a:gd name="T67" fmla="*/ 2048 h 6144"/>
              <a:gd name="T68" fmla="*/ 4132 w 8192"/>
              <a:gd name="T69" fmla="*/ 2084 h 6144"/>
              <a:gd name="T70" fmla="*/ 4096 w 8192"/>
              <a:gd name="T71" fmla="*/ 2432 h 6144"/>
              <a:gd name="T72" fmla="*/ 4224 w 8192"/>
              <a:gd name="T73" fmla="*/ 2560 h 6144"/>
              <a:gd name="T74" fmla="*/ 7132 w 8192"/>
              <a:gd name="T75" fmla="*/ 2524 h 6144"/>
              <a:gd name="T76" fmla="*/ 512 w 8192"/>
              <a:gd name="T77" fmla="*/ 1024 h 6144"/>
              <a:gd name="T78" fmla="*/ 7680 w 8192"/>
              <a:gd name="T79" fmla="*/ 640 h 6144"/>
              <a:gd name="T80" fmla="*/ 7552 w 8192"/>
              <a:gd name="T81" fmla="*/ 512 h 6144"/>
              <a:gd name="T82" fmla="*/ 548 w 8192"/>
              <a:gd name="T83" fmla="*/ 548 h 6144"/>
              <a:gd name="T84" fmla="*/ 512 w 8192"/>
              <a:gd name="T85" fmla="*/ 1024 h 6144"/>
              <a:gd name="T86" fmla="*/ 8192 w 8192"/>
              <a:gd name="T87" fmla="*/ 5504 h 6144"/>
              <a:gd name="T88" fmla="*/ 7552 w 8192"/>
              <a:gd name="T89" fmla="*/ 6144 h 6144"/>
              <a:gd name="T90" fmla="*/ 188 w 8192"/>
              <a:gd name="T91" fmla="*/ 5956 h 6144"/>
              <a:gd name="T92" fmla="*/ 0 w 8192"/>
              <a:gd name="T93" fmla="*/ 640 h 6144"/>
              <a:gd name="T94" fmla="*/ 640 w 8192"/>
              <a:gd name="T95" fmla="*/ 0 h 6144"/>
              <a:gd name="T96" fmla="*/ 8004 w 8192"/>
              <a:gd name="T97" fmla="*/ 188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92" h="6144">
                <a:moveTo>
                  <a:pt x="3584" y="4336"/>
                </a:moveTo>
                <a:cubicBezTo>
                  <a:pt x="3584" y="4192"/>
                  <a:pt x="3574" y="4058"/>
                  <a:pt x="3554" y="3934"/>
                </a:cubicBezTo>
                <a:cubicBezTo>
                  <a:pt x="3534" y="3810"/>
                  <a:pt x="3501" y="3690"/>
                  <a:pt x="3456" y="3574"/>
                </a:cubicBezTo>
                <a:cubicBezTo>
                  <a:pt x="3411" y="3458"/>
                  <a:pt x="3343" y="3367"/>
                  <a:pt x="3252" y="3300"/>
                </a:cubicBezTo>
                <a:cubicBezTo>
                  <a:pt x="3161" y="3233"/>
                  <a:pt x="3053" y="3200"/>
                  <a:pt x="2928" y="3200"/>
                </a:cubicBezTo>
                <a:cubicBezTo>
                  <a:pt x="2757" y="3371"/>
                  <a:pt x="2549" y="3456"/>
                  <a:pt x="2304" y="3456"/>
                </a:cubicBezTo>
                <a:cubicBezTo>
                  <a:pt x="2059" y="3456"/>
                  <a:pt x="1851" y="3371"/>
                  <a:pt x="1680" y="3200"/>
                </a:cubicBezTo>
                <a:cubicBezTo>
                  <a:pt x="1555" y="3200"/>
                  <a:pt x="1447" y="3233"/>
                  <a:pt x="1356" y="3300"/>
                </a:cubicBezTo>
                <a:cubicBezTo>
                  <a:pt x="1265" y="3367"/>
                  <a:pt x="1197" y="3458"/>
                  <a:pt x="1152" y="3574"/>
                </a:cubicBezTo>
                <a:cubicBezTo>
                  <a:pt x="1107" y="3690"/>
                  <a:pt x="1074" y="3810"/>
                  <a:pt x="1054" y="3934"/>
                </a:cubicBezTo>
                <a:cubicBezTo>
                  <a:pt x="1034" y="4058"/>
                  <a:pt x="1024" y="4192"/>
                  <a:pt x="1024" y="4336"/>
                </a:cubicBezTo>
                <a:cubicBezTo>
                  <a:pt x="1024" y="4483"/>
                  <a:pt x="1066" y="4607"/>
                  <a:pt x="1150" y="4710"/>
                </a:cubicBezTo>
                <a:cubicBezTo>
                  <a:pt x="1234" y="4813"/>
                  <a:pt x="1335" y="4864"/>
                  <a:pt x="1452" y="4864"/>
                </a:cubicBezTo>
                <a:cubicBezTo>
                  <a:pt x="3156" y="4864"/>
                  <a:pt x="3156" y="4864"/>
                  <a:pt x="3156" y="4864"/>
                </a:cubicBezTo>
                <a:cubicBezTo>
                  <a:pt x="3273" y="4864"/>
                  <a:pt x="3374" y="4813"/>
                  <a:pt x="3458" y="4710"/>
                </a:cubicBezTo>
                <a:cubicBezTo>
                  <a:pt x="3542" y="4607"/>
                  <a:pt x="3584" y="4483"/>
                  <a:pt x="3584" y="4336"/>
                </a:cubicBezTo>
                <a:close/>
                <a:moveTo>
                  <a:pt x="3072" y="2560"/>
                </a:moveTo>
                <a:cubicBezTo>
                  <a:pt x="3072" y="2347"/>
                  <a:pt x="2997" y="2165"/>
                  <a:pt x="2848" y="2016"/>
                </a:cubicBezTo>
                <a:cubicBezTo>
                  <a:pt x="2699" y="1867"/>
                  <a:pt x="2517" y="1792"/>
                  <a:pt x="2304" y="1792"/>
                </a:cubicBezTo>
                <a:cubicBezTo>
                  <a:pt x="2091" y="1792"/>
                  <a:pt x="1909" y="1867"/>
                  <a:pt x="1760" y="2016"/>
                </a:cubicBezTo>
                <a:cubicBezTo>
                  <a:pt x="1611" y="2165"/>
                  <a:pt x="1536" y="2347"/>
                  <a:pt x="1536" y="2560"/>
                </a:cubicBezTo>
                <a:cubicBezTo>
                  <a:pt x="1536" y="2773"/>
                  <a:pt x="1611" y="2955"/>
                  <a:pt x="1760" y="3104"/>
                </a:cubicBezTo>
                <a:cubicBezTo>
                  <a:pt x="1909" y="3253"/>
                  <a:pt x="2091" y="3328"/>
                  <a:pt x="2304" y="3328"/>
                </a:cubicBezTo>
                <a:cubicBezTo>
                  <a:pt x="2517" y="3328"/>
                  <a:pt x="2699" y="3253"/>
                  <a:pt x="2848" y="3104"/>
                </a:cubicBezTo>
                <a:cubicBezTo>
                  <a:pt x="2997" y="2955"/>
                  <a:pt x="3072" y="2773"/>
                  <a:pt x="3072" y="2560"/>
                </a:cubicBezTo>
                <a:close/>
                <a:moveTo>
                  <a:pt x="7168" y="4480"/>
                </a:moveTo>
                <a:cubicBezTo>
                  <a:pt x="7168" y="4224"/>
                  <a:pt x="7168" y="4224"/>
                  <a:pt x="7168" y="4224"/>
                </a:cubicBezTo>
                <a:cubicBezTo>
                  <a:pt x="7168" y="4187"/>
                  <a:pt x="7156" y="4156"/>
                  <a:pt x="7132" y="4132"/>
                </a:cubicBezTo>
                <a:cubicBezTo>
                  <a:pt x="7108" y="4108"/>
                  <a:pt x="7077" y="4096"/>
                  <a:pt x="7040" y="4096"/>
                </a:cubicBezTo>
                <a:cubicBezTo>
                  <a:pt x="4224" y="4096"/>
                  <a:pt x="4224" y="4096"/>
                  <a:pt x="4224" y="4096"/>
                </a:cubicBezTo>
                <a:cubicBezTo>
                  <a:pt x="4187" y="4096"/>
                  <a:pt x="4156" y="4108"/>
                  <a:pt x="4132" y="4132"/>
                </a:cubicBezTo>
                <a:cubicBezTo>
                  <a:pt x="4108" y="4156"/>
                  <a:pt x="4096" y="4187"/>
                  <a:pt x="4096" y="4224"/>
                </a:cubicBezTo>
                <a:cubicBezTo>
                  <a:pt x="4096" y="4480"/>
                  <a:pt x="4096" y="4480"/>
                  <a:pt x="4096" y="4480"/>
                </a:cubicBezTo>
                <a:cubicBezTo>
                  <a:pt x="4096" y="4517"/>
                  <a:pt x="4108" y="4548"/>
                  <a:pt x="4132" y="4572"/>
                </a:cubicBezTo>
                <a:cubicBezTo>
                  <a:pt x="4156" y="4596"/>
                  <a:pt x="4187" y="4608"/>
                  <a:pt x="4224" y="4608"/>
                </a:cubicBezTo>
                <a:cubicBezTo>
                  <a:pt x="7040" y="4608"/>
                  <a:pt x="7040" y="4608"/>
                  <a:pt x="7040" y="4608"/>
                </a:cubicBezTo>
                <a:cubicBezTo>
                  <a:pt x="7077" y="4608"/>
                  <a:pt x="7108" y="4596"/>
                  <a:pt x="7132" y="4572"/>
                </a:cubicBezTo>
                <a:cubicBezTo>
                  <a:pt x="7156" y="4548"/>
                  <a:pt x="7168" y="4517"/>
                  <a:pt x="7168" y="4480"/>
                </a:cubicBezTo>
                <a:close/>
                <a:moveTo>
                  <a:pt x="5632" y="3456"/>
                </a:moveTo>
                <a:cubicBezTo>
                  <a:pt x="5632" y="3200"/>
                  <a:pt x="5632" y="3200"/>
                  <a:pt x="5632" y="3200"/>
                </a:cubicBezTo>
                <a:cubicBezTo>
                  <a:pt x="5632" y="3163"/>
                  <a:pt x="5620" y="3132"/>
                  <a:pt x="5596" y="3108"/>
                </a:cubicBezTo>
                <a:cubicBezTo>
                  <a:pt x="5572" y="3084"/>
                  <a:pt x="5541" y="3072"/>
                  <a:pt x="5504" y="3072"/>
                </a:cubicBezTo>
                <a:cubicBezTo>
                  <a:pt x="4224" y="3072"/>
                  <a:pt x="4224" y="3072"/>
                  <a:pt x="4224" y="3072"/>
                </a:cubicBezTo>
                <a:cubicBezTo>
                  <a:pt x="4187" y="3072"/>
                  <a:pt x="4156" y="3084"/>
                  <a:pt x="4132" y="3108"/>
                </a:cubicBezTo>
                <a:cubicBezTo>
                  <a:pt x="4108" y="3132"/>
                  <a:pt x="4096" y="3163"/>
                  <a:pt x="4096" y="3200"/>
                </a:cubicBezTo>
                <a:cubicBezTo>
                  <a:pt x="4096" y="3456"/>
                  <a:pt x="4096" y="3456"/>
                  <a:pt x="4096" y="3456"/>
                </a:cubicBezTo>
                <a:cubicBezTo>
                  <a:pt x="4096" y="3493"/>
                  <a:pt x="4108" y="3524"/>
                  <a:pt x="4132" y="3548"/>
                </a:cubicBezTo>
                <a:cubicBezTo>
                  <a:pt x="4156" y="3572"/>
                  <a:pt x="4187" y="3584"/>
                  <a:pt x="4224" y="3584"/>
                </a:cubicBezTo>
                <a:cubicBezTo>
                  <a:pt x="5504" y="3584"/>
                  <a:pt x="5504" y="3584"/>
                  <a:pt x="5504" y="3584"/>
                </a:cubicBezTo>
                <a:cubicBezTo>
                  <a:pt x="5541" y="3584"/>
                  <a:pt x="5572" y="3572"/>
                  <a:pt x="5596" y="3548"/>
                </a:cubicBezTo>
                <a:cubicBezTo>
                  <a:pt x="5620" y="3524"/>
                  <a:pt x="5632" y="3493"/>
                  <a:pt x="5632" y="3456"/>
                </a:cubicBezTo>
                <a:close/>
                <a:moveTo>
                  <a:pt x="7168" y="3456"/>
                </a:moveTo>
                <a:cubicBezTo>
                  <a:pt x="7168" y="3200"/>
                  <a:pt x="7168" y="3200"/>
                  <a:pt x="7168" y="3200"/>
                </a:cubicBezTo>
                <a:cubicBezTo>
                  <a:pt x="7168" y="3163"/>
                  <a:pt x="7156" y="3132"/>
                  <a:pt x="7132" y="3108"/>
                </a:cubicBezTo>
                <a:cubicBezTo>
                  <a:pt x="7108" y="3084"/>
                  <a:pt x="7077" y="3072"/>
                  <a:pt x="7040" y="3072"/>
                </a:cubicBezTo>
                <a:cubicBezTo>
                  <a:pt x="6272" y="3072"/>
                  <a:pt x="6272" y="3072"/>
                  <a:pt x="6272" y="3072"/>
                </a:cubicBezTo>
                <a:cubicBezTo>
                  <a:pt x="6235" y="3072"/>
                  <a:pt x="6204" y="3084"/>
                  <a:pt x="6180" y="3108"/>
                </a:cubicBezTo>
                <a:cubicBezTo>
                  <a:pt x="6156" y="3132"/>
                  <a:pt x="6144" y="3163"/>
                  <a:pt x="6144" y="3200"/>
                </a:cubicBezTo>
                <a:cubicBezTo>
                  <a:pt x="6144" y="3456"/>
                  <a:pt x="6144" y="3456"/>
                  <a:pt x="6144" y="3456"/>
                </a:cubicBezTo>
                <a:cubicBezTo>
                  <a:pt x="6144" y="3493"/>
                  <a:pt x="6156" y="3524"/>
                  <a:pt x="6180" y="3548"/>
                </a:cubicBezTo>
                <a:cubicBezTo>
                  <a:pt x="6204" y="3572"/>
                  <a:pt x="6235" y="3584"/>
                  <a:pt x="6272" y="3584"/>
                </a:cubicBezTo>
                <a:cubicBezTo>
                  <a:pt x="7040" y="3584"/>
                  <a:pt x="7040" y="3584"/>
                  <a:pt x="7040" y="3584"/>
                </a:cubicBezTo>
                <a:cubicBezTo>
                  <a:pt x="7077" y="3584"/>
                  <a:pt x="7108" y="3572"/>
                  <a:pt x="7132" y="3548"/>
                </a:cubicBezTo>
                <a:cubicBezTo>
                  <a:pt x="7156" y="3524"/>
                  <a:pt x="7168" y="3493"/>
                  <a:pt x="7168" y="3456"/>
                </a:cubicBezTo>
                <a:close/>
                <a:moveTo>
                  <a:pt x="7168" y="2432"/>
                </a:moveTo>
                <a:cubicBezTo>
                  <a:pt x="7168" y="2176"/>
                  <a:pt x="7168" y="2176"/>
                  <a:pt x="7168" y="2176"/>
                </a:cubicBezTo>
                <a:cubicBezTo>
                  <a:pt x="7168" y="2139"/>
                  <a:pt x="7156" y="2108"/>
                  <a:pt x="7132" y="2084"/>
                </a:cubicBezTo>
                <a:cubicBezTo>
                  <a:pt x="7108" y="2060"/>
                  <a:pt x="7077" y="2048"/>
                  <a:pt x="7040" y="2048"/>
                </a:cubicBezTo>
                <a:cubicBezTo>
                  <a:pt x="4224" y="2048"/>
                  <a:pt x="4224" y="2048"/>
                  <a:pt x="4224" y="2048"/>
                </a:cubicBezTo>
                <a:cubicBezTo>
                  <a:pt x="4187" y="2048"/>
                  <a:pt x="4156" y="2060"/>
                  <a:pt x="4132" y="2084"/>
                </a:cubicBezTo>
                <a:cubicBezTo>
                  <a:pt x="4108" y="2108"/>
                  <a:pt x="4096" y="2139"/>
                  <a:pt x="4096" y="2176"/>
                </a:cubicBezTo>
                <a:cubicBezTo>
                  <a:pt x="4096" y="2432"/>
                  <a:pt x="4096" y="2432"/>
                  <a:pt x="4096" y="2432"/>
                </a:cubicBezTo>
                <a:cubicBezTo>
                  <a:pt x="4096" y="2469"/>
                  <a:pt x="4108" y="2500"/>
                  <a:pt x="4132" y="2524"/>
                </a:cubicBezTo>
                <a:cubicBezTo>
                  <a:pt x="4156" y="2548"/>
                  <a:pt x="4187" y="2560"/>
                  <a:pt x="4224" y="2560"/>
                </a:cubicBezTo>
                <a:cubicBezTo>
                  <a:pt x="7040" y="2560"/>
                  <a:pt x="7040" y="2560"/>
                  <a:pt x="7040" y="2560"/>
                </a:cubicBezTo>
                <a:cubicBezTo>
                  <a:pt x="7077" y="2560"/>
                  <a:pt x="7108" y="2548"/>
                  <a:pt x="7132" y="2524"/>
                </a:cubicBezTo>
                <a:cubicBezTo>
                  <a:pt x="7156" y="2500"/>
                  <a:pt x="7168" y="2469"/>
                  <a:pt x="7168" y="2432"/>
                </a:cubicBezTo>
                <a:close/>
                <a:moveTo>
                  <a:pt x="512" y="1024"/>
                </a:moveTo>
                <a:cubicBezTo>
                  <a:pt x="7680" y="1024"/>
                  <a:pt x="7680" y="1024"/>
                  <a:pt x="7680" y="1024"/>
                </a:cubicBezTo>
                <a:cubicBezTo>
                  <a:pt x="7680" y="640"/>
                  <a:pt x="7680" y="640"/>
                  <a:pt x="7680" y="640"/>
                </a:cubicBezTo>
                <a:cubicBezTo>
                  <a:pt x="7680" y="603"/>
                  <a:pt x="7668" y="572"/>
                  <a:pt x="7644" y="548"/>
                </a:cubicBezTo>
                <a:cubicBezTo>
                  <a:pt x="7620" y="524"/>
                  <a:pt x="7589" y="512"/>
                  <a:pt x="7552" y="512"/>
                </a:cubicBezTo>
                <a:cubicBezTo>
                  <a:pt x="640" y="512"/>
                  <a:pt x="640" y="512"/>
                  <a:pt x="640" y="512"/>
                </a:cubicBezTo>
                <a:cubicBezTo>
                  <a:pt x="603" y="512"/>
                  <a:pt x="572" y="524"/>
                  <a:pt x="548" y="548"/>
                </a:cubicBezTo>
                <a:cubicBezTo>
                  <a:pt x="524" y="572"/>
                  <a:pt x="512" y="603"/>
                  <a:pt x="512" y="640"/>
                </a:cubicBezTo>
                <a:lnTo>
                  <a:pt x="512" y="1024"/>
                </a:lnTo>
                <a:close/>
                <a:moveTo>
                  <a:pt x="8192" y="640"/>
                </a:moveTo>
                <a:cubicBezTo>
                  <a:pt x="8192" y="5504"/>
                  <a:pt x="8192" y="5504"/>
                  <a:pt x="8192" y="5504"/>
                </a:cubicBezTo>
                <a:cubicBezTo>
                  <a:pt x="8192" y="5680"/>
                  <a:pt x="8129" y="5831"/>
                  <a:pt x="8004" y="5956"/>
                </a:cubicBezTo>
                <a:cubicBezTo>
                  <a:pt x="7879" y="6081"/>
                  <a:pt x="7728" y="6144"/>
                  <a:pt x="7552" y="6144"/>
                </a:cubicBezTo>
                <a:cubicBezTo>
                  <a:pt x="640" y="6144"/>
                  <a:pt x="640" y="6144"/>
                  <a:pt x="640" y="6144"/>
                </a:cubicBezTo>
                <a:cubicBezTo>
                  <a:pt x="464" y="6144"/>
                  <a:pt x="313" y="6081"/>
                  <a:pt x="188" y="5956"/>
                </a:cubicBezTo>
                <a:cubicBezTo>
                  <a:pt x="63" y="5831"/>
                  <a:pt x="0" y="5680"/>
                  <a:pt x="0" y="5504"/>
                </a:cubicBezTo>
                <a:cubicBezTo>
                  <a:pt x="0" y="640"/>
                  <a:pt x="0" y="640"/>
                  <a:pt x="0" y="640"/>
                </a:cubicBezTo>
                <a:cubicBezTo>
                  <a:pt x="0" y="464"/>
                  <a:pt x="63" y="313"/>
                  <a:pt x="188" y="188"/>
                </a:cubicBezTo>
                <a:cubicBezTo>
                  <a:pt x="313" y="63"/>
                  <a:pt x="464" y="0"/>
                  <a:pt x="640" y="0"/>
                </a:cubicBezTo>
                <a:cubicBezTo>
                  <a:pt x="7552" y="0"/>
                  <a:pt x="7552" y="0"/>
                  <a:pt x="7552" y="0"/>
                </a:cubicBezTo>
                <a:cubicBezTo>
                  <a:pt x="7728" y="0"/>
                  <a:pt x="7879" y="63"/>
                  <a:pt x="8004" y="188"/>
                </a:cubicBezTo>
                <a:cubicBezTo>
                  <a:pt x="8129" y="313"/>
                  <a:pt x="8192" y="464"/>
                  <a:pt x="8192" y="64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3" name="Freeform 181" title="Ikon kompass"/>
          <p:cNvSpPr>
            <a:spLocks noChangeAspect="1" noEditPoints="1"/>
          </p:cNvSpPr>
          <p:nvPr/>
        </p:nvSpPr>
        <p:spPr bwMode="auto">
          <a:xfrm>
            <a:off x="9077692" y="5316808"/>
            <a:ext cx="251241" cy="251241"/>
          </a:xfrm>
          <a:custGeom>
            <a:avLst/>
            <a:gdLst>
              <a:gd name="T0" fmla="*/ 2560 w 6144"/>
              <a:gd name="T1" fmla="*/ 3840 h 6144"/>
              <a:gd name="T2" fmla="*/ 3584 w 6144"/>
              <a:gd name="T3" fmla="*/ 3328 h 6144"/>
              <a:gd name="T4" fmla="*/ 2560 w 6144"/>
              <a:gd name="T5" fmla="*/ 2816 h 6144"/>
              <a:gd name="T6" fmla="*/ 2560 w 6144"/>
              <a:gd name="T7" fmla="*/ 3840 h 6144"/>
              <a:gd name="T8" fmla="*/ 4096 w 6144"/>
              <a:gd name="T9" fmla="*/ 1476 h 6144"/>
              <a:gd name="T10" fmla="*/ 4096 w 6144"/>
              <a:gd name="T11" fmla="*/ 3644 h 6144"/>
              <a:gd name="T12" fmla="*/ 2048 w 6144"/>
              <a:gd name="T13" fmla="*/ 4668 h 6144"/>
              <a:gd name="T14" fmla="*/ 2048 w 6144"/>
              <a:gd name="T15" fmla="*/ 2500 h 6144"/>
              <a:gd name="T16" fmla="*/ 4096 w 6144"/>
              <a:gd name="T17" fmla="*/ 1476 h 6144"/>
              <a:gd name="T18" fmla="*/ 5248 w 6144"/>
              <a:gd name="T19" fmla="*/ 3072 h 6144"/>
              <a:gd name="T20" fmla="*/ 4956 w 6144"/>
              <a:gd name="T21" fmla="*/ 1980 h 6144"/>
              <a:gd name="T22" fmla="*/ 4164 w 6144"/>
              <a:gd name="T23" fmla="*/ 1188 h 6144"/>
              <a:gd name="T24" fmla="*/ 3072 w 6144"/>
              <a:gd name="T25" fmla="*/ 896 h 6144"/>
              <a:gd name="T26" fmla="*/ 1980 w 6144"/>
              <a:gd name="T27" fmla="*/ 1188 h 6144"/>
              <a:gd name="T28" fmla="*/ 1188 w 6144"/>
              <a:gd name="T29" fmla="*/ 1980 h 6144"/>
              <a:gd name="T30" fmla="*/ 896 w 6144"/>
              <a:gd name="T31" fmla="*/ 3072 h 6144"/>
              <a:gd name="T32" fmla="*/ 1188 w 6144"/>
              <a:gd name="T33" fmla="*/ 4164 h 6144"/>
              <a:gd name="T34" fmla="*/ 1980 w 6144"/>
              <a:gd name="T35" fmla="*/ 4956 h 6144"/>
              <a:gd name="T36" fmla="*/ 3072 w 6144"/>
              <a:gd name="T37" fmla="*/ 5248 h 6144"/>
              <a:gd name="T38" fmla="*/ 4164 w 6144"/>
              <a:gd name="T39" fmla="*/ 4956 h 6144"/>
              <a:gd name="T40" fmla="*/ 4956 w 6144"/>
              <a:gd name="T41" fmla="*/ 4164 h 6144"/>
              <a:gd name="T42" fmla="*/ 5248 w 6144"/>
              <a:gd name="T43" fmla="*/ 3072 h 6144"/>
              <a:gd name="T44" fmla="*/ 6144 w 6144"/>
              <a:gd name="T45" fmla="*/ 3072 h 6144"/>
              <a:gd name="T46" fmla="*/ 5732 w 6144"/>
              <a:gd name="T47" fmla="*/ 4614 h 6144"/>
              <a:gd name="T48" fmla="*/ 4614 w 6144"/>
              <a:gd name="T49" fmla="*/ 5732 h 6144"/>
              <a:gd name="T50" fmla="*/ 3072 w 6144"/>
              <a:gd name="T51" fmla="*/ 6144 h 6144"/>
              <a:gd name="T52" fmla="*/ 1530 w 6144"/>
              <a:gd name="T53" fmla="*/ 5732 h 6144"/>
              <a:gd name="T54" fmla="*/ 412 w 6144"/>
              <a:gd name="T55" fmla="*/ 4614 h 6144"/>
              <a:gd name="T56" fmla="*/ 0 w 6144"/>
              <a:gd name="T57" fmla="*/ 3072 h 6144"/>
              <a:gd name="T58" fmla="*/ 412 w 6144"/>
              <a:gd name="T59" fmla="*/ 1530 h 6144"/>
              <a:gd name="T60" fmla="*/ 1530 w 6144"/>
              <a:gd name="T61" fmla="*/ 412 h 6144"/>
              <a:gd name="T62" fmla="*/ 3072 w 6144"/>
              <a:gd name="T63" fmla="*/ 0 h 6144"/>
              <a:gd name="T64" fmla="*/ 4614 w 6144"/>
              <a:gd name="T65" fmla="*/ 412 h 6144"/>
              <a:gd name="T66" fmla="*/ 5732 w 6144"/>
              <a:gd name="T67" fmla="*/ 1530 h 6144"/>
              <a:gd name="T68" fmla="*/ 6144 w 6144"/>
              <a:gd name="T69"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44" h="6144">
                <a:moveTo>
                  <a:pt x="2560" y="3840"/>
                </a:moveTo>
                <a:cubicBezTo>
                  <a:pt x="3584" y="3328"/>
                  <a:pt x="3584" y="3328"/>
                  <a:pt x="3584" y="3328"/>
                </a:cubicBezTo>
                <a:cubicBezTo>
                  <a:pt x="2560" y="2816"/>
                  <a:pt x="2560" y="2816"/>
                  <a:pt x="2560" y="2816"/>
                </a:cubicBezTo>
                <a:lnTo>
                  <a:pt x="2560" y="3840"/>
                </a:lnTo>
                <a:close/>
                <a:moveTo>
                  <a:pt x="4096" y="1476"/>
                </a:moveTo>
                <a:cubicBezTo>
                  <a:pt x="4096" y="3644"/>
                  <a:pt x="4096" y="3644"/>
                  <a:pt x="4096" y="3644"/>
                </a:cubicBezTo>
                <a:cubicBezTo>
                  <a:pt x="2048" y="4668"/>
                  <a:pt x="2048" y="4668"/>
                  <a:pt x="2048" y="4668"/>
                </a:cubicBezTo>
                <a:cubicBezTo>
                  <a:pt x="2048" y="2500"/>
                  <a:pt x="2048" y="2500"/>
                  <a:pt x="2048" y="2500"/>
                </a:cubicBezTo>
                <a:lnTo>
                  <a:pt x="4096" y="1476"/>
                </a:lnTo>
                <a:close/>
                <a:moveTo>
                  <a:pt x="5248" y="3072"/>
                </a:moveTo>
                <a:cubicBezTo>
                  <a:pt x="5248" y="2677"/>
                  <a:pt x="5151" y="2313"/>
                  <a:pt x="4956" y="1980"/>
                </a:cubicBezTo>
                <a:cubicBezTo>
                  <a:pt x="4761" y="1647"/>
                  <a:pt x="4497" y="1383"/>
                  <a:pt x="4164" y="1188"/>
                </a:cubicBezTo>
                <a:cubicBezTo>
                  <a:pt x="3831" y="993"/>
                  <a:pt x="3467" y="896"/>
                  <a:pt x="3072" y="896"/>
                </a:cubicBezTo>
                <a:cubicBezTo>
                  <a:pt x="2677" y="896"/>
                  <a:pt x="2313" y="993"/>
                  <a:pt x="1980" y="1188"/>
                </a:cubicBezTo>
                <a:cubicBezTo>
                  <a:pt x="1647" y="1383"/>
                  <a:pt x="1383" y="1647"/>
                  <a:pt x="1188" y="1980"/>
                </a:cubicBezTo>
                <a:cubicBezTo>
                  <a:pt x="993" y="2313"/>
                  <a:pt x="896" y="2677"/>
                  <a:pt x="896" y="3072"/>
                </a:cubicBezTo>
                <a:cubicBezTo>
                  <a:pt x="896" y="3467"/>
                  <a:pt x="993" y="3831"/>
                  <a:pt x="1188" y="4164"/>
                </a:cubicBezTo>
                <a:cubicBezTo>
                  <a:pt x="1383" y="4497"/>
                  <a:pt x="1647" y="4761"/>
                  <a:pt x="1980" y="4956"/>
                </a:cubicBezTo>
                <a:cubicBezTo>
                  <a:pt x="2313" y="5151"/>
                  <a:pt x="2677" y="5248"/>
                  <a:pt x="3072" y="5248"/>
                </a:cubicBezTo>
                <a:cubicBezTo>
                  <a:pt x="3467" y="5248"/>
                  <a:pt x="3831" y="5151"/>
                  <a:pt x="4164" y="4956"/>
                </a:cubicBezTo>
                <a:cubicBezTo>
                  <a:pt x="4497" y="4761"/>
                  <a:pt x="4761" y="4497"/>
                  <a:pt x="4956" y="4164"/>
                </a:cubicBezTo>
                <a:cubicBezTo>
                  <a:pt x="5151" y="3831"/>
                  <a:pt x="5248" y="3467"/>
                  <a:pt x="5248" y="3072"/>
                </a:cubicBezTo>
                <a:close/>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4" name="Freeform 713" title="Ikon wifi"/>
          <p:cNvSpPr>
            <a:spLocks noChangeAspect="1" noEditPoints="1"/>
          </p:cNvSpPr>
          <p:nvPr/>
        </p:nvSpPr>
        <p:spPr bwMode="auto">
          <a:xfrm>
            <a:off x="9363160" y="5352764"/>
            <a:ext cx="251241" cy="179331"/>
          </a:xfrm>
          <a:custGeom>
            <a:avLst/>
            <a:gdLst>
              <a:gd name="T0" fmla="*/ 3928 w 7856"/>
              <a:gd name="T1" fmla="*/ 5580 h 5580"/>
              <a:gd name="T2" fmla="*/ 3556 w 7856"/>
              <a:gd name="T3" fmla="*/ 5286 h 5580"/>
              <a:gd name="T4" fmla="*/ 3264 w 7856"/>
              <a:gd name="T5" fmla="*/ 4912 h 5580"/>
              <a:gd name="T6" fmla="*/ 3514 w 7856"/>
              <a:gd name="T7" fmla="*/ 4696 h 5580"/>
              <a:gd name="T8" fmla="*/ 3928 w 7856"/>
              <a:gd name="T9" fmla="*/ 4608 h 5580"/>
              <a:gd name="T10" fmla="*/ 4342 w 7856"/>
              <a:gd name="T11" fmla="*/ 4696 h 5580"/>
              <a:gd name="T12" fmla="*/ 4592 w 7856"/>
              <a:gd name="T13" fmla="*/ 4912 h 5580"/>
              <a:gd name="T14" fmla="*/ 4300 w 7856"/>
              <a:gd name="T15" fmla="*/ 5286 h 5580"/>
              <a:gd name="T16" fmla="*/ 3928 w 7856"/>
              <a:gd name="T17" fmla="*/ 5580 h 5580"/>
              <a:gd name="T18" fmla="*/ 5008 w 7856"/>
              <a:gd name="T19" fmla="*/ 4496 h 5580"/>
              <a:gd name="T20" fmla="*/ 4848 w 7856"/>
              <a:gd name="T21" fmla="*/ 4396 h 5580"/>
              <a:gd name="T22" fmla="*/ 4442 w 7856"/>
              <a:gd name="T23" fmla="*/ 4196 h 5580"/>
              <a:gd name="T24" fmla="*/ 3928 w 7856"/>
              <a:gd name="T25" fmla="*/ 4096 h 5580"/>
              <a:gd name="T26" fmla="*/ 3414 w 7856"/>
              <a:gd name="T27" fmla="*/ 4196 h 5580"/>
              <a:gd name="T28" fmla="*/ 3010 w 7856"/>
              <a:gd name="T29" fmla="*/ 4396 h 5580"/>
              <a:gd name="T30" fmla="*/ 2848 w 7856"/>
              <a:gd name="T31" fmla="*/ 4496 h 5580"/>
              <a:gd name="T32" fmla="*/ 2474 w 7856"/>
              <a:gd name="T33" fmla="*/ 4196 h 5580"/>
              <a:gd name="T34" fmla="*/ 2172 w 7856"/>
              <a:gd name="T35" fmla="*/ 3824 h 5580"/>
              <a:gd name="T36" fmla="*/ 2212 w 7856"/>
              <a:gd name="T37" fmla="*/ 3732 h 5580"/>
              <a:gd name="T38" fmla="*/ 2996 w 7856"/>
              <a:gd name="T39" fmla="*/ 3248 h 5580"/>
              <a:gd name="T40" fmla="*/ 3928 w 7856"/>
              <a:gd name="T41" fmla="*/ 3072 h 5580"/>
              <a:gd name="T42" fmla="*/ 4860 w 7856"/>
              <a:gd name="T43" fmla="*/ 3248 h 5580"/>
              <a:gd name="T44" fmla="*/ 5644 w 7856"/>
              <a:gd name="T45" fmla="*/ 3732 h 5580"/>
              <a:gd name="T46" fmla="*/ 5684 w 7856"/>
              <a:gd name="T47" fmla="*/ 3824 h 5580"/>
              <a:gd name="T48" fmla="*/ 5382 w 7856"/>
              <a:gd name="T49" fmla="*/ 4196 h 5580"/>
              <a:gd name="T50" fmla="*/ 5008 w 7856"/>
              <a:gd name="T51" fmla="*/ 4496 h 5580"/>
              <a:gd name="T52" fmla="*/ 6100 w 7856"/>
              <a:gd name="T53" fmla="*/ 3408 h 5580"/>
              <a:gd name="T54" fmla="*/ 6008 w 7856"/>
              <a:gd name="T55" fmla="*/ 3376 h 5580"/>
              <a:gd name="T56" fmla="*/ 5000 w 7856"/>
              <a:gd name="T57" fmla="*/ 2758 h 5580"/>
              <a:gd name="T58" fmla="*/ 3928 w 7856"/>
              <a:gd name="T59" fmla="*/ 2560 h 5580"/>
              <a:gd name="T60" fmla="*/ 3246 w 7856"/>
              <a:gd name="T61" fmla="*/ 2648 h 5580"/>
              <a:gd name="T62" fmla="*/ 2650 w 7856"/>
              <a:gd name="T63" fmla="*/ 2860 h 5580"/>
              <a:gd name="T64" fmla="*/ 2196 w 7856"/>
              <a:gd name="T65" fmla="*/ 3108 h 5580"/>
              <a:gd name="T66" fmla="*/ 1880 w 7856"/>
              <a:gd name="T67" fmla="*/ 3320 h 5580"/>
              <a:gd name="T68" fmla="*/ 1756 w 7856"/>
              <a:gd name="T69" fmla="*/ 3408 h 5580"/>
              <a:gd name="T70" fmla="*/ 1388 w 7856"/>
              <a:gd name="T71" fmla="*/ 3108 h 5580"/>
              <a:gd name="T72" fmla="*/ 1088 w 7856"/>
              <a:gd name="T73" fmla="*/ 2736 h 5580"/>
              <a:gd name="T74" fmla="*/ 1128 w 7856"/>
              <a:gd name="T75" fmla="*/ 2648 h 5580"/>
              <a:gd name="T76" fmla="*/ 2408 w 7856"/>
              <a:gd name="T77" fmla="*/ 1828 h 5580"/>
              <a:gd name="T78" fmla="*/ 3928 w 7856"/>
              <a:gd name="T79" fmla="*/ 1536 h 5580"/>
              <a:gd name="T80" fmla="*/ 5448 w 7856"/>
              <a:gd name="T81" fmla="*/ 1828 h 5580"/>
              <a:gd name="T82" fmla="*/ 6728 w 7856"/>
              <a:gd name="T83" fmla="*/ 2648 h 5580"/>
              <a:gd name="T84" fmla="*/ 6768 w 7856"/>
              <a:gd name="T85" fmla="*/ 2736 h 5580"/>
              <a:gd name="T86" fmla="*/ 6468 w 7856"/>
              <a:gd name="T87" fmla="*/ 3108 h 5580"/>
              <a:gd name="T88" fmla="*/ 6100 w 7856"/>
              <a:gd name="T89" fmla="*/ 3408 h 5580"/>
              <a:gd name="T90" fmla="*/ 7184 w 7856"/>
              <a:gd name="T91" fmla="*/ 2324 h 5580"/>
              <a:gd name="T92" fmla="*/ 7096 w 7856"/>
              <a:gd name="T93" fmla="*/ 2288 h 5580"/>
              <a:gd name="T94" fmla="*/ 5610 w 7856"/>
              <a:gd name="T95" fmla="*/ 1342 h 5580"/>
              <a:gd name="T96" fmla="*/ 3928 w 7856"/>
              <a:gd name="T97" fmla="*/ 1024 h 5580"/>
              <a:gd name="T98" fmla="*/ 2246 w 7856"/>
              <a:gd name="T99" fmla="*/ 1342 h 5580"/>
              <a:gd name="T100" fmla="*/ 760 w 7856"/>
              <a:gd name="T101" fmla="*/ 2288 h 5580"/>
              <a:gd name="T102" fmla="*/ 672 w 7856"/>
              <a:gd name="T103" fmla="*/ 2324 h 5580"/>
              <a:gd name="T104" fmla="*/ 302 w 7856"/>
              <a:gd name="T105" fmla="*/ 2024 h 5580"/>
              <a:gd name="T106" fmla="*/ 0 w 7856"/>
              <a:gd name="T107" fmla="*/ 1652 h 5580"/>
              <a:gd name="T108" fmla="*/ 40 w 7856"/>
              <a:gd name="T109" fmla="*/ 1560 h 5580"/>
              <a:gd name="T110" fmla="*/ 1820 w 7856"/>
              <a:gd name="T111" fmla="*/ 408 h 5580"/>
              <a:gd name="T112" fmla="*/ 3928 w 7856"/>
              <a:gd name="T113" fmla="*/ 0 h 5580"/>
              <a:gd name="T114" fmla="*/ 6036 w 7856"/>
              <a:gd name="T115" fmla="*/ 408 h 5580"/>
              <a:gd name="T116" fmla="*/ 7816 w 7856"/>
              <a:gd name="T117" fmla="*/ 1560 h 5580"/>
              <a:gd name="T118" fmla="*/ 7856 w 7856"/>
              <a:gd name="T119" fmla="*/ 1652 h 5580"/>
              <a:gd name="T120" fmla="*/ 7554 w 7856"/>
              <a:gd name="T121" fmla="*/ 2024 h 5580"/>
              <a:gd name="T122" fmla="*/ 7184 w 7856"/>
              <a:gd name="T123" fmla="*/ 2324 h 5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6" h="5580">
                <a:moveTo>
                  <a:pt x="3928" y="5580"/>
                </a:moveTo>
                <a:cubicBezTo>
                  <a:pt x="3875" y="5580"/>
                  <a:pt x="3751" y="5482"/>
                  <a:pt x="3556" y="5286"/>
                </a:cubicBezTo>
                <a:cubicBezTo>
                  <a:pt x="3361" y="5090"/>
                  <a:pt x="3264" y="4965"/>
                  <a:pt x="3264" y="4912"/>
                </a:cubicBezTo>
                <a:cubicBezTo>
                  <a:pt x="3264" y="4827"/>
                  <a:pt x="3347" y="4755"/>
                  <a:pt x="3514" y="4696"/>
                </a:cubicBezTo>
                <a:cubicBezTo>
                  <a:pt x="3681" y="4637"/>
                  <a:pt x="3819" y="4608"/>
                  <a:pt x="3928" y="4608"/>
                </a:cubicBezTo>
                <a:cubicBezTo>
                  <a:pt x="4037" y="4608"/>
                  <a:pt x="4175" y="4637"/>
                  <a:pt x="4342" y="4696"/>
                </a:cubicBezTo>
                <a:cubicBezTo>
                  <a:pt x="4509" y="4755"/>
                  <a:pt x="4592" y="4827"/>
                  <a:pt x="4592" y="4912"/>
                </a:cubicBezTo>
                <a:cubicBezTo>
                  <a:pt x="4592" y="4965"/>
                  <a:pt x="4495" y="5090"/>
                  <a:pt x="4300" y="5286"/>
                </a:cubicBezTo>
                <a:cubicBezTo>
                  <a:pt x="4105" y="5482"/>
                  <a:pt x="3981" y="5580"/>
                  <a:pt x="3928" y="5580"/>
                </a:cubicBezTo>
                <a:close/>
                <a:moveTo>
                  <a:pt x="5008" y="4496"/>
                </a:moveTo>
                <a:cubicBezTo>
                  <a:pt x="5003" y="4496"/>
                  <a:pt x="4949" y="4463"/>
                  <a:pt x="4848" y="4396"/>
                </a:cubicBezTo>
                <a:cubicBezTo>
                  <a:pt x="4747" y="4329"/>
                  <a:pt x="4611" y="4263"/>
                  <a:pt x="4442" y="4196"/>
                </a:cubicBezTo>
                <a:cubicBezTo>
                  <a:pt x="4273" y="4129"/>
                  <a:pt x="4101" y="4096"/>
                  <a:pt x="3928" y="4096"/>
                </a:cubicBezTo>
                <a:cubicBezTo>
                  <a:pt x="3755" y="4096"/>
                  <a:pt x="3583" y="4129"/>
                  <a:pt x="3414" y="4196"/>
                </a:cubicBezTo>
                <a:cubicBezTo>
                  <a:pt x="3245" y="4263"/>
                  <a:pt x="3110" y="4329"/>
                  <a:pt x="3010" y="4396"/>
                </a:cubicBezTo>
                <a:cubicBezTo>
                  <a:pt x="2910" y="4463"/>
                  <a:pt x="2856" y="4496"/>
                  <a:pt x="2848" y="4496"/>
                </a:cubicBezTo>
                <a:cubicBezTo>
                  <a:pt x="2800" y="4496"/>
                  <a:pt x="2675" y="4396"/>
                  <a:pt x="2474" y="4196"/>
                </a:cubicBezTo>
                <a:cubicBezTo>
                  <a:pt x="2273" y="3996"/>
                  <a:pt x="2172" y="3872"/>
                  <a:pt x="2172" y="3824"/>
                </a:cubicBezTo>
                <a:cubicBezTo>
                  <a:pt x="2172" y="3789"/>
                  <a:pt x="2185" y="3759"/>
                  <a:pt x="2212" y="3732"/>
                </a:cubicBezTo>
                <a:cubicBezTo>
                  <a:pt x="2420" y="3527"/>
                  <a:pt x="2681" y="3365"/>
                  <a:pt x="2996" y="3248"/>
                </a:cubicBezTo>
                <a:cubicBezTo>
                  <a:pt x="3311" y="3131"/>
                  <a:pt x="3621" y="3072"/>
                  <a:pt x="3928" y="3072"/>
                </a:cubicBezTo>
                <a:cubicBezTo>
                  <a:pt x="4235" y="3072"/>
                  <a:pt x="4545" y="3131"/>
                  <a:pt x="4860" y="3248"/>
                </a:cubicBezTo>
                <a:cubicBezTo>
                  <a:pt x="5175" y="3365"/>
                  <a:pt x="5436" y="3527"/>
                  <a:pt x="5644" y="3732"/>
                </a:cubicBezTo>
                <a:cubicBezTo>
                  <a:pt x="5671" y="3759"/>
                  <a:pt x="5684" y="3789"/>
                  <a:pt x="5684" y="3824"/>
                </a:cubicBezTo>
                <a:cubicBezTo>
                  <a:pt x="5684" y="3872"/>
                  <a:pt x="5583" y="3996"/>
                  <a:pt x="5382" y="4196"/>
                </a:cubicBezTo>
                <a:cubicBezTo>
                  <a:pt x="5181" y="4396"/>
                  <a:pt x="5056" y="4496"/>
                  <a:pt x="5008" y="4496"/>
                </a:cubicBezTo>
                <a:close/>
                <a:moveTo>
                  <a:pt x="6100" y="3408"/>
                </a:moveTo>
                <a:cubicBezTo>
                  <a:pt x="6071" y="3408"/>
                  <a:pt x="6040" y="3397"/>
                  <a:pt x="6008" y="3376"/>
                </a:cubicBezTo>
                <a:cubicBezTo>
                  <a:pt x="5645" y="3096"/>
                  <a:pt x="5309" y="2890"/>
                  <a:pt x="5000" y="2758"/>
                </a:cubicBezTo>
                <a:cubicBezTo>
                  <a:pt x="4691" y="2626"/>
                  <a:pt x="4333" y="2560"/>
                  <a:pt x="3928" y="2560"/>
                </a:cubicBezTo>
                <a:cubicBezTo>
                  <a:pt x="3701" y="2560"/>
                  <a:pt x="3474" y="2589"/>
                  <a:pt x="3246" y="2648"/>
                </a:cubicBezTo>
                <a:cubicBezTo>
                  <a:pt x="3018" y="2707"/>
                  <a:pt x="2819" y="2777"/>
                  <a:pt x="2650" y="2860"/>
                </a:cubicBezTo>
                <a:cubicBezTo>
                  <a:pt x="2481" y="2943"/>
                  <a:pt x="2329" y="3025"/>
                  <a:pt x="2196" y="3108"/>
                </a:cubicBezTo>
                <a:cubicBezTo>
                  <a:pt x="2063" y="3191"/>
                  <a:pt x="1957" y="3261"/>
                  <a:pt x="1880" y="3320"/>
                </a:cubicBezTo>
                <a:cubicBezTo>
                  <a:pt x="1803" y="3379"/>
                  <a:pt x="1761" y="3408"/>
                  <a:pt x="1756" y="3408"/>
                </a:cubicBezTo>
                <a:cubicBezTo>
                  <a:pt x="1711" y="3408"/>
                  <a:pt x="1588" y="3308"/>
                  <a:pt x="1388" y="3108"/>
                </a:cubicBezTo>
                <a:cubicBezTo>
                  <a:pt x="1188" y="2908"/>
                  <a:pt x="1088" y="2784"/>
                  <a:pt x="1088" y="2736"/>
                </a:cubicBezTo>
                <a:cubicBezTo>
                  <a:pt x="1088" y="2704"/>
                  <a:pt x="1101" y="2675"/>
                  <a:pt x="1128" y="2648"/>
                </a:cubicBezTo>
                <a:cubicBezTo>
                  <a:pt x="1480" y="2296"/>
                  <a:pt x="1907" y="2023"/>
                  <a:pt x="2408" y="1828"/>
                </a:cubicBezTo>
                <a:cubicBezTo>
                  <a:pt x="2909" y="1633"/>
                  <a:pt x="3416" y="1536"/>
                  <a:pt x="3928" y="1536"/>
                </a:cubicBezTo>
                <a:cubicBezTo>
                  <a:pt x="4440" y="1536"/>
                  <a:pt x="4947" y="1633"/>
                  <a:pt x="5448" y="1828"/>
                </a:cubicBezTo>
                <a:cubicBezTo>
                  <a:pt x="5949" y="2023"/>
                  <a:pt x="6376" y="2296"/>
                  <a:pt x="6728" y="2648"/>
                </a:cubicBezTo>
                <a:cubicBezTo>
                  <a:pt x="6755" y="2675"/>
                  <a:pt x="6768" y="2704"/>
                  <a:pt x="6768" y="2736"/>
                </a:cubicBezTo>
                <a:cubicBezTo>
                  <a:pt x="6768" y="2784"/>
                  <a:pt x="6668" y="2908"/>
                  <a:pt x="6468" y="3108"/>
                </a:cubicBezTo>
                <a:cubicBezTo>
                  <a:pt x="6268" y="3308"/>
                  <a:pt x="6145" y="3408"/>
                  <a:pt x="6100" y="3408"/>
                </a:cubicBezTo>
                <a:close/>
                <a:moveTo>
                  <a:pt x="7184" y="2324"/>
                </a:moveTo>
                <a:cubicBezTo>
                  <a:pt x="7155" y="2324"/>
                  <a:pt x="7125" y="2312"/>
                  <a:pt x="7096" y="2288"/>
                </a:cubicBezTo>
                <a:cubicBezTo>
                  <a:pt x="6619" y="1869"/>
                  <a:pt x="6123" y="1554"/>
                  <a:pt x="5610" y="1342"/>
                </a:cubicBezTo>
                <a:cubicBezTo>
                  <a:pt x="5097" y="1130"/>
                  <a:pt x="4536" y="1024"/>
                  <a:pt x="3928" y="1024"/>
                </a:cubicBezTo>
                <a:cubicBezTo>
                  <a:pt x="3320" y="1024"/>
                  <a:pt x="2759" y="1130"/>
                  <a:pt x="2246" y="1342"/>
                </a:cubicBezTo>
                <a:cubicBezTo>
                  <a:pt x="1733" y="1554"/>
                  <a:pt x="1237" y="1869"/>
                  <a:pt x="760" y="2288"/>
                </a:cubicBezTo>
                <a:cubicBezTo>
                  <a:pt x="731" y="2312"/>
                  <a:pt x="701" y="2324"/>
                  <a:pt x="672" y="2324"/>
                </a:cubicBezTo>
                <a:cubicBezTo>
                  <a:pt x="627" y="2324"/>
                  <a:pt x="503" y="2224"/>
                  <a:pt x="302" y="2024"/>
                </a:cubicBezTo>
                <a:cubicBezTo>
                  <a:pt x="101" y="1824"/>
                  <a:pt x="0" y="1700"/>
                  <a:pt x="0" y="1652"/>
                </a:cubicBezTo>
                <a:cubicBezTo>
                  <a:pt x="0" y="1617"/>
                  <a:pt x="13" y="1587"/>
                  <a:pt x="40" y="1560"/>
                </a:cubicBezTo>
                <a:cubicBezTo>
                  <a:pt x="539" y="1064"/>
                  <a:pt x="1132" y="680"/>
                  <a:pt x="1820" y="408"/>
                </a:cubicBezTo>
                <a:cubicBezTo>
                  <a:pt x="2508" y="136"/>
                  <a:pt x="3211" y="0"/>
                  <a:pt x="3928" y="0"/>
                </a:cubicBezTo>
                <a:cubicBezTo>
                  <a:pt x="4645" y="0"/>
                  <a:pt x="5348" y="136"/>
                  <a:pt x="6036" y="408"/>
                </a:cubicBezTo>
                <a:cubicBezTo>
                  <a:pt x="6724" y="680"/>
                  <a:pt x="7317" y="1064"/>
                  <a:pt x="7816" y="1560"/>
                </a:cubicBezTo>
                <a:cubicBezTo>
                  <a:pt x="7843" y="1587"/>
                  <a:pt x="7856" y="1617"/>
                  <a:pt x="7856" y="1652"/>
                </a:cubicBezTo>
                <a:cubicBezTo>
                  <a:pt x="7856" y="1700"/>
                  <a:pt x="7755" y="1824"/>
                  <a:pt x="7554" y="2024"/>
                </a:cubicBezTo>
                <a:cubicBezTo>
                  <a:pt x="7353" y="2224"/>
                  <a:pt x="7229" y="2324"/>
                  <a:pt x="7184" y="232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5" name="Freeform 417" title="Ikon smartphone"/>
          <p:cNvSpPr>
            <a:spLocks noChangeAspect="1" noEditPoints="1"/>
          </p:cNvSpPr>
          <p:nvPr/>
        </p:nvSpPr>
        <p:spPr bwMode="auto">
          <a:xfrm>
            <a:off x="9649141" y="5329221"/>
            <a:ext cx="150922" cy="251241"/>
          </a:xfrm>
          <a:custGeom>
            <a:avLst/>
            <a:gdLst>
              <a:gd name="T0" fmla="*/ 1856 w 3072"/>
              <a:gd name="T1" fmla="*/ 4608 h 5120"/>
              <a:gd name="T2" fmla="*/ 1762 w 3072"/>
              <a:gd name="T3" fmla="*/ 4382 h 5120"/>
              <a:gd name="T4" fmla="*/ 1536 w 3072"/>
              <a:gd name="T5" fmla="*/ 4288 h 5120"/>
              <a:gd name="T6" fmla="*/ 1310 w 3072"/>
              <a:gd name="T7" fmla="*/ 4382 h 5120"/>
              <a:gd name="T8" fmla="*/ 1216 w 3072"/>
              <a:gd name="T9" fmla="*/ 4608 h 5120"/>
              <a:gd name="T10" fmla="*/ 1310 w 3072"/>
              <a:gd name="T11" fmla="*/ 4834 h 5120"/>
              <a:gd name="T12" fmla="*/ 1536 w 3072"/>
              <a:gd name="T13" fmla="*/ 4928 h 5120"/>
              <a:gd name="T14" fmla="*/ 1762 w 3072"/>
              <a:gd name="T15" fmla="*/ 4834 h 5120"/>
              <a:gd name="T16" fmla="*/ 1856 w 3072"/>
              <a:gd name="T17" fmla="*/ 4608 h 5120"/>
              <a:gd name="T18" fmla="*/ 2688 w 3072"/>
              <a:gd name="T19" fmla="*/ 3968 h 5120"/>
              <a:gd name="T20" fmla="*/ 2688 w 3072"/>
              <a:gd name="T21" fmla="*/ 1152 h 5120"/>
              <a:gd name="T22" fmla="*/ 2650 w 3072"/>
              <a:gd name="T23" fmla="*/ 1062 h 5120"/>
              <a:gd name="T24" fmla="*/ 2560 w 3072"/>
              <a:gd name="T25" fmla="*/ 1024 h 5120"/>
              <a:gd name="T26" fmla="*/ 512 w 3072"/>
              <a:gd name="T27" fmla="*/ 1024 h 5120"/>
              <a:gd name="T28" fmla="*/ 422 w 3072"/>
              <a:gd name="T29" fmla="*/ 1062 h 5120"/>
              <a:gd name="T30" fmla="*/ 384 w 3072"/>
              <a:gd name="T31" fmla="*/ 1152 h 5120"/>
              <a:gd name="T32" fmla="*/ 384 w 3072"/>
              <a:gd name="T33" fmla="*/ 3968 h 5120"/>
              <a:gd name="T34" fmla="*/ 422 w 3072"/>
              <a:gd name="T35" fmla="*/ 4058 h 5120"/>
              <a:gd name="T36" fmla="*/ 512 w 3072"/>
              <a:gd name="T37" fmla="*/ 4096 h 5120"/>
              <a:gd name="T38" fmla="*/ 2560 w 3072"/>
              <a:gd name="T39" fmla="*/ 4096 h 5120"/>
              <a:gd name="T40" fmla="*/ 2650 w 3072"/>
              <a:gd name="T41" fmla="*/ 4058 h 5120"/>
              <a:gd name="T42" fmla="*/ 2688 w 3072"/>
              <a:gd name="T43" fmla="*/ 3968 h 5120"/>
              <a:gd name="T44" fmla="*/ 1920 w 3072"/>
              <a:gd name="T45" fmla="*/ 576 h 5120"/>
              <a:gd name="T46" fmla="*/ 1856 w 3072"/>
              <a:gd name="T47" fmla="*/ 512 h 5120"/>
              <a:gd name="T48" fmla="*/ 1216 w 3072"/>
              <a:gd name="T49" fmla="*/ 512 h 5120"/>
              <a:gd name="T50" fmla="*/ 1152 w 3072"/>
              <a:gd name="T51" fmla="*/ 576 h 5120"/>
              <a:gd name="T52" fmla="*/ 1216 w 3072"/>
              <a:gd name="T53" fmla="*/ 640 h 5120"/>
              <a:gd name="T54" fmla="*/ 1856 w 3072"/>
              <a:gd name="T55" fmla="*/ 640 h 5120"/>
              <a:gd name="T56" fmla="*/ 1920 w 3072"/>
              <a:gd name="T57" fmla="*/ 576 h 5120"/>
              <a:gd name="T58" fmla="*/ 3072 w 3072"/>
              <a:gd name="T59" fmla="*/ 512 h 5120"/>
              <a:gd name="T60" fmla="*/ 3072 w 3072"/>
              <a:gd name="T61" fmla="*/ 4608 h 5120"/>
              <a:gd name="T62" fmla="*/ 2920 w 3072"/>
              <a:gd name="T63" fmla="*/ 4968 h 5120"/>
              <a:gd name="T64" fmla="*/ 2560 w 3072"/>
              <a:gd name="T65" fmla="*/ 5120 h 5120"/>
              <a:gd name="T66" fmla="*/ 512 w 3072"/>
              <a:gd name="T67" fmla="*/ 5120 h 5120"/>
              <a:gd name="T68" fmla="*/ 152 w 3072"/>
              <a:gd name="T69" fmla="*/ 4968 h 5120"/>
              <a:gd name="T70" fmla="*/ 0 w 3072"/>
              <a:gd name="T71" fmla="*/ 4608 h 5120"/>
              <a:gd name="T72" fmla="*/ 0 w 3072"/>
              <a:gd name="T73" fmla="*/ 512 h 5120"/>
              <a:gd name="T74" fmla="*/ 152 w 3072"/>
              <a:gd name="T75" fmla="*/ 152 h 5120"/>
              <a:gd name="T76" fmla="*/ 512 w 3072"/>
              <a:gd name="T77" fmla="*/ 0 h 5120"/>
              <a:gd name="T78" fmla="*/ 2560 w 3072"/>
              <a:gd name="T79" fmla="*/ 0 h 5120"/>
              <a:gd name="T80" fmla="*/ 2920 w 3072"/>
              <a:gd name="T81" fmla="*/ 152 h 5120"/>
              <a:gd name="T82" fmla="*/ 3072 w 3072"/>
              <a:gd name="T83" fmla="*/ 512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2" h="5120">
                <a:moveTo>
                  <a:pt x="1856" y="4608"/>
                </a:moveTo>
                <a:cubicBezTo>
                  <a:pt x="1856" y="4520"/>
                  <a:pt x="1825" y="4445"/>
                  <a:pt x="1762" y="4382"/>
                </a:cubicBezTo>
                <a:cubicBezTo>
                  <a:pt x="1699" y="4319"/>
                  <a:pt x="1624" y="4288"/>
                  <a:pt x="1536" y="4288"/>
                </a:cubicBezTo>
                <a:cubicBezTo>
                  <a:pt x="1448" y="4288"/>
                  <a:pt x="1373" y="4319"/>
                  <a:pt x="1310" y="4382"/>
                </a:cubicBezTo>
                <a:cubicBezTo>
                  <a:pt x="1247" y="4445"/>
                  <a:pt x="1216" y="4520"/>
                  <a:pt x="1216" y="4608"/>
                </a:cubicBezTo>
                <a:cubicBezTo>
                  <a:pt x="1216" y="4696"/>
                  <a:pt x="1247" y="4771"/>
                  <a:pt x="1310" y="4834"/>
                </a:cubicBezTo>
                <a:cubicBezTo>
                  <a:pt x="1373" y="4897"/>
                  <a:pt x="1448" y="4928"/>
                  <a:pt x="1536" y="4928"/>
                </a:cubicBezTo>
                <a:cubicBezTo>
                  <a:pt x="1624" y="4928"/>
                  <a:pt x="1699" y="4897"/>
                  <a:pt x="1762" y="4834"/>
                </a:cubicBezTo>
                <a:cubicBezTo>
                  <a:pt x="1825" y="4771"/>
                  <a:pt x="1856" y="4696"/>
                  <a:pt x="1856" y="4608"/>
                </a:cubicBezTo>
                <a:close/>
                <a:moveTo>
                  <a:pt x="2688" y="3968"/>
                </a:moveTo>
                <a:cubicBezTo>
                  <a:pt x="2688" y="1152"/>
                  <a:pt x="2688" y="1152"/>
                  <a:pt x="2688" y="1152"/>
                </a:cubicBezTo>
                <a:cubicBezTo>
                  <a:pt x="2688" y="1117"/>
                  <a:pt x="2675" y="1087"/>
                  <a:pt x="2650" y="1062"/>
                </a:cubicBezTo>
                <a:cubicBezTo>
                  <a:pt x="2625" y="1037"/>
                  <a:pt x="2595" y="1024"/>
                  <a:pt x="2560" y="1024"/>
                </a:cubicBezTo>
                <a:cubicBezTo>
                  <a:pt x="512" y="1024"/>
                  <a:pt x="512" y="1024"/>
                  <a:pt x="512" y="1024"/>
                </a:cubicBezTo>
                <a:cubicBezTo>
                  <a:pt x="477" y="1024"/>
                  <a:pt x="447" y="1037"/>
                  <a:pt x="422" y="1062"/>
                </a:cubicBezTo>
                <a:cubicBezTo>
                  <a:pt x="397" y="1087"/>
                  <a:pt x="384" y="1117"/>
                  <a:pt x="384" y="1152"/>
                </a:cubicBezTo>
                <a:cubicBezTo>
                  <a:pt x="384" y="3968"/>
                  <a:pt x="384" y="3968"/>
                  <a:pt x="384" y="3968"/>
                </a:cubicBezTo>
                <a:cubicBezTo>
                  <a:pt x="384" y="4003"/>
                  <a:pt x="397" y="4033"/>
                  <a:pt x="422" y="4058"/>
                </a:cubicBezTo>
                <a:cubicBezTo>
                  <a:pt x="447" y="4083"/>
                  <a:pt x="477" y="4096"/>
                  <a:pt x="512" y="4096"/>
                </a:cubicBezTo>
                <a:cubicBezTo>
                  <a:pt x="2560" y="4096"/>
                  <a:pt x="2560" y="4096"/>
                  <a:pt x="2560" y="4096"/>
                </a:cubicBezTo>
                <a:cubicBezTo>
                  <a:pt x="2595" y="4096"/>
                  <a:pt x="2625" y="4083"/>
                  <a:pt x="2650" y="4058"/>
                </a:cubicBezTo>
                <a:cubicBezTo>
                  <a:pt x="2675" y="4033"/>
                  <a:pt x="2688" y="4003"/>
                  <a:pt x="2688" y="3968"/>
                </a:cubicBezTo>
                <a:close/>
                <a:moveTo>
                  <a:pt x="1920" y="576"/>
                </a:moveTo>
                <a:cubicBezTo>
                  <a:pt x="1920" y="533"/>
                  <a:pt x="1899" y="512"/>
                  <a:pt x="1856" y="512"/>
                </a:cubicBezTo>
                <a:cubicBezTo>
                  <a:pt x="1216" y="512"/>
                  <a:pt x="1216" y="512"/>
                  <a:pt x="1216" y="512"/>
                </a:cubicBezTo>
                <a:cubicBezTo>
                  <a:pt x="1173" y="512"/>
                  <a:pt x="1152" y="533"/>
                  <a:pt x="1152" y="576"/>
                </a:cubicBezTo>
                <a:cubicBezTo>
                  <a:pt x="1152" y="619"/>
                  <a:pt x="1173" y="640"/>
                  <a:pt x="1216" y="640"/>
                </a:cubicBezTo>
                <a:cubicBezTo>
                  <a:pt x="1856" y="640"/>
                  <a:pt x="1856" y="640"/>
                  <a:pt x="1856" y="640"/>
                </a:cubicBezTo>
                <a:cubicBezTo>
                  <a:pt x="1899" y="640"/>
                  <a:pt x="1920" y="619"/>
                  <a:pt x="1920" y="576"/>
                </a:cubicBezTo>
                <a:close/>
                <a:moveTo>
                  <a:pt x="3072" y="512"/>
                </a:moveTo>
                <a:cubicBezTo>
                  <a:pt x="3072" y="4608"/>
                  <a:pt x="3072" y="4608"/>
                  <a:pt x="3072" y="4608"/>
                </a:cubicBezTo>
                <a:cubicBezTo>
                  <a:pt x="3072" y="4747"/>
                  <a:pt x="3021" y="4867"/>
                  <a:pt x="2920" y="4968"/>
                </a:cubicBezTo>
                <a:cubicBezTo>
                  <a:pt x="2819" y="5069"/>
                  <a:pt x="2699" y="5120"/>
                  <a:pt x="2560" y="5120"/>
                </a:cubicBezTo>
                <a:cubicBezTo>
                  <a:pt x="512" y="5120"/>
                  <a:pt x="512" y="5120"/>
                  <a:pt x="512" y="5120"/>
                </a:cubicBezTo>
                <a:cubicBezTo>
                  <a:pt x="373" y="5120"/>
                  <a:pt x="253" y="5069"/>
                  <a:pt x="152" y="4968"/>
                </a:cubicBezTo>
                <a:cubicBezTo>
                  <a:pt x="51" y="4867"/>
                  <a:pt x="0" y="4747"/>
                  <a:pt x="0" y="4608"/>
                </a:cubicBezTo>
                <a:cubicBezTo>
                  <a:pt x="0" y="512"/>
                  <a:pt x="0" y="512"/>
                  <a:pt x="0" y="512"/>
                </a:cubicBezTo>
                <a:cubicBezTo>
                  <a:pt x="0" y="373"/>
                  <a:pt x="51" y="253"/>
                  <a:pt x="152" y="152"/>
                </a:cubicBezTo>
                <a:cubicBezTo>
                  <a:pt x="253" y="51"/>
                  <a:pt x="373" y="0"/>
                  <a:pt x="512" y="0"/>
                </a:cubicBezTo>
                <a:cubicBezTo>
                  <a:pt x="2560" y="0"/>
                  <a:pt x="2560" y="0"/>
                  <a:pt x="2560" y="0"/>
                </a:cubicBezTo>
                <a:cubicBezTo>
                  <a:pt x="2699" y="0"/>
                  <a:pt x="2819" y="51"/>
                  <a:pt x="2920" y="152"/>
                </a:cubicBezTo>
                <a:cubicBezTo>
                  <a:pt x="3021" y="253"/>
                  <a:pt x="3072" y="373"/>
                  <a:pt x="3072" y="5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6" name="Freeform 421" title="Ikon måne"/>
          <p:cNvSpPr>
            <a:spLocks noChangeAspect="1" noEditPoints="1"/>
          </p:cNvSpPr>
          <p:nvPr/>
        </p:nvSpPr>
        <p:spPr bwMode="auto">
          <a:xfrm>
            <a:off x="9840796" y="5323015"/>
            <a:ext cx="239256" cy="251241"/>
          </a:xfrm>
          <a:custGeom>
            <a:avLst/>
            <a:gdLst>
              <a:gd name="T0" fmla="*/ 5048 w 5887"/>
              <a:gd name="T1" fmla="*/ 4701 h 6145"/>
              <a:gd name="T2" fmla="*/ 4608 w 5887"/>
              <a:gd name="T3" fmla="*/ 4737 h 6145"/>
              <a:gd name="T4" fmla="*/ 3260 w 5887"/>
              <a:gd name="T5" fmla="*/ 4377 h 6145"/>
              <a:gd name="T6" fmla="*/ 2280 w 5887"/>
              <a:gd name="T7" fmla="*/ 3397 h 6145"/>
              <a:gd name="T8" fmla="*/ 1920 w 5887"/>
              <a:gd name="T9" fmla="*/ 2049 h 6145"/>
              <a:gd name="T10" fmla="*/ 2336 w 5887"/>
              <a:gd name="T11" fmla="*/ 621 h 6145"/>
              <a:gd name="T12" fmla="*/ 1022 w 5887"/>
              <a:gd name="T13" fmla="*/ 1537 h 6145"/>
              <a:gd name="T14" fmla="*/ 512 w 5887"/>
              <a:gd name="T15" fmla="*/ 3073 h 6145"/>
              <a:gd name="T16" fmla="*/ 716 w 5887"/>
              <a:gd name="T17" fmla="*/ 4067 h 6145"/>
              <a:gd name="T18" fmla="*/ 1262 w 5887"/>
              <a:gd name="T19" fmla="*/ 4883 h 6145"/>
              <a:gd name="T20" fmla="*/ 2078 w 5887"/>
              <a:gd name="T21" fmla="*/ 5429 h 6145"/>
              <a:gd name="T22" fmla="*/ 3072 w 5887"/>
              <a:gd name="T23" fmla="*/ 5633 h 6145"/>
              <a:gd name="T24" fmla="*/ 4166 w 5887"/>
              <a:gd name="T25" fmla="*/ 5387 h 6145"/>
              <a:gd name="T26" fmla="*/ 5048 w 5887"/>
              <a:gd name="T27" fmla="*/ 4701 h 6145"/>
              <a:gd name="T28" fmla="*/ 5860 w 5887"/>
              <a:gd name="T29" fmla="*/ 4361 h 6145"/>
              <a:gd name="T30" fmla="*/ 4726 w 5887"/>
              <a:gd name="T31" fmla="*/ 5659 h 6145"/>
              <a:gd name="T32" fmla="*/ 3072 w 5887"/>
              <a:gd name="T33" fmla="*/ 6145 h 6145"/>
              <a:gd name="T34" fmla="*/ 1880 w 5887"/>
              <a:gd name="T35" fmla="*/ 5901 h 6145"/>
              <a:gd name="T36" fmla="*/ 900 w 5887"/>
              <a:gd name="T37" fmla="*/ 5245 h 6145"/>
              <a:gd name="T38" fmla="*/ 244 w 5887"/>
              <a:gd name="T39" fmla="*/ 4265 h 6145"/>
              <a:gd name="T40" fmla="*/ 0 w 5887"/>
              <a:gd name="T41" fmla="*/ 3073 h 6145"/>
              <a:gd name="T42" fmla="*/ 230 w 5887"/>
              <a:gd name="T43" fmla="*/ 1903 h 6145"/>
              <a:gd name="T44" fmla="*/ 854 w 5887"/>
              <a:gd name="T45" fmla="*/ 937 h 6145"/>
              <a:gd name="T46" fmla="*/ 1796 w 5887"/>
              <a:gd name="T47" fmla="*/ 279 h 6145"/>
              <a:gd name="T48" fmla="*/ 2956 w 5887"/>
              <a:gd name="T49" fmla="*/ 5 h 6145"/>
              <a:gd name="T50" fmla="*/ 3200 w 5887"/>
              <a:gd name="T51" fmla="*/ 161 h 6145"/>
              <a:gd name="T52" fmla="*/ 3140 w 5887"/>
              <a:gd name="T53" fmla="*/ 449 h 6145"/>
              <a:gd name="T54" fmla="*/ 2614 w 5887"/>
              <a:gd name="T55" fmla="*/ 1175 h 6145"/>
              <a:gd name="T56" fmla="*/ 2432 w 5887"/>
              <a:gd name="T57" fmla="*/ 2049 h 6145"/>
              <a:gd name="T58" fmla="*/ 2724 w 5887"/>
              <a:gd name="T59" fmla="*/ 3141 h 6145"/>
              <a:gd name="T60" fmla="*/ 3516 w 5887"/>
              <a:gd name="T61" fmla="*/ 3933 h 6145"/>
              <a:gd name="T62" fmla="*/ 4608 w 5887"/>
              <a:gd name="T63" fmla="*/ 4225 h 6145"/>
              <a:gd name="T64" fmla="*/ 5520 w 5887"/>
              <a:gd name="T65" fmla="*/ 4021 h 6145"/>
              <a:gd name="T66" fmla="*/ 5808 w 5887"/>
              <a:gd name="T67" fmla="*/ 4073 h 6145"/>
              <a:gd name="T68" fmla="*/ 5878 w 5887"/>
              <a:gd name="T69" fmla="*/ 4209 h 6145"/>
              <a:gd name="T70" fmla="*/ 5860 w 5887"/>
              <a:gd name="T71" fmla="*/ 4361 h 6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87" h="6145">
                <a:moveTo>
                  <a:pt x="5048" y="4701"/>
                </a:moveTo>
                <a:cubicBezTo>
                  <a:pt x="4904" y="4725"/>
                  <a:pt x="4757" y="4737"/>
                  <a:pt x="4608" y="4737"/>
                </a:cubicBezTo>
                <a:cubicBezTo>
                  <a:pt x="4123" y="4737"/>
                  <a:pt x="3673" y="4617"/>
                  <a:pt x="3260" y="4377"/>
                </a:cubicBezTo>
                <a:cubicBezTo>
                  <a:pt x="2847" y="4137"/>
                  <a:pt x="2520" y="3810"/>
                  <a:pt x="2280" y="3397"/>
                </a:cubicBezTo>
                <a:cubicBezTo>
                  <a:pt x="2040" y="2984"/>
                  <a:pt x="1920" y="2534"/>
                  <a:pt x="1920" y="2049"/>
                </a:cubicBezTo>
                <a:cubicBezTo>
                  <a:pt x="1920" y="1537"/>
                  <a:pt x="2059" y="1061"/>
                  <a:pt x="2336" y="621"/>
                </a:cubicBezTo>
                <a:cubicBezTo>
                  <a:pt x="1800" y="781"/>
                  <a:pt x="1362" y="1086"/>
                  <a:pt x="1022" y="1537"/>
                </a:cubicBezTo>
                <a:cubicBezTo>
                  <a:pt x="682" y="1988"/>
                  <a:pt x="512" y="2500"/>
                  <a:pt x="512" y="3073"/>
                </a:cubicBezTo>
                <a:cubicBezTo>
                  <a:pt x="512" y="3420"/>
                  <a:pt x="580" y="3751"/>
                  <a:pt x="716" y="4067"/>
                </a:cubicBezTo>
                <a:cubicBezTo>
                  <a:pt x="852" y="4383"/>
                  <a:pt x="1034" y="4655"/>
                  <a:pt x="1262" y="4883"/>
                </a:cubicBezTo>
                <a:cubicBezTo>
                  <a:pt x="1490" y="5111"/>
                  <a:pt x="1762" y="5293"/>
                  <a:pt x="2078" y="5429"/>
                </a:cubicBezTo>
                <a:cubicBezTo>
                  <a:pt x="2394" y="5565"/>
                  <a:pt x="2725" y="5633"/>
                  <a:pt x="3072" y="5633"/>
                </a:cubicBezTo>
                <a:cubicBezTo>
                  <a:pt x="3456" y="5633"/>
                  <a:pt x="3821" y="5551"/>
                  <a:pt x="4166" y="5387"/>
                </a:cubicBezTo>
                <a:cubicBezTo>
                  <a:pt x="4511" y="5223"/>
                  <a:pt x="4805" y="4994"/>
                  <a:pt x="5048" y="4701"/>
                </a:cubicBezTo>
                <a:close/>
                <a:moveTo>
                  <a:pt x="5860" y="4361"/>
                </a:moveTo>
                <a:cubicBezTo>
                  <a:pt x="5609" y="4902"/>
                  <a:pt x="5231" y="5335"/>
                  <a:pt x="4726" y="5659"/>
                </a:cubicBezTo>
                <a:cubicBezTo>
                  <a:pt x="4221" y="5983"/>
                  <a:pt x="3669" y="6145"/>
                  <a:pt x="3072" y="6145"/>
                </a:cubicBezTo>
                <a:cubicBezTo>
                  <a:pt x="2656" y="6145"/>
                  <a:pt x="2259" y="6064"/>
                  <a:pt x="1880" y="5901"/>
                </a:cubicBezTo>
                <a:cubicBezTo>
                  <a:pt x="1501" y="5738"/>
                  <a:pt x="1175" y="5520"/>
                  <a:pt x="900" y="5245"/>
                </a:cubicBezTo>
                <a:cubicBezTo>
                  <a:pt x="625" y="4970"/>
                  <a:pt x="407" y="4644"/>
                  <a:pt x="244" y="4265"/>
                </a:cubicBezTo>
                <a:cubicBezTo>
                  <a:pt x="81" y="3886"/>
                  <a:pt x="0" y="3489"/>
                  <a:pt x="0" y="3073"/>
                </a:cubicBezTo>
                <a:cubicBezTo>
                  <a:pt x="0" y="2665"/>
                  <a:pt x="77" y="2275"/>
                  <a:pt x="230" y="1903"/>
                </a:cubicBezTo>
                <a:cubicBezTo>
                  <a:pt x="383" y="1531"/>
                  <a:pt x="591" y="1209"/>
                  <a:pt x="854" y="937"/>
                </a:cubicBezTo>
                <a:cubicBezTo>
                  <a:pt x="1117" y="665"/>
                  <a:pt x="1431" y="446"/>
                  <a:pt x="1796" y="279"/>
                </a:cubicBezTo>
                <a:cubicBezTo>
                  <a:pt x="2161" y="112"/>
                  <a:pt x="2548" y="21"/>
                  <a:pt x="2956" y="5"/>
                </a:cubicBezTo>
                <a:cubicBezTo>
                  <a:pt x="3073" y="0"/>
                  <a:pt x="3155" y="52"/>
                  <a:pt x="3200" y="161"/>
                </a:cubicBezTo>
                <a:cubicBezTo>
                  <a:pt x="3248" y="270"/>
                  <a:pt x="3228" y="366"/>
                  <a:pt x="3140" y="449"/>
                </a:cubicBezTo>
                <a:cubicBezTo>
                  <a:pt x="2911" y="657"/>
                  <a:pt x="2735" y="899"/>
                  <a:pt x="2614" y="1175"/>
                </a:cubicBezTo>
                <a:cubicBezTo>
                  <a:pt x="2493" y="1451"/>
                  <a:pt x="2432" y="1742"/>
                  <a:pt x="2432" y="2049"/>
                </a:cubicBezTo>
                <a:cubicBezTo>
                  <a:pt x="2432" y="2444"/>
                  <a:pt x="2529" y="2808"/>
                  <a:pt x="2724" y="3141"/>
                </a:cubicBezTo>
                <a:cubicBezTo>
                  <a:pt x="2919" y="3474"/>
                  <a:pt x="3183" y="3738"/>
                  <a:pt x="3516" y="3933"/>
                </a:cubicBezTo>
                <a:cubicBezTo>
                  <a:pt x="3849" y="4128"/>
                  <a:pt x="4213" y="4225"/>
                  <a:pt x="4608" y="4225"/>
                </a:cubicBezTo>
                <a:cubicBezTo>
                  <a:pt x="4923" y="4225"/>
                  <a:pt x="5227" y="4157"/>
                  <a:pt x="5520" y="4021"/>
                </a:cubicBezTo>
                <a:cubicBezTo>
                  <a:pt x="5629" y="3973"/>
                  <a:pt x="5725" y="3990"/>
                  <a:pt x="5808" y="4073"/>
                </a:cubicBezTo>
                <a:cubicBezTo>
                  <a:pt x="5845" y="4110"/>
                  <a:pt x="5869" y="4156"/>
                  <a:pt x="5878" y="4209"/>
                </a:cubicBezTo>
                <a:cubicBezTo>
                  <a:pt x="5887" y="4262"/>
                  <a:pt x="5881" y="4313"/>
                  <a:pt x="5860" y="4361"/>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7" name="Freeform 65" title="Ikon kikare"/>
          <p:cNvSpPr>
            <a:spLocks noChangeAspect="1" noEditPoints="1"/>
          </p:cNvSpPr>
          <p:nvPr/>
        </p:nvSpPr>
        <p:spPr bwMode="auto">
          <a:xfrm>
            <a:off x="10102284" y="5304397"/>
            <a:ext cx="251241" cy="251241"/>
          </a:xfrm>
          <a:custGeom>
            <a:avLst/>
            <a:gdLst>
              <a:gd name="T0" fmla="*/ 2816 w 7168"/>
              <a:gd name="T1" fmla="*/ 1280 h 7168"/>
              <a:gd name="T2" fmla="*/ 2816 w 7168"/>
              <a:gd name="T3" fmla="*/ 4352 h 7168"/>
              <a:gd name="T4" fmla="*/ 2740 w 7168"/>
              <a:gd name="T5" fmla="*/ 4532 h 7168"/>
              <a:gd name="T6" fmla="*/ 2560 w 7168"/>
              <a:gd name="T7" fmla="*/ 4608 h 7168"/>
              <a:gd name="T8" fmla="*/ 2560 w 7168"/>
              <a:gd name="T9" fmla="*/ 6912 h 7168"/>
              <a:gd name="T10" fmla="*/ 2484 w 7168"/>
              <a:gd name="T11" fmla="*/ 7092 h 7168"/>
              <a:gd name="T12" fmla="*/ 2304 w 7168"/>
              <a:gd name="T13" fmla="*/ 7168 h 7168"/>
              <a:gd name="T14" fmla="*/ 256 w 7168"/>
              <a:gd name="T15" fmla="*/ 7168 h 7168"/>
              <a:gd name="T16" fmla="*/ 76 w 7168"/>
              <a:gd name="T17" fmla="*/ 7092 h 7168"/>
              <a:gd name="T18" fmla="*/ 0 w 7168"/>
              <a:gd name="T19" fmla="*/ 6912 h 7168"/>
              <a:gd name="T20" fmla="*/ 0 w 7168"/>
              <a:gd name="T21" fmla="*/ 4864 h 7168"/>
              <a:gd name="T22" fmla="*/ 996 w 7168"/>
              <a:gd name="T23" fmla="*/ 1372 h 7168"/>
              <a:gd name="T24" fmla="*/ 1120 w 7168"/>
              <a:gd name="T25" fmla="*/ 1280 h 7168"/>
              <a:gd name="T26" fmla="*/ 2816 w 7168"/>
              <a:gd name="T27" fmla="*/ 1280 h 7168"/>
              <a:gd name="T28" fmla="*/ 4096 w 7168"/>
              <a:gd name="T29" fmla="*/ 1280 h 7168"/>
              <a:gd name="T30" fmla="*/ 4096 w 7168"/>
              <a:gd name="T31" fmla="*/ 4096 h 7168"/>
              <a:gd name="T32" fmla="*/ 3072 w 7168"/>
              <a:gd name="T33" fmla="*/ 4096 h 7168"/>
              <a:gd name="T34" fmla="*/ 3072 w 7168"/>
              <a:gd name="T35" fmla="*/ 1280 h 7168"/>
              <a:gd name="T36" fmla="*/ 4096 w 7168"/>
              <a:gd name="T37" fmla="*/ 1280 h 7168"/>
              <a:gd name="T38" fmla="*/ 7168 w 7168"/>
              <a:gd name="T39" fmla="*/ 4864 h 7168"/>
              <a:gd name="T40" fmla="*/ 7168 w 7168"/>
              <a:gd name="T41" fmla="*/ 6912 h 7168"/>
              <a:gd name="T42" fmla="*/ 7092 w 7168"/>
              <a:gd name="T43" fmla="*/ 7092 h 7168"/>
              <a:gd name="T44" fmla="*/ 6912 w 7168"/>
              <a:gd name="T45" fmla="*/ 7168 h 7168"/>
              <a:gd name="T46" fmla="*/ 4864 w 7168"/>
              <a:gd name="T47" fmla="*/ 7168 h 7168"/>
              <a:gd name="T48" fmla="*/ 4684 w 7168"/>
              <a:gd name="T49" fmla="*/ 7092 h 7168"/>
              <a:gd name="T50" fmla="*/ 4608 w 7168"/>
              <a:gd name="T51" fmla="*/ 6912 h 7168"/>
              <a:gd name="T52" fmla="*/ 4608 w 7168"/>
              <a:gd name="T53" fmla="*/ 4608 h 7168"/>
              <a:gd name="T54" fmla="*/ 4428 w 7168"/>
              <a:gd name="T55" fmla="*/ 4532 h 7168"/>
              <a:gd name="T56" fmla="*/ 4352 w 7168"/>
              <a:gd name="T57" fmla="*/ 4352 h 7168"/>
              <a:gd name="T58" fmla="*/ 4352 w 7168"/>
              <a:gd name="T59" fmla="*/ 1280 h 7168"/>
              <a:gd name="T60" fmla="*/ 6048 w 7168"/>
              <a:gd name="T61" fmla="*/ 1280 h 7168"/>
              <a:gd name="T62" fmla="*/ 6172 w 7168"/>
              <a:gd name="T63" fmla="*/ 1372 h 7168"/>
              <a:gd name="T64" fmla="*/ 7168 w 7168"/>
              <a:gd name="T65" fmla="*/ 4864 h 7168"/>
              <a:gd name="T66" fmla="*/ 2944 w 7168"/>
              <a:gd name="T67" fmla="*/ 128 h 7168"/>
              <a:gd name="T68" fmla="*/ 2944 w 7168"/>
              <a:gd name="T69" fmla="*/ 1024 h 7168"/>
              <a:gd name="T70" fmla="*/ 1536 w 7168"/>
              <a:gd name="T71" fmla="*/ 1024 h 7168"/>
              <a:gd name="T72" fmla="*/ 1536 w 7168"/>
              <a:gd name="T73" fmla="*/ 128 h 7168"/>
              <a:gd name="T74" fmla="*/ 1572 w 7168"/>
              <a:gd name="T75" fmla="*/ 36 h 7168"/>
              <a:gd name="T76" fmla="*/ 1664 w 7168"/>
              <a:gd name="T77" fmla="*/ 0 h 7168"/>
              <a:gd name="T78" fmla="*/ 2816 w 7168"/>
              <a:gd name="T79" fmla="*/ 0 h 7168"/>
              <a:gd name="T80" fmla="*/ 2908 w 7168"/>
              <a:gd name="T81" fmla="*/ 36 h 7168"/>
              <a:gd name="T82" fmla="*/ 2944 w 7168"/>
              <a:gd name="T83" fmla="*/ 128 h 7168"/>
              <a:gd name="T84" fmla="*/ 5632 w 7168"/>
              <a:gd name="T85" fmla="*/ 128 h 7168"/>
              <a:gd name="T86" fmla="*/ 5632 w 7168"/>
              <a:gd name="T87" fmla="*/ 1024 h 7168"/>
              <a:gd name="T88" fmla="*/ 4224 w 7168"/>
              <a:gd name="T89" fmla="*/ 1024 h 7168"/>
              <a:gd name="T90" fmla="*/ 4224 w 7168"/>
              <a:gd name="T91" fmla="*/ 128 h 7168"/>
              <a:gd name="T92" fmla="*/ 4260 w 7168"/>
              <a:gd name="T93" fmla="*/ 36 h 7168"/>
              <a:gd name="T94" fmla="*/ 4352 w 7168"/>
              <a:gd name="T95" fmla="*/ 0 h 7168"/>
              <a:gd name="T96" fmla="*/ 5504 w 7168"/>
              <a:gd name="T97" fmla="*/ 0 h 7168"/>
              <a:gd name="T98" fmla="*/ 5596 w 7168"/>
              <a:gd name="T99" fmla="*/ 36 h 7168"/>
              <a:gd name="T100" fmla="*/ 5632 w 7168"/>
              <a:gd name="T101" fmla="*/ 128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68" h="7168">
                <a:moveTo>
                  <a:pt x="2816" y="1280"/>
                </a:moveTo>
                <a:cubicBezTo>
                  <a:pt x="2816" y="4352"/>
                  <a:pt x="2816" y="4352"/>
                  <a:pt x="2816" y="4352"/>
                </a:cubicBezTo>
                <a:cubicBezTo>
                  <a:pt x="2816" y="4421"/>
                  <a:pt x="2791" y="4481"/>
                  <a:pt x="2740" y="4532"/>
                </a:cubicBezTo>
                <a:cubicBezTo>
                  <a:pt x="2689" y="4583"/>
                  <a:pt x="2629" y="4608"/>
                  <a:pt x="2560" y="4608"/>
                </a:cubicBezTo>
                <a:cubicBezTo>
                  <a:pt x="2560" y="6912"/>
                  <a:pt x="2560" y="6912"/>
                  <a:pt x="2560" y="6912"/>
                </a:cubicBezTo>
                <a:cubicBezTo>
                  <a:pt x="2560" y="6981"/>
                  <a:pt x="2535" y="7041"/>
                  <a:pt x="2484" y="7092"/>
                </a:cubicBezTo>
                <a:cubicBezTo>
                  <a:pt x="2433" y="7143"/>
                  <a:pt x="2373" y="7168"/>
                  <a:pt x="2304" y="7168"/>
                </a:cubicBezTo>
                <a:cubicBezTo>
                  <a:pt x="256" y="7168"/>
                  <a:pt x="256" y="7168"/>
                  <a:pt x="256" y="7168"/>
                </a:cubicBezTo>
                <a:cubicBezTo>
                  <a:pt x="187" y="7168"/>
                  <a:pt x="127" y="7143"/>
                  <a:pt x="76" y="7092"/>
                </a:cubicBezTo>
                <a:cubicBezTo>
                  <a:pt x="25" y="7041"/>
                  <a:pt x="0" y="6981"/>
                  <a:pt x="0" y="6912"/>
                </a:cubicBezTo>
                <a:cubicBezTo>
                  <a:pt x="0" y="4864"/>
                  <a:pt x="0" y="4864"/>
                  <a:pt x="0" y="4864"/>
                </a:cubicBezTo>
                <a:cubicBezTo>
                  <a:pt x="996" y="1372"/>
                  <a:pt x="996" y="1372"/>
                  <a:pt x="996" y="1372"/>
                </a:cubicBezTo>
                <a:cubicBezTo>
                  <a:pt x="1015" y="1311"/>
                  <a:pt x="1056" y="1280"/>
                  <a:pt x="1120" y="1280"/>
                </a:cubicBezTo>
                <a:lnTo>
                  <a:pt x="2816" y="1280"/>
                </a:lnTo>
                <a:close/>
                <a:moveTo>
                  <a:pt x="4096" y="1280"/>
                </a:moveTo>
                <a:cubicBezTo>
                  <a:pt x="4096" y="4096"/>
                  <a:pt x="4096" y="4096"/>
                  <a:pt x="4096" y="4096"/>
                </a:cubicBezTo>
                <a:cubicBezTo>
                  <a:pt x="3072" y="4096"/>
                  <a:pt x="3072" y="4096"/>
                  <a:pt x="3072" y="4096"/>
                </a:cubicBezTo>
                <a:cubicBezTo>
                  <a:pt x="3072" y="1280"/>
                  <a:pt x="3072" y="1280"/>
                  <a:pt x="3072" y="1280"/>
                </a:cubicBezTo>
                <a:lnTo>
                  <a:pt x="4096" y="1280"/>
                </a:lnTo>
                <a:close/>
                <a:moveTo>
                  <a:pt x="7168" y="4864"/>
                </a:moveTo>
                <a:cubicBezTo>
                  <a:pt x="7168" y="6912"/>
                  <a:pt x="7168" y="6912"/>
                  <a:pt x="7168" y="6912"/>
                </a:cubicBezTo>
                <a:cubicBezTo>
                  <a:pt x="7168" y="6981"/>
                  <a:pt x="7143" y="7041"/>
                  <a:pt x="7092" y="7092"/>
                </a:cubicBezTo>
                <a:cubicBezTo>
                  <a:pt x="7041" y="7143"/>
                  <a:pt x="6981" y="7168"/>
                  <a:pt x="6912" y="7168"/>
                </a:cubicBezTo>
                <a:cubicBezTo>
                  <a:pt x="4864" y="7168"/>
                  <a:pt x="4864" y="7168"/>
                  <a:pt x="4864" y="7168"/>
                </a:cubicBezTo>
                <a:cubicBezTo>
                  <a:pt x="4795" y="7168"/>
                  <a:pt x="4735" y="7143"/>
                  <a:pt x="4684" y="7092"/>
                </a:cubicBezTo>
                <a:cubicBezTo>
                  <a:pt x="4633" y="7041"/>
                  <a:pt x="4608" y="6981"/>
                  <a:pt x="4608" y="6912"/>
                </a:cubicBezTo>
                <a:cubicBezTo>
                  <a:pt x="4608" y="4608"/>
                  <a:pt x="4608" y="4608"/>
                  <a:pt x="4608" y="4608"/>
                </a:cubicBezTo>
                <a:cubicBezTo>
                  <a:pt x="4539" y="4608"/>
                  <a:pt x="4479" y="4583"/>
                  <a:pt x="4428" y="4532"/>
                </a:cubicBezTo>
                <a:cubicBezTo>
                  <a:pt x="4377" y="4481"/>
                  <a:pt x="4352" y="4421"/>
                  <a:pt x="4352" y="4352"/>
                </a:cubicBezTo>
                <a:cubicBezTo>
                  <a:pt x="4352" y="1280"/>
                  <a:pt x="4352" y="1280"/>
                  <a:pt x="4352" y="1280"/>
                </a:cubicBezTo>
                <a:cubicBezTo>
                  <a:pt x="6048" y="1280"/>
                  <a:pt x="6048" y="1280"/>
                  <a:pt x="6048" y="1280"/>
                </a:cubicBezTo>
                <a:cubicBezTo>
                  <a:pt x="6112" y="1280"/>
                  <a:pt x="6153" y="1311"/>
                  <a:pt x="6172" y="1372"/>
                </a:cubicBezTo>
                <a:lnTo>
                  <a:pt x="7168" y="4864"/>
                </a:lnTo>
                <a:close/>
                <a:moveTo>
                  <a:pt x="2944" y="128"/>
                </a:moveTo>
                <a:cubicBezTo>
                  <a:pt x="2944" y="1024"/>
                  <a:pt x="2944" y="1024"/>
                  <a:pt x="2944" y="1024"/>
                </a:cubicBezTo>
                <a:cubicBezTo>
                  <a:pt x="1536" y="1024"/>
                  <a:pt x="1536" y="1024"/>
                  <a:pt x="1536" y="1024"/>
                </a:cubicBezTo>
                <a:cubicBezTo>
                  <a:pt x="1536" y="128"/>
                  <a:pt x="1536" y="128"/>
                  <a:pt x="1536" y="128"/>
                </a:cubicBezTo>
                <a:cubicBezTo>
                  <a:pt x="1536" y="91"/>
                  <a:pt x="1548" y="60"/>
                  <a:pt x="1572" y="36"/>
                </a:cubicBezTo>
                <a:cubicBezTo>
                  <a:pt x="1596" y="12"/>
                  <a:pt x="1627" y="0"/>
                  <a:pt x="1664" y="0"/>
                </a:cubicBezTo>
                <a:cubicBezTo>
                  <a:pt x="2816" y="0"/>
                  <a:pt x="2816" y="0"/>
                  <a:pt x="2816" y="0"/>
                </a:cubicBezTo>
                <a:cubicBezTo>
                  <a:pt x="2853" y="0"/>
                  <a:pt x="2884" y="12"/>
                  <a:pt x="2908" y="36"/>
                </a:cubicBezTo>
                <a:cubicBezTo>
                  <a:pt x="2932" y="60"/>
                  <a:pt x="2944" y="91"/>
                  <a:pt x="2944" y="128"/>
                </a:cubicBezTo>
                <a:close/>
                <a:moveTo>
                  <a:pt x="5632" y="128"/>
                </a:moveTo>
                <a:cubicBezTo>
                  <a:pt x="5632" y="1024"/>
                  <a:pt x="5632" y="1024"/>
                  <a:pt x="5632" y="1024"/>
                </a:cubicBezTo>
                <a:cubicBezTo>
                  <a:pt x="4224" y="1024"/>
                  <a:pt x="4224" y="1024"/>
                  <a:pt x="4224" y="1024"/>
                </a:cubicBezTo>
                <a:cubicBezTo>
                  <a:pt x="4224" y="128"/>
                  <a:pt x="4224" y="128"/>
                  <a:pt x="4224" y="128"/>
                </a:cubicBezTo>
                <a:cubicBezTo>
                  <a:pt x="4224" y="91"/>
                  <a:pt x="4236" y="60"/>
                  <a:pt x="4260" y="36"/>
                </a:cubicBezTo>
                <a:cubicBezTo>
                  <a:pt x="4284" y="12"/>
                  <a:pt x="4315" y="0"/>
                  <a:pt x="4352" y="0"/>
                </a:cubicBezTo>
                <a:cubicBezTo>
                  <a:pt x="5504" y="0"/>
                  <a:pt x="5504" y="0"/>
                  <a:pt x="5504" y="0"/>
                </a:cubicBezTo>
                <a:cubicBezTo>
                  <a:pt x="5541" y="0"/>
                  <a:pt x="5572" y="12"/>
                  <a:pt x="5596" y="36"/>
                </a:cubicBezTo>
                <a:cubicBezTo>
                  <a:pt x="5620" y="60"/>
                  <a:pt x="5632" y="91"/>
                  <a:pt x="5632" y="12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8" name="Freeform 429" title="Ikon pil"/>
          <p:cNvSpPr>
            <a:spLocks noChangeAspect="1"/>
          </p:cNvSpPr>
          <p:nvPr/>
        </p:nvSpPr>
        <p:spPr bwMode="auto">
          <a:xfrm>
            <a:off x="8315545" y="5608483"/>
            <a:ext cx="162020" cy="251241"/>
          </a:xfrm>
          <a:custGeom>
            <a:avLst/>
            <a:gdLst>
              <a:gd name="T0" fmla="*/ 4532 w 4633"/>
              <a:gd name="T1" fmla="*/ 4172 h 7175"/>
              <a:gd name="T2" fmla="*/ 4588 w 4633"/>
              <a:gd name="T3" fmla="*/ 4448 h 7175"/>
              <a:gd name="T4" fmla="*/ 4352 w 4633"/>
              <a:gd name="T5" fmla="*/ 4608 h 7175"/>
              <a:gd name="T6" fmla="*/ 2824 w 4633"/>
              <a:gd name="T7" fmla="*/ 4608 h 7175"/>
              <a:gd name="T8" fmla="*/ 3628 w 4633"/>
              <a:gd name="T9" fmla="*/ 6512 h 7175"/>
              <a:gd name="T10" fmla="*/ 3628 w 4633"/>
              <a:gd name="T11" fmla="*/ 6708 h 7175"/>
              <a:gd name="T12" fmla="*/ 3492 w 4633"/>
              <a:gd name="T13" fmla="*/ 6848 h 7175"/>
              <a:gd name="T14" fmla="*/ 2784 w 4633"/>
              <a:gd name="T15" fmla="*/ 7148 h 7175"/>
              <a:gd name="T16" fmla="*/ 2588 w 4633"/>
              <a:gd name="T17" fmla="*/ 7148 h 7175"/>
              <a:gd name="T18" fmla="*/ 2448 w 4633"/>
              <a:gd name="T19" fmla="*/ 7012 h 7175"/>
              <a:gd name="T20" fmla="*/ 1684 w 4633"/>
              <a:gd name="T21" fmla="*/ 5204 h 7175"/>
              <a:gd name="T22" fmla="*/ 436 w 4633"/>
              <a:gd name="T23" fmla="*/ 6452 h 7175"/>
              <a:gd name="T24" fmla="*/ 256 w 4633"/>
              <a:gd name="T25" fmla="*/ 6528 h 7175"/>
              <a:gd name="T26" fmla="*/ 160 w 4633"/>
              <a:gd name="T27" fmla="*/ 6508 h 7175"/>
              <a:gd name="T28" fmla="*/ 0 w 4633"/>
              <a:gd name="T29" fmla="*/ 6272 h 7175"/>
              <a:gd name="T30" fmla="*/ 0 w 4633"/>
              <a:gd name="T31" fmla="*/ 256 h 7175"/>
              <a:gd name="T32" fmla="*/ 160 w 4633"/>
              <a:gd name="T33" fmla="*/ 20 h 7175"/>
              <a:gd name="T34" fmla="*/ 256 w 4633"/>
              <a:gd name="T35" fmla="*/ 0 h 7175"/>
              <a:gd name="T36" fmla="*/ 436 w 4633"/>
              <a:gd name="T37" fmla="*/ 76 h 7175"/>
              <a:gd name="T38" fmla="*/ 4532 w 4633"/>
              <a:gd name="T39" fmla="*/ 4172 h 7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33" h="7175">
                <a:moveTo>
                  <a:pt x="4532" y="4172"/>
                </a:moveTo>
                <a:cubicBezTo>
                  <a:pt x="4615" y="4252"/>
                  <a:pt x="4633" y="4344"/>
                  <a:pt x="4588" y="4448"/>
                </a:cubicBezTo>
                <a:cubicBezTo>
                  <a:pt x="4543" y="4555"/>
                  <a:pt x="4464" y="4608"/>
                  <a:pt x="4352" y="4608"/>
                </a:cubicBezTo>
                <a:cubicBezTo>
                  <a:pt x="2824" y="4608"/>
                  <a:pt x="2824" y="4608"/>
                  <a:pt x="2824" y="4608"/>
                </a:cubicBezTo>
                <a:cubicBezTo>
                  <a:pt x="3628" y="6512"/>
                  <a:pt x="3628" y="6512"/>
                  <a:pt x="3628" y="6512"/>
                </a:cubicBezTo>
                <a:cubicBezTo>
                  <a:pt x="3655" y="6579"/>
                  <a:pt x="3655" y="6644"/>
                  <a:pt x="3628" y="6708"/>
                </a:cubicBezTo>
                <a:cubicBezTo>
                  <a:pt x="3601" y="6772"/>
                  <a:pt x="3556" y="6819"/>
                  <a:pt x="3492" y="6848"/>
                </a:cubicBezTo>
                <a:cubicBezTo>
                  <a:pt x="2784" y="7148"/>
                  <a:pt x="2784" y="7148"/>
                  <a:pt x="2784" y="7148"/>
                </a:cubicBezTo>
                <a:cubicBezTo>
                  <a:pt x="2717" y="7175"/>
                  <a:pt x="2652" y="7175"/>
                  <a:pt x="2588" y="7148"/>
                </a:cubicBezTo>
                <a:cubicBezTo>
                  <a:pt x="2524" y="7121"/>
                  <a:pt x="2477" y="7076"/>
                  <a:pt x="2448" y="7012"/>
                </a:cubicBezTo>
                <a:cubicBezTo>
                  <a:pt x="1684" y="5204"/>
                  <a:pt x="1684" y="5204"/>
                  <a:pt x="1684" y="5204"/>
                </a:cubicBezTo>
                <a:cubicBezTo>
                  <a:pt x="436" y="6452"/>
                  <a:pt x="436" y="6452"/>
                  <a:pt x="436" y="6452"/>
                </a:cubicBezTo>
                <a:cubicBezTo>
                  <a:pt x="385" y="6503"/>
                  <a:pt x="325" y="6528"/>
                  <a:pt x="256" y="6528"/>
                </a:cubicBezTo>
                <a:cubicBezTo>
                  <a:pt x="224" y="6528"/>
                  <a:pt x="192" y="6521"/>
                  <a:pt x="160" y="6508"/>
                </a:cubicBezTo>
                <a:cubicBezTo>
                  <a:pt x="53" y="6463"/>
                  <a:pt x="0" y="6384"/>
                  <a:pt x="0" y="6272"/>
                </a:cubicBezTo>
                <a:cubicBezTo>
                  <a:pt x="0" y="256"/>
                  <a:pt x="0" y="256"/>
                  <a:pt x="0" y="256"/>
                </a:cubicBezTo>
                <a:cubicBezTo>
                  <a:pt x="0" y="144"/>
                  <a:pt x="53" y="65"/>
                  <a:pt x="160" y="20"/>
                </a:cubicBezTo>
                <a:cubicBezTo>
                  <a:pt x="192" y="7"/>
                  <a:pt x="224" y="0"/>
                  <a:pt x="256" y="0"/>
                </a:cubicBezTo>
                <a:cubicBezTo>
                  <a:pt x="328" y="0"/>
                  <a:pt x="388" y="25"/>
                  <a:pt x="436" y="76"/>
                </a:cubicBezTo>
                <a:lnTo>
                  <a:pt x="4532" y="4172"/>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9" name="Freeform 433" title="Ikon not"/>
          <p:cNvSpPr>
            <a:spLocks noChangeAspect="1"/>
          </p:cNvSpPr>
          <p:nvPr/>
        </p:nvSpPr>
        <p:spPr bwMode="auto">
          <a:xfrm>
            <a:off x="8486158" y="5608483"/>
            <a:ext cx="230379" cy="251241"/>
          </a:xfrm>
          <a:custGeom>
            <a:avLst/>
            <a:gdLst>
              <a:gd name="T0" fmla="*/ 6144 w 6144"/>
              <a:gd name="T1" fmla="*/ 384 h 6656"/>
              <a:gd name="T2" fmla="*/ 6144 w 6144"/>
              <a:gd name="T3" fmla="*/ 4864 h 6656"/>
              <a:gd name="T4" fmla="*/ 6008 w 6144"/>
              <a:gd name="T5" fmla="*/ 5220 h 6656"/>
              <a:gd name="T6" fmla="*/ 5664 w 6144"/>
              <a:gd name="T7" fmla="*/ 5462 h 6656"/>
              <a:gd name="T8" fmla="*/ 5250 w 6144"/>
              <a:gd name="T9" fmla="*/ 5590 h 6656"/>
              <a:gd name="T10" fmla="*/ 4864 w 6144"/>
              <a:gd name="T11" fmla="*/ 5632 h 6656"/>
              <a:gd name="T12" fmla="*/ 4478 w 6144"/>
              <a:gd name="T13" fmla="*/ 5590 h 6656"/>
              <a:gd name="T14" fmla="*/ 4064 w 6144"/>
              <a:gd name="T15" fmla="*/ 5462 h 6656"/>
              <a:gd name="T16" fmla="*/ 3720 w 6144"/>
              <a:gd name="T17" fmla="*/ 5220 h 6656"/>
              <a:gd name="T18" fmla="*/ 3584 w 6144"/>
              <a:gd name="T19" fmla="*/ 4864 h 6656"/>
              <a:gd name="T20" fmla="*/ 3720 w 6144"/>
              <a:gd name="T21" fmla="*/ 4508 h 6656"/>
              <a:gd name="T22" fmla="*/ 4064 w 6144"/>
              <a:gd name="T23" fmla="*/ 4266 h 6656"/>
              <a:gd name="T24" fmla="*/ 4478 w 6144"/>
              <a:gd name="T25" fmla="*/ 4138 h 6656"/>
              <a:gd name="T26" fmla="*/ 4864 w 6144"/>
              <a:gd name="T27" fmla="*/ 4096 h 6656"/>
              <a:gd name="T28" fmla="*/ 5632 w 6144"/>
              <a:gd name="T29" fmla="*/ 4252 h 6656"/>
              <a:gd name="T30" fmla="*/ 5632 w 6144"/>
              <a:gd name="T31" fmla="*/ 2104 h 6656"/>
              <a:gd name="T32" fmla="*/ 2560 w 6144"/>
              <a:gd name="T33" fmla="*/ 3052 h 6656"/>
              <a:gd name="T34" fmla="*/ 2560 w 6144"/>
              <a:gd name="T35" fmla="*/ 5888 h 6656"/>
              <a:gd name="T36" fmla="*/ 2424 w 6144"/>
              <a:gd name="T37" fmla="*/ 6244 h 6656"/>
              <a:gd name="T38" fmla="*/ 2080 w 6144"/>
              <a:gd name="T39" fmla="*/ 6486 h 6656"/>
              <a:gd name="T40" fmla="*/ 1666 w 6144"/>
              <a:gd name="T41" fmla="*/ 6614 h 6656"/>
              <a:gd name="T42" fmla="*/ 1280 w 6144"/>
              <a:gd name="T43" fmla="*/ 6656 h 6656"/>
              <a:gd name="T44" fmla="*/ 894 w 6144"/>
              <a:gd name="T45" fmla="*/ 6614 h 6656"/>
              <a:gd name="T46" fmla="*/ 480 w 6144"/>
              <a:gd name="T47" fmla="*/ 6486 h 6656"/>
              <a:gd name="T48" fmla="*/ 136 w 6144"/>
              <a:gd name="T49" fmla="*/ 6244 h 6656"/>
              <a:gd name="T50" fmla="*/ 0 w 6144"/>
              <a:gd name="T51" fmla="*/ 5888 h 6656"/>
              <a:gd name="T52" fmla="*/ 136 w 6144"/>
              <a:gd name="T53" fmla="*/ 5532 h 6656"/>
              <a:gd name="T54" fmla="*/ 480 w 6144"/>
              <a:gd name="T55" fmla="*/ 5290 h 6656"/>
              <a:gd name="T56" fmla="*/ 894 w 6144"/>
              <a:gd name="T57" fmla="*/ 5162 h 6656"/>
              <a:gd name="T58" fmla="*/ 1280 w 6144"/>
              <a:gd name="T59" fmla="*/ 5120 h 6656"/>
              <a:gd name="T60" fmla="*/ 2048 w 6144"/>
              <a:gd name="T61" fmla="*/ 5276 h 6656"/>
              <a:gd name="T62" fmla="*/ 2048 w 6144"/>
              <a:gd name="T63" fmla="*/ 1408 h 6656"/>
              <a:gd name="T64" fmla="*/ 2124 w 6144"/>
              <a:gd name="T65" fmla="*/ 1182 h 6656"/>
              <a:gd name="T66" fmla="*/ 2320 w 6144"/>
              <a:gd name="T67" fmla="*/ 1040 h 6656"/>
              <a:gd name="T68" fmla="*/ 5648 w 6144"/>
              <a:gd name="T69" fmla="*/ 16 h 6656"/>
              <a:gd name="T70" fmla="*/ 5760 w 6144"/>
              <a:gd name="T71" fmla="*/ 0 h 6656"/>
              <a:gd name="T72" fmla="*/ 6032 w 6144"/>
              <a:gd name="T73" fmla="*/ 112 h 6656"/>
              <a:gd name="T74" fmla="*/ 6144 w 6144"/>
              <a:gd name="T75" fmla="*/ 384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44" h="6656">
                <a:moveTo>
                  <a:pt x="6144" y="384"/>
                </a:moveTo>
                <a:cubicBezTo>
                  <a:pt x="6144" y="4864"/>
                  <a:pt x="6144" y="4864"/>
                  <a:pt x="6144" y="4864"/>
                </a:cubicBezTo>
                <a:cubicBezTo>
                  <a:pt x="6144" y="4997"/>
                  <a:pt x="6099" y="5116"/>
                  <a:pt x="6008" y="5220"/>
                </a:cubicBezTo>
                <a:cubicBezTo>
                  <a:pt x="5917" y="5324"/>
                  <a:pt x="5803" y="5405"/>
                  <a:pt x="5664" y="5462"/>
                </a:cubicBezTo>
                <a:cubicBezTo>
                  <a:pt x="5525" y="5519"/>
                  <a:pt x="5387" y="5562"/>
                  <a:pt x="5250" y="5590"/>
                </a:cubicBezTo>
                <a:cubicBezTo>
                  <a:pt x="5113" y="5618"/>
                  <a:pt x="4984" y="5632"/>
                  <a:pt x="4864" y="5632"/>
                </a:cubicBezTo>
                <a:cubicBezTo>
                  <a:pt x="4744" y="5632"/>
                  <a:pt x="4615" y="5618"/>
                  <a:pt x="4478" y="5590"/>
                </a:cubicBezTo>
                <a:cubicBezTo>
                  <a:pt x="4341" y="5562"/>
                  <a:pt x="4203" y="5519"/>
                  <a:pt x="4064" y="5462"/>
                </a:cubicBezTo>
                <a:cubicBezTo>
                  <a:pt x="3925" y="5405"/>
                  <a:pt x="3811" y="5324"/>
                  <a:pt x="3720" y="5220"/>
                </a:cubicBezTo>
                <a:cubicBezTo>
                  <a:pt x="3629" y="5116"/>
                  <a:pt x="3584" y="4997"/>
                  <a:pt x="3584" y="4864"/>
                </a:cubicBezTo>
                <a:cubicBezTo>
                  <a:pt x="3584" y="4731"/>
                  <a:pt x="3629" y="4612"/>
                  <a:pt x="3720" y="4508"/>
                </a:cubicBezTo>
                <a:cubicBezTo>
                  <a:pt x="3811" y="4404"/>
                  <a:pt x="3925" y="4323"/>
                  <a:pt x="4064" y="4266"/>
                </a:cubicBezTo>
                <a:cubicBezTo>
                  <a:pt x="4203" y="4209"/>
                  <a:pt x="4341" y="4166"/>
                  <a:pt x="4478" y="4138"/>
                </a:cubicBezTo>
                <a:cubicBezTo>
                  <a:pt x="4615" y="4110"/>
                  <a:pt x="4744" y="4096"/>
                  <a:pt x="4864" y="4096"/>
                </a:cubicBezTo>
                <a:cubicBezTo>
                  <a:pt x="5144" y="4096"/>
                  <a:pt x="5400" y="4148"/>
                  <a:pt x="5632" y="4252"/>
                </a:cubicBezTo>
                <a:cubicBezTo>
                  <a:pt x="5632" y="2104"/>
                  <a:pt x="5632" y="2104"/>
                  <a:pt x="5632" y="2104"/>
                </a:cubicBezTo>
                <a:cubicBezTo>
                  <a:pt x="2560" y="3052"/>
                  <a:pt x="2560" y="3052"/>
                  <a:pt x="2560" y="3052"/>
                </a:cubicBezTo>
                <a:cubicBezTo>
                  <a:pt x="2560" y="5888"/>
                  <a:pt x="2560" y="5888"/>
                  <a:pt x="2560" y="5888"/>
                </a:cubicBezTo>
                <a:cubicBezTo>
                  <a:pt x="2560" y="6021"/>
                  <a:pt x="2515" y="6140"/>
                  <a:pt x="2424" y="6244"/>
                </a:cubicBezTo>
                <a:cubicBezTo>
                  <a:pt x="2333" y="6348"/>
                  <a:pt x="2219" y="6429"/>
                  <a:pt x="2080" y="6486"/>
                </a:cubicBezTo>
                <a:cubicBezTo>
                  <a:pt x="1941" y="6543"/>
                  <a:pt x="1803" y="6586"/>
                  <a:pt x="1666" y="6614"/>
                </a:cubicBezTo>
                <a:cubicBezTo>
                  <a:pt x="1529" y="6642"/>
                  <a:pt x="1400" y="6656"/>
                  <a:pt x="1280" y="6656"/>
                </a:cubicBezTo>
                <a:cubicBezTo>
                  <a:pt x="1160" y="6656"/>
                  <a:pt x="1031" y="6642"/>
                  <a:pt x="894" y="6614"/>
                </a:cubicBezTo>
                <a:cubicBezTo>
                  <a:pt x="757" y="6586"/>
                  <a:pt x="619" y="6543"/>
                  <a:pt x="480" y="6486"/>
                </a:cubicBezTo>
                <a:cubicBezTo>
                  <a:pt x="341" y="6429"/>
                  <a:pt x="227" y="6348"/>
                  <a:pt x="136" y="6244"/>
                </a:cubicBezTo>
                <a:cubicBezTo>
                  <a:pt x="45" y="6140"/>
                  <a:pt x="0" y="6021"/>
                  <a:pt x="0" y="5888"/>
                </a:cubicBezTo>
                <a:cubicBezTo>
                  <a:pt x="0" y="5755"/>
                  <a:pt x="45" y="5636"/>
                  <a:pt x="136" y="5532"/>
                </a:cubicBezTo>
                <a:cubicBezTo>
                  <a:pt x="227" y="5428"/>
                  <a:pt x="341" y="5347"/>
                  <a:pt x="480" y="5290"/>
                </a:cubicBezTo>
                <a:cubicBezTo>
                  <a:pt x="619" y="5233"/>
                  <a:pt x="757" y="5190"/>
                  <a:pt x="894" y="5162"/>
                </a:cubicBezTo>
                <a:cubicBezTo>
                  <a:pt x="1031" y="5134"/>
                  <a:pt x="1160" y="5120"/>
                  <a:pt x="1280" y="5120"/>
                </a:cubicBezTo>
                <a:cubicBezTo>
                  <a:pt x="1560" y="5120"/>
                  <a:pt x="1816" y="5172"/>
                  <a:pt x="2048" y="5276"/>
                </a:cubicBezTo>
                <a:cubicBezTo>
                  <a:pt x="2048" y="1408"/>
                  <a:pt x="2048" y="1408"/>
                  <a:pt x="2048" y="1408"/>
                </a:cubicBezTo>
                <a:cubicBezTo>
                  <a:pt x="2048" y="1325"/>
                  <a:pt x="2073" y="1250"/>
                  <a:pt x="2124" y="1182"/>
                </a:cubicBezTo>
                <a:cubicBezTo>
                  <a:pt x="2175" y="1114"/>
                  <a:pt x="2240" y="1067"/>
                  <a:pt x="2320" y="1040"/>
                </a:cubicBezTo>
                <a:cubicBezTo>
                  <a:pt x="5648" y="16"/>
                  <a:pt x="5648" y="16"/>
                  <a:pt x="5648" y="16"/>
                </a:cubicBezTo>
                <a:cubicBezTo>
                  <a:pt x="5680" y="5"/>
                  <a:pt x="5717" y="0"/>
                  <a:pt x="5760" y="0"/>
                </a:cubicBezTo>
                <a:cubicBezTo>
                  <a:pt x="5867" y="0"/>
                  <a:pt x="5957" y="37"/>
                  <a:pt x="6032" y="112"/>
                </a:cubicBezTo>
                <a:cubicBezTo>
                  <a:pt x="6107" y="187"/>
                  <a:pt x="6144" y="277"/>
                  <a:pt x="6144" y="38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0" name="Freeform 437" title="Ikon tidning"/>
          <p:cNvSpPr>
            <a:spLocks noChangeAspect="1" noEditPoints="1"/>
          </p:cNvSpPr>
          <p:nvPr/>
        </p:nvSpPr>
        <p:spPr bwMode="auto">
          <a:xfrm>
            <a:off x="8761195" y="5654195"/>
            <a:ext cx="251241" cy="172229"/>
          </a:xfrm>
          <a:custGeom>
            <a:avLst/>
            <a:gdLst>
              <a:gd name="T0" fmla="*/ 4096 w 8192"/>
              <a:gd name="T1" fmla="*/ 1536 h 5632"/>
              <a:gd name="T2" fmla="*/ 2560 w 8192"/>
              <a:gd name="T3" fmla="*/ 1536 h 5632"/>
              <a:gd name="T4" fmla="*/ 2560 w 8192"/>
              <a:gd name="T5" fmla="*/ 3072 h 5632"/>
              <a:gd name="T6" fmla="*/ 4096 w 8192"/>
              <a:gd name="T7" fmla="*/ 3072 h 5632"/>
              <a:gd name="T8" fmla="*/ 4096 w 8192"/>
              <a:gd name="T9" fmla="*/ 1536 h 5632"/>
              <a:gd name="T10" fmla="*/ 4608 w 8192"/>
              <a:gd name="T11" fmla="*/ 4096 h 5632"/>
              <a:gd name="T12" fmla="*/ 4608 w 8192"/>
              <a:gd name="T13" fmla="*/ 4608 h 5632"/>
              <a:gd name="T14" fmla="*/ 2048 w 8192"/>
              <a:gd name="T15" fmla="*/ 4608 h 5632"/>
              <a:gd name="T16" fmla="*/ 2048 w 8192"/>
              <a:gd name="T17" fmla="*/ 4096 h 5632"/>
              <a:gd name="T18" fmla="*/ 4608 w 8192"/>
              <a:gd name="T19" fmla="*/ 4096 h 5632"/>
              <a:gd name="T20" fmla="*/ 4608 w 8192"/>
              <a:gd name="T21" fmla="*/ 1024 h 5632"/>
              <a:gd name="T22" fmla="*/ 4608 w 8192"/>
              <a:gd name="T23" fmla="*/ 3584 h 5632"/>
              <a:gd name="T24" fmla="*/ 2048 w 8192"/>
              <a:gd name="T25" fmla="*/ 3584 h 5632"/>
              <a:gd name="T26" fmla="*/ 2048 w 8192"/>
              <a:gd name="T27" fmla="*/ 1024 h 5632"/>
              <a:gd name="T28" fmla="*/ 4608 w 8192"/>
              <a:gd name="T29" fmla="*/ 1024 h 5632"/>
              <a:gd name="T30" fmla="*/ 7168 w 8192"/>
              <a:gd name="T31" fmla="*/ 4096 h 5632"/>
              <a:gd name="T32" fmla="*/ 7168 w 8192"/>
              <a:gd name="T33" fmla="*/ 4608 h 5632"/>
              <a:gd name="T34" fmla="*/ 5120 w 8192"/>
              <a:gd name="T35" fmla="*/ 4608 h 5632"/>
              <a:gd name="T36" fmla="*/ 5120 w 8192"/>
              <a:gd name="T37" fmla="*/ 4096 h 5632"/>
              <a:gd name="T38" fmla="*/ 7168 w 8192"/>
              <a:gd name="T39" fmla="*/ 4096 h 5632"/>
              <a:gd name="T40" fmla="*/ 7168 w 8192"/>
              <a:gd name="T41" fmla="*/ 3072 h 5632"/>
              <a:gd name="T42" fmla="*/ 7168 w 8192"/>
              <a:gd name="T43" fmla="*/ 3584 h 5632"/>
              <a:gd name="T44" fmla="*/ 5120 w 8192"/>
              <a:gd name="T45" fmla="*/ 3584 h 5632"/>
              <a:gd name="T46" fmla="*/ 5120 w 8192"/>
              <a:gd name="T47" fmla="*/ 3072 h 5632"/>
              <a:gd name="T48" fmla="*/ 7168 w 8192"/>
              <a:gd name="T49" fmla="*/ 3072 h 5632"/>
              <a:gd name="T50" fmla="*/ 7168 w 8192"/>
              <a:gd name="T51" fmla="*/ 2048 h 5632"/>
              <a:gd name="T52" fmla="*/ 7168 w 8192"/>
              <a:gd name="T53" fmla="*/ 2560 h 5632"/>
              <a:gd name="T54" fmla="*/ 5120 w 8192"/>
              <a:gd name="T55" fmla="*/ 2560 h 5632"/>
              <a:gd name="T56" fmla="*/ 5120 w 8192"/>
              <a:gd name="T57" fmla="*/ 2048 h 5632"/>
              <a:gd name="T58" fmla="*/ 7168 w 8192"/>
              <a:gd name="T59" fmla="*/ 2048 h 5632"/>
              <a:gd name="T60" fmla="*/ 7168 w 8192"/>
              <a:gd name="T61" fmla="*/ 1024 h 5632"/>
              <a:gd name="T62" fmla="*/ 7168 w 8192"/>
              <a:gd name="T63" fmla="*/ 1536 h 5632"/>
              <a:gd name="T64" fmla="*/ 5120 w 8192"/>
              <a:gd name="T65" fmla="*/ 1536 h 5632"/>
              <a:gd name="T66" fmla="*/ 5120 w 8192"/>
              <a:gd name="T67" fmla="*/ 1024 h 5632"/>
              <a:gd name="T68" fmla="*/ 7168 w 8192"/>
              <a:gd name="T69" fmla="*/ 1024 h 5632"/>
              <a:gd name="T70" fmla="*/ 1024 w 8192"/>
              <a:gd name="T71" fmla="*/ 4864 h 5632"/>
              <a:gd name="T72" fmla="*/ 1024 w 8192"/>
              <a:gd name="T73" fmla="*/ 1024 h 5632"/>
              <a:gd name="T74" fmla="*/ 512 w 8192"/>
              <a:gd name="T75" fmla="*/ 1024 h 5632"/>
              <a:gd name="T76" fmla="*/ 512 w 8192"/>
              <a:gd name="T77" fmla="*/ 4864 h 5632"/>
              <a:gd name="T78" fmla="*/ 588 w 8192"/>
              <a:gd name="T79" fmla="*/ 5044 h 5632"/>
              <a:gd name="T80" fmla="*/ 768 w 8192"/>
              <a:gd name="T81" fmla="*/ 5120 h 5632"/>
              <a:gd name="T82" fmla="*/ 948 w 8192"/>
              <a:gd name="T83" fmla="*/ 5044 h 5632"/>
              <a:gd name="T84" fmla="*/ 1024 w 8192"/>
              <a:gd name="T85" fmla="*/ 4864 h 5632"/>
              <a:gd name="T86" fmla="*/ 7680 w 8192"/>
              <a:gd name="T87" fmla="*/ 4864 h 5632"/>
              <a:gd name="T88" fmla="*/ 7680 w 8192"/>
              <a:gd name="T89" fmla="*/ 512 h 5632"/>
              <a:gd name="T90" fmla="*/ 1536 w 8192"/>
              <a:gd name="T91" fmla="*/ 512 h 5632"/>
              <a:gd name="T92" fmla="*/ 1536 w 8192"/>
              <a:gd name="T93" fmla="*/ 4864 h 5632"/>
              <a:gd name="T94" fmla="*/ 1492 w 8192"/>
              <a:gd name="T95" fmla="*/ 5120 h 5632"/>
              <a:gd name="T96" fmla="*/ 7424 w 8192"/>
              <a:gd name="T97" fmla="*/ 5120 h 5632"/>
              <a:gd name="T98" fmla="*/ 7604 w 8192"/>
              <a:gd name="T99" fmla="*/ 5044 h 5632"/>
              <a:gd name="T100" fmla="*/ 7680 w 8192"/>
              <a:gd name="T101" fmla="*/ 4864 h 5632"/>
              <a:gd name="T102" fmla="*/ 8192 w 8192"/>
              <a:gd name="T103" fmla="*/ 0 h 5632"/>
              <a:gd name="T104" fmla="*/ 8192 w 8192"/>
              <a:gd name="T105" fmla="*/ 4864 h 5632"/>
              <a:gd name="T106" fmla="*/ 7968 w 8192"/>
              <a:gd name="T107" fmla="*/ 5408 h 5632"/>
              <a:gd name="T108" fmla="*/ 7424 w 8192"/>
              <a:gd name="T109" fmla="*/ 5632 h 5632"/>
              <a:gd name="T110" fmla="*/ 768 w 8192"/>
              <a:gd name="T111" fmla="*/ 5632 h 5632"/>
              <a:gd name="T112" fmla="*/ 224 w 8192"/>
              <a:gd name="T113" fmla="*/ 5408 h 5632"/>
              <a:gd name="T114" fmla="*/ 0 w 8192"/>
              <a:gd name="T115" fmla="*/ 4864 h 5632"/>
              <a:gd name="T116" fmla="*/ 0 w 8192"/>
              <a:gd name="T117" fmla="*/ 512 h 5632"/>
              <a:gd name="T118" fmla="*/ 1024 w 8192"/>
              <a:gd name="T119" fmla="*/ 512 h 5632"/>
              <a:gd name="T120" fmla="*/ 1024 w 8192"/>
              <a:gd name="T121" fmla="*/ 0 h 5632"/>
              <a:gd name="T122" fmla="*/ 8192 w 8192"/>
              <a:gd name="T123" fmla="*/ 0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92" h="5632">
                <a:moveTo>
                  <a:pt x="4096" y="1536"/>
                </a:moveTo>
                <a:cubicBezTo>
                  <a:pt x="2560" y="1536"/>
                  <a:pt x="2560" y="1536"/>
                  <a:pt x="2560" y="1536"/>
                </a:cubicBezTo>
                <a:cubicBezTo>
                  <a:pt x="2560" y="3072"/>
                  <a:pt x="2560" y="3072"/>
                  <a:pt x="2560" y="3072"/>
                </a:cubicBezTo>
                <a:cubicBezTo>
                  <a:pt x="4096" y="3072"/>
                  <a:pt x="4096" y="3072"/>
                  <a:pt x="4096" y="3072"/>
                </a:cubicBezTo>
                <a:lnTo>
                  <a:pt x="4096" y="1536"/>
                </a:lnTo>
                <a:close/>
                <a:moveTo>
                  <a:pt x="4608" y="4096"/>
                </a:moveTo>
                <a:cubicBezTo>
                  <a:pt x="4608" y="4608"/>
                  <a:pt x="4608" y="4608"/>
                  <a:pt x="4608" y="4608"/>
                </a:cubicBezTo>
                <a:cubicBezTo>
                  <a:pt x="2048" y="4608"/>
                  <a:pt x="2048" y="4608"/>
                  <a:pt x="2048" y="4608"/>
                </a:cubicBezTo>
                <a:cubicBezTo>
                  <a:pt x="2048" y="4096"/>
                  <a:pt x="2048" y="4096"/>
                  <a:pt x="2048" y="4096"/>
                </a:cubicBezTo>
                <a:lnTo>
                  <a:pt x="4608" y="4096"/>
                </a:lnTo>
                <a:close/>
                <a:moveTo>
                  <a:pt x="4608" y="1024"/>
                </a:moveTo>
                <a:cubicBezTo>
                  <a:pt x="4608" y="3584"/>
                  <a:pt x="4608" y="3584"/>
                  <a:pt x="4608" y="3584"/>
                </a:cubicBezTo>
                <a:cubicBezTo>
                  <a:pt x="2048" y="3584"/>
                  <a:pt x="2048" y="3584"/>
                  <a:pt x="2048" y="3584"/>
                </a:cubicBezTo>
                <a:cubicBezTo>
                  <a:pt x="2048" y="1024"/>
                  <a:pt x="2048" y="1024"/>
                  <a:pt x="2048" y="1024"/>
                </a:cubicBezTo>
                <a:lnTo>
                  <a:pt x="4608" y="1024"/>
                </a:lnTo>
                <a:close/>
                <a:moveTo>
                  <a:pt x="7168" y="4096"/>
                </a:moveTo>
                <a:cubicBezTo>
                  <a:pt x="7168" y="4608"/>
                  <a:pt x="7168" y="4608"/>
                  <a:pt x="7168" y="4608"/>
                </a:cubicBezTo>
                <a:cubicBezTo>
                  <a:pt x="5120" y="4608"/>
                  <a:pt x="5120" y="4608"/>
                  <a:pt x="5120" y="4608"/>
                </a:cubicBezTo>
                <a:cubicBezTo>
                  <a:pt x="5120" y="4096"/>
                  <a:pt x="5120" y="4096"/>
                  <a:pt x="5120" y="4096"/>
                </a:cubicBezTo>
                <a:lnTo>
                  <a:pt x="7168" y="4096"/>
                </a:lnTo>
                <a:close/>
                <a:moveTo>
                  <a:pt x="7168" y="3072"/>
                </a:moveTo>
                <a:cubicBezTo>
                  <a:pt x="7168" y="3584"/>
                  <a:pt x="7168" y="3584"/>
                  <a:pt x="7168" y="3584"/>
                </a:cubicBezTo>
                <a:cubicBezTo>
                  <a:pt x="5120" y="3584"/>
                  <a:pt x="5120" y="3584"/>
                  <a:pt x="5120" y="3584"/>
                </a:cubicBezTo>
                <a:cubicBezTo>
                  <a:pt x="5120" y="3072"/>
                  <a:pt x="5120" y="3072"/>
                  <a:pt x="5120" y="3072"/>
                </a:cubicBezTo>
                <a:lnTo>
                  <a:pt x="7168" y="3072"/>
                </a:lnTo>
                <a:close/>
                <a:moveTo>
                  <a:pt x="7168" y="2048"/>
                </a:moveTo>
                <a:cubicBezTo>
                  <a:pt x="7168" y="2560"/>
                  <a:pt x="7168" y="2560"/>
                  <a:pt x="7168" y="2560"/>
                </a:cubicBezTo>
                <a:cubicBezTo>
                  <a:pt x="5120" y="2560"/>
                  <a:pt x="5120" y="2560"/>
                  <a:pt x="5120" y="2560"/>
                </a:cubicBezTo>
                <a:cubicBezTo>
                  <a:pt x="5120" y="2048"/>
                  <a:pt x="5120" y="2048"/>
                  <a:pt x="5120" y="2048"/>
                </a:cubicBezTo>
                <a:lnTo>
                  <a:pt x="7168" y="2048"/>
                </a:lnTo>
                <a:close/>
                <a:moveTo>
                  <a:pt x="7168" y="1024"/>
                </a:moveTo>
                <a:cubicBezTo>
                  <a:pt x="7168" y="1536"/>
                  <a:pt x="7168" y="1536"/>
                  <a:pt x="7168" y="1536"/>
                </a:cubicBezTo>
                <a:cubicBezTo>
                  <a:pt x="5120" y="1536"/>
                  <a:pt x="5120" y="1536"/>
                  <a:pt x="5120" y="1536"/>
                </a:cubicBezTo>
                <a:cubicBezTo>
                  <a:pt x="5120" y="1024"/>
                  <a:pt x="5120" y="1024"/>
                  <a:pt x="5120" y="1024"/>
                </a:cubicBezTo>
                <a:lnTo>
                  <a:pt x="7168" y="1024"/>
                </a:lnTo>
                <a:close/>
                <a:moveTo>
                  <a:pt x="1024" y="4864"/>
                </a:moveTo>
                <a:cubicBezTo>
                  <a:pt x="1024" y="1024"/>
                  <a:pt x="1024" y="1024"/>
                  <a:pt x="1024" y="1024"/>
                </a:cubicBezTo>
                <a:cubicBezTo>
                  <a:pt x="512" y="1024"/>
                  <a:pt x="512" y="1024"/>
                  <a:pt x="512" y="1024"/>
                </a:cubicBezTo>
                <a:cubicBezTo>
                  <a:pt x="512" y="4864"/>
                  <a:pt x="512" y="4864"/>
                  <a:pt x="512" y="4864"/>
                </a:cubicBezTo>
                <a:cubicBezTo>
                  <a:pt x="512" y="4933"/>
                  <a:pt x="537" y="4993"/>
                  <a:pt x="588" y="5044"/>
                </a:cubicBezTo>
                <a:cubicBezTo>
                  <a:pt x="639" y="5095"/>
                  <a:pt x="699" y="5120"/>
                  <a:pt x="768" y="5120"/>
                </a:cubicBezTo>
                <a:cubicBezTo>
                  <a:pt x="837" y="5120"/>
                  <a:pt x="897" y="5095"/>
                  <a:pt x="948" y="5044"/>
                </a:cubicBezTo>
                <a:cubicBezTo>
                  <a:pt x="999" y="4993"/>
                  <a:pt x="1024" y="4933"/>
                  <a:pt x="1024" y="4864"/>
                </a:cubicBezTo>
                <a:close/>
                <a:moveTo>
                  <a:pt x="7680" y="4864"/>
                </a:moveTo>
                <a:cubicBezTo>
                  <a:pt x="7680" y="512"/>
                  <a:pt x="7680" y="512"/>
                  <a:pt x="7680" y="512"/>
                </a:cubicBezTo>
                <a:cubicBezTo>
                  <a:pt x="1536" y="512"/>
                  <a:pt x="1536" y="512"/>
                  <a:pt x="1536" y="512"/>
                </a:cubicBezTo>
                <a:cubicBezTo>
                  <a:pt x="1536" y="4864"/>
                  <a:pt x="1536" y="4864"/>
                  <a:pt x="1536" y="4864"/>
                </a:cubicBezTo>
                <a:cubicBezTo>
                  <a:pt x="1536" y="4952"/>
                  <a:pt x="1521" y="5037"/>
                  <a:pt x="1492" y="5120"/>
                </a:cubicBezTo>
                <a:cubicBezTo>
                  <a:pt x="7424" y="5120"/>
                  <a:pt x="7424" y="5120"/>
                  <a:pt x="7424" y="5120"/>
                </a:cubicBezTo>
                <a:cubicBezTo>
                  <a:pt x="7493" y="5120"/>
                  <a:pt x="7553" y="5095"/>
                  <a:pt x="7604" y="5044"/>
                </a:cubicBezTo>
                <a:cubicBezTo>
                  <a:pt x="7655" y="4993"/>
                  <a:pt x="7680" y="4933"/>
                  <a:pt x="7680" y="4864"/>
                </a:cubicBezTo>
                <a:close/>
                <a:moveTo>
                  <a:pt x="8192" y="0"/>
                </a:moveTo>
                <a:cubicBezTo>
                  <a:pt x="8192" y="4864"/>
                  <a:pt x="8192" y="4864"/>
                  <a:pt x="8192" y="4864"/>
                </a:cubicBezTo>
                <a:cubicBezTo>
                  <a:pt x="8192" y="5077"/>
                  <a:pt x="8117" y="5259"/>
                  <a:pt x="7968" y="5408"/>
                </a:cubicBezTo>
                <a:cubicBezTo>
                  <a:pt x="7819" y="5557"/>
                  <a:pt x="7637" y="5632"/>
                  <a:pt x="7424" y="5632"/>
                </a:cubicBezTo>
                <a:cubicBezTo>
                  <a:pt x="768" y="5632"/>
                  <a:pt x="768" y="5632"/>
                  <a:pt x="768" y="5632"/>
                </a:cubicBezTo>
                <a:cubicBezTo>
                  <a:pt x="555" y="5632"/>
                  <a:pt x="373" y="5557"/>
                  <a:pt x="224" y="5408"/>
                </a:cubicBezTo>
                <a:cubicBezTo>
                  <a:pt x="75" y="5259"/>
                  <a:pt x="0" y="5077"/>
                  <a:pt x="0" y="4864"/>
                </a:cubicBezTo>
                <a:cubicBezTo>
                  <a:pt x="0" y="512"/>
                  <a:pt x="0" y="512"/>
                  <a:pt x="0" y="512"/>
                </a:cubicBezTo>
                <a:cubicBezTo>
                  <a:pt x="1024" y="512"/>
                  <a:pt x="1024" y="512"/>
                  <a:pt x="1024" y="512"/>
                </a:cubicBezTo>
                <a:cubicBezTo>
                  <a:pt x="1024" y="0"/>
                  <a:pt x="1024" y="0"/>
                  <a:pt x="1024" y="0"/>
                </a:cubicBezTo>
                <a:lnTo>
                  <a:pt x="8192" y="0"/>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1" name="Freeform 441" title="Ikon kvist"/>
          <p:cNvSpPr>
            <a:spLocks noChangeAspect="1"/>
          </p:cNvSpPr>
          <p:nvPr/>
        </p:nvSpPr>
        <p:spPr bwMode="auto">
          <a:xfrm>
            <a:off x="9066647" y="5608483"/>
            <a:ext cx="198862" cy="251241"/>
          </a:xfrm>
          <a:custGeom>
            <a:avLst/>
            <a:gdLst>
              <a:gd name="T0" fmla="*/ 5304 w 5608"/>
              <a:gd name="T1" fmla="*/ 4964 h 7168"/>
              <a:gd name="T2" fmla="*/ 4544 w 5608"/>
              <a:gd name="T3" fmla="*/ 5504 h 7168"/>
              <a:gd name="T4" fmla="*/ 3752 w 5608"/>
              <a:gd name="T5" fmla="*/ 5528 h 7168"/>
              <a:gd name="T6" fmla="*/ 3128 w 5608"/>
              <a:gd name="T7" fmla="*/ 5330 h 7168"/>
              <a:gd name="T8" fmla="*/ 2876 w 5608"/>
              <a:gd name="T9" fmla="*/ 5200 h 7168"/>
              <a:gd name="T10" fmla="*/ 180 w 5608"/>
              <a:gd name="T11" fmla="*/ 7168 h 7168"/>
              <a:gd name="T12" fmla="*/ 0 w 5608"/>
              <a:gd name="T13" fmla="*/ 6988 h 7168"/>
              <a:gd name="T14" fmla="*/ 180 w 5608"/>
              <a:gd name="T15" fmla="*/ 6812 h 7168"/>
              <a:gd name="T16" fmla="*/ 2476 w 5608"/>
              <a:gd name="T17" fmla="*/ 5204 h 7168"/>
              <a:gd name="T18" fmla="*/ 1856 w 5608"/>
              <a:gd name="T19" fmla="*/ 5348 h 7168"/>
              <a:gd name="T20" fmla="*/ 1120 w 5608"/>
              <a:gd name="T21" fmla="*/ 5224 h 7168"/>
              <a:gd name="T22" fmla="*/ 414 w 5608"/>
              <a:gd name="T23" fmla="*/ 4588 h 7168"/>
              <a:gd name="T24" fmla="*/ 972 w 5608"/>
              <a:gd name="T25" fmla="*/ 3776 h 7168"/>
              <a:gd name="T26" fmla="*/ 2140 w 5608"/>
              <a:gd name="T27" fmla="*/ 4032 h 7168"/>
              <a:gd name="T28" fmla="*/ 2720 w 5608"/>
              <a:gd name="T29" fmla="*/ 4668 h 7168"/>
              <a:gd name="T30" fmla="*/ 2964 w 5608"/>
              <a:gd name="T31" fmla="*/ 3514 h 7168"/>
              <a:gd name="T32" fmla="*/ 2500 w 5608"/>
              <a:gd name="T33" fmla="*/ 3522 h 7168"/>
              <a:gd name="T34" fmla="*/ 1820 w 5608"/>
              <a:gd name="T35" fmla="*/ 3390 h 7168"/>
              <a:gd name="T36" fmla="*/ 1184 w 5608"/>
              <a:gd name="T37" fmla="*/ 2960 h 7168"/>
              <a:gd name="T38" fmla="*/ 852 w 5608"/>
              <a:gd name="T39" fmla="*/ 2072 h 7168"/>
              <a:gd name="T40" fmla="*/ 1836 w 5608"/>
              <a:gd name="T41" fmla="*/ 1930 h 7168"/>
              <a:gd name="T42" fmla="*/ 2498 w 5608"/>
              <a:gd name="T43" fmla="*/ 2250 h 7168"/>
              <a:gd name="T44" fmla="*/ 2890 w 5608"/>
              <a:gd name="T45" fmla="*/ 2746 h 7168"/>
              <a:gd name="T46" fmla="*/ 3064 w 5608"/>
              <a:gd name="T47" fmla="*/ 3128 h 7168"/>
              <a:gd name="T48" fmla="*/ 3128 w 5608"/>
              <a:gd name="T49" fmla="*/ 2412 h 7168"/>
              <a:gd name="T50" fmla="*/ 2846 w 5608"/>
              <a:gd name="T51" fmla="*/ 2170 h 7168"/>
              <a:gd name="T52" fmla="*/ 2376 w 5608"/>
              <a:gd name="T53" fmla="*/ 1512 h 7168"/>
              <a:gd name="T54" fmla="*/ 2292 w 5608"/>
              <a:gd name="T55" fmla="*/ 554 h 7168"/>
              <a:gd name="T56" fmla="*/ 3082 w 5608"/>
              <a:gd name="T57" fmla="*/ 246 h 7168"/>
              <a:gd name="T58" fmla="*/ 3612 w 5608"/>
              <a:gd name="T59" fmla="*/ 892 h 7168"/>
              <a:gd name="T60" fmla="*/ 3692 w 5608"/>
              <a:gd name="T61" fmla="*/ 1590 h 7168"/>
              <a:gd name="T62" fmla="*/ 3564 w 5608"/>
              <a:gd name="T63" fmla="*/ 2144 h 7168"/>
              <a:gd name="T64" fmla="*/ 3468 w 5608"/>
              <a:gd name="T65" fmla="*/ 2372 h 7168"/>
              <a:gd name="T66" fmla="*/ 3468 w 5608"/>
              <a:gd name="T67" fmla="*/ 2860 h 7168"/>
              <a:gd name="T68" fmla="*/ 3630 w 5608"/>
              <a:gd name="T69" fmla="*/ 2614 h 7168"/>
              <a:gd name="T70" fmla="*/ 4116 w 5608"/>
              <a:gd name="T71" fmla="*/ 2160 h 7168"/>
              <a:gd name="T72" fmla="*/ 4930 w 5608"/>
              <a:gd name="T73" fmla="*/ 1924 h 7168"/>
              <a:gd name="T74" fmla="*/ 5374 w 5608"/>
              <a:gd name="T75" fmla="*/ 2586 h 7168"/>
              <a:gd name="T76" fmla="*/ 4896 w 5608"/>
              <a:gd name="T77" fmla="*/ 3290 h 7168"/>
              <a:gd name="T78" fmla="*/ 4232 w 5608"/>
              <a:gd name="T79" fmla="*/ 3568 h 7168"/>
              <a:gd name="T80" fmla="*/ 3642 w 5608"/>
              <a:gd name="T81" fmla="*/ 3602 h 7168"/>
              <a:gd name="T82" fmla="*/ 3388 w 5608"/>
              <a:gd name="T83" fmla="*/ 3572 h 7168"/>
              <a:gd name="T84" fmla="*/ 3168 w 5608"/>
              <a:gd name="T85" fmla="*/ 4630 h 7168"/>
              <a:gd name="T86" fmla="*/ 3676 w 5608"/>
              <a:gd name="T87" fmla="*/ 4256 h 7168"/>
              <a:gd name="T88" fmla="*/ 4544 w 5608"/>
              <a:gd name="T89" fmla="*/ 4008 h 7168"/>
              <a:gd name="T90" fmla="*/ 5608 w 5608"/>
              <a:gd name="T91" fmla="*/ 441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08" h="7168">
                <a:moveTo>
                  <a:pt x="5608" y="4412"/>
                </a:moveTo>
                <a:cubicBezTo>
                  <a:pt x="5523" y="4625"/>
                  <a:pt x="5421" y="4809"/>
                  <a:pt x="5304" y="4964"/>
                </a:cubicBezTo>
                <a:cubicBezTo>
                  <a:pt x="5187" y="5119"/>
                  <a:pt x="5065" y="5237"/>
                  <a:pt x="4940" y="5318"/>
                </a:cubicBezTo>
                <a:cubicBezTo>
                  <a:pt x="4815" y="5399"/>
                  <a:pt x="4683" y="5461"/>
                  <a:pt x="4544" y="5504"/>
                </a:cubicBezTo>
                <a:cubicBezTo>
                  <a:pt x="4405" y="5547"/>
                  <a:pt x="4270" y="5566"/>
                  <a:pt x="4138" y="5562"/>
                </a:cubicBezTo>
                <a:cubicBezTo>
                  <a:pt x="4006" y="5558"/>
                  <a:pt x="3877" y="5547"/>
                  <a:pt x="3752" y="5528"/>
                </a:cubicBezTo>
                <a:cubicBezTo>
                  <a:pt x="3627" y="5509"/>
                  <a:pt x="3511" y="5480"/>
                  <a:pt x="3406" y="5440"/>
                </a:cubicBezTo>
                <a:cubicBezTo>
                  <a:pt x="3301" y="5400"/>
                  <a:pt x="3208" y="5363"/>
                  <a:pt x="3128" y="5330"/>
                </a:cubicBezTo>
                <a:cubicBezTo>
                  <a:pt x="3048" y="5297"/>
                  <a:pt x="2987" y="5267"/>
                  <a:pt x="2944" y="5240"/>
                </a:cubicBezTo>
                <a:cubicBezTo>
                  <a:pt x="2876" y="5200"/>
                  <a:pt x="2876" y="5200"/>
                  <a:pt x="2876" y="5200"/>
                </a:cubicBezTo>
                <a:cubicBezTo>
                  <a:pt x="2575" y="5808"/>
                  <a:pt x="2189" y="6287"/>
                  <a:pt x="1718" y="6638"/>
                </a:cubicBezTo>
                <a:cubicBezTo>
                  <a:pt x="1247" y="6989"/>
                  <a:pt x="735" y="7165"/>
                  <a:pt x="180" y="7168"/>
                </a:cubicBezTo>
                <a:cubicBezTo>
                  <a:pt x="129" y="7168"/>
                  <a:pt x="87" y="7151"/>
                  <a:pt x="52" y="7116"/>
                </a:cubicBezTo>
                <a:cubicBezTo>
                  <a:pt x="17" y="7081"/>
                  <a:pt x="0" y="7039"/>
                  <a:pt x="0" y="6988"/>
                </a:cubicBezTo>
                <a:cubicBezTo>
                  <a:pt x="0" y="6937"/>
                  <a:pt x="17" y="6895"/>
                  <a:pt x="52" y="6862"/>
                </a:cubicBezTo>
                <a:cubicBezTo>
                  <a:pt x="87" y="6829"/>
                  <a:pt x="129" y="6812"/>
                  <a:pt x="180" y="6812"/>
                </a:cubicBezTo>
                <a:cubicBezTo>
                  <a:pt x="641" y="6809"/>
                  <a:pt x="1071" y="6666"/>
                  <a:pt x="1470" y="6382"/>
                </a:cubicBezTo>
                <a:cubicBezTo>
                  <a:pt x="1869" y="6098"/>
                  <a:pt x="2204" y="5705"/>
                  <a:pt x="2476" y="5204"/>
                </a:cubicBezTo>
                <a:cubicBezTo>
                  <a:pt x="2380" y="5241"/>
                  <a:pt x="2284" y="5272"/>
                  <a:pt x="2188" y="5296"/>
                </a:cubicBezTo>
                <a:cubicBezTo>
                  <a:pt x="2092" y="5320"/>
                  <a:pt x="1981" y="5337"/>
                  <a:pt x="1856" y="5348"/>
                </a:cubicBezTo>
                <a:cubicBezTo>
                  <a:pt x="1731" y="5359"/>
                  <a:pt x="1609" y="5355"/>
                  <a:pt x="1492" y="5338"/>
                </a:cubicBezTo>
                <a:cubicBezTo>
                  <a:pt x="1375" y="5321"/>
                  <a:pt x="1251" y="5283"/>
                  <a:pt x="1120" y="5224"/>
                </a:cubicBezTo>
                <a:cubicBezTo>
                  <a:pt x="989" y="5165"/>
                  <a:pt x="867" y="5087"/>
                  <a:pt x="752" y="4988"/>
                </a:cubicBezTo>
                <a:cubicBezTo>
                  <a:pt x="637" y="4889"/>
                  <a:pt x="525" y="4756"/>
                  <a:pt x="414" y="4588"/>
                </a:cubicBezTo>
                <a:cubicBezTo>
                  <a:pt x="303" y="4420"/>
                  <a:pt x="204" y="4225"/>
                  <a:pt x="116" y="4004"/>
                </a:cubicBezTo>
                <a:cubicBezTo>
                  <a:pt x="420" y="3879"/>
                  <a:pt x="705" y="3803"/>
                  <a:pt x="972" y="3776"/>
                </a:cubicBezTo>
                <a:cubicBezTo>
                  <a:pt x="1239" y="3749"/>
                  <a:pt x="1462" y="3759"/>
                  <a:pt x="1642" y="3806"/>
                </a:cubicBezTo>
                <a:cubicBezTo>
                  <a:pt x="1822" y="3853"/>
                  <a:pt x="1988" y="3928"/>
                  <a:pt x="2140" y="4032"/>
                </a:cubicBezTo>
                <a:cubicBezTo>
                  <a:pt x="2292" y="4136"/>
                  <a:pt x="2410" y="4239"/>
                  <a:pt x="2494" y="4340"/>
                </a:cubicBezTo>
                <a:cubicBezTo>
                  <a:pt x="2578" y="4441"/>
                  <a:pt x="2653" y="4551"/>
                  <a:pt x="2720" y="4668"/>
                </a:cubicBezTo>
                <a:cubicBezTo>
                  <a:pt x="2861" y="4319"/>
                  <a:pt x="2967" y="3931"/>
                  <a:pt x="3036" y="3504"/>
                </a:cubicBezTo>
                <a:cubicBezTo>
                  <a:pt x="3017" y="3507"/>
                  <a:pt x="2993" y="3510"/>
                  <a:pt x="2964" y="3514"/>
                </a:cubicBezTo>
                <a:cubicBezTo>
                  <a:pt x="2935" y="3518"/>
                  <a:pt x="2873" y="3521"/>
                  <a:pt x="2778" y="3524"/>
                </a:cubicBezTo>
                <a:cubicBezTo>
                  <a:pt x="2683" y="3527"/>
                  <a:pt x="2591" y="3526"/>
                  <a:pt x="2500" y="3522"/>
                </a:cubicBezTo>
                <a:cubicBezTo>
                  <a:pt x="2409" y="3518"/>
                  <a:pt x="2301" y="3505"/>
                  <a:pt x="2174" y="3482"/>
                </a:cubicBezTo>
                <a:cubicBezTo>
                  <a:pt x="2047" y="3459"/>
                  <a:pt x="1929" y="3429"/>
                  <a:pt x="1820" y="3390"/>
                </a:cubicBezTo>
                <a:cubicBezTo>
                  <a:pt x="1711" y="3351"/>
                  <a:pt x="1599" y="3295"/>
                  <a:pt x="1484" y="3220"/>
                </a:cubicBezTo>
                <a:cubicBezTo>
                  <a:pt x="1369" y="3145"/>
                  <a:pt x="1269" y="3059"/>
                  <a:pt x="1184" y="2960"/>
                </a:cubicBezTo>
                <a:cubicBezTo>
                  <a:pt x="1099" y="2861"/>
                  <a:pt x="1026" y="2735"/>
                  <a:pt x="966" y="2582"/>
                </a:cubicBezTo>
                <a:cubicBezTo>
                  <a:pt x="906" y="2429"/>
                  <a:pt x="868" y="2259"/>
                  <a:pt x="852" y="2072"/>
                </a:cubicBezTo>
                <a:cubicBezTo>
                  <a:pt x="1039" y="1997"/>
                  <a:pt x="1217" y="1949"/>
                  <a:pt x="1386" y="1926"/>
                </a:cubicBezTo>
                <a:cubicBezTo>
                  <a:pt x="1555" y="1903"/>
                  <a:pt x="1705" y="1905"/>
                  <a:pt x="1836" y="1930"/>
                </a:cubicBezTo>
                <a:cubicBezTo>
                  <a:pt x="1967" y="1955"/>
                  <a:pt x="2089" y="1995"/>
                  <a:pt x="2204" y="2050"/>
                </a:cubicBezTo>
                <a:cubicBezTo>
                  <a:pt x="2319" y="2105"/>
                  <a:pt x="2417" y="2171"/>
                  <a:pt x="2498" y="2250"/>
                </a:cubicBezTo>
                <a:cubicBezTo>
                  <a:pt x="2579" y="2329"/>
                  <a:pt x="2654" y="2410"/>
                  <a:pt x="2722" y="2494"/>
                </a:cubicBezTo>
                <a:cubicBezTo>
                  <a:pt x="2790" y="2578"/>
                  <a:pt x="2846" y="2662"/>
                  <a:pt x="2890" y="2746"/>
                </a:cubicBezTo>
                <a:cubicBezTo>
                  <a:pt x="2934" y="2830"/>
                  <a:pt x="2971" y="2905"/>
                  <a:pt x="3000" y="2970"/>
                </a:cubicBezTo>
                <a:cubicBezTo>
                  <a:pt x="3029" y="3035"/>
                  <a:pt x="3051" y="3088"/>
                  <a:pt x="3064" y="3128"/>
                </a:cubicBezTo>
                <a:cubicBezTo>
                  <a:pt x="3080" y="3192"/>
                  <a:pt x="3080" y="3192"/>
                  <a:pt x="3080" y="3192"/>
                </a:cubicBezTo>
                <a:cubicBezTo>
                  <a:pt x="3112" y="2867"/>
                  <a:pt x="3128" y="2607"/>
                  <a:pt x="3128" y="2412"/>
                </a:cubicBezTo>
                <a:cubicBezTo>
                  <a:pt x="3107" y="2396"/>
                  <a:pt x="3078" y="2375"/>
                  <a:pt x="3042" y="2348"/>
                </a:cubicBezTo>
                <a:cubicBezTo>
                  <a:pt x="3006" y="2321"/>
                  <a:pt x="2941" y="2262"/>
                  <a:pt x="2846" y="2170"/>
                </a:cubicBezTo>
                <a:cubicBezTo>
                  <a:pt x="2751" y="2078"/>
                  <a:pt x="2667" y="1983"/>
                  <a:pt x="2592" y="1884"/>
                </a:cubicBezTo>
                <a:cubicBezTo>
                  <a:pt x="2517" y="1785"/>
                  <a:pt x="2445" y="1661"/>
                  <a:pt x="2376" y="1512"/>
                </a:cubicBezTo>
                <a:cubicBezTo>
                  <a:pt x="2307" y="1363"/>
                  <a:pt x="2263" y="1213"/>
                  <a:pt x="2244" y="1062"/>
                </a:cubicBezTo>
                <a:cubicBezTo>
                  <a:pt x="2225" y="911"/>
                  <a:pt x="2241" y="742"/>
                  <a:pt x="2292" y="554"/>
                </a:cubicBezTo>
                <a:cubicBezTo>
                  <a:pt x="2343" y="366"/>
                  <a:pt x="2436" y="181"/>
                  <a:pt x="2572" y="0"/>
                </a:cubicBezTo>
                <a:cubicBezTo>
                  <a:pt x="2767" y="67"/>
                  <a:pt x="2937" y="149"/>
                  <a:pt x="3082" y="246"/>
                </a:cubicBezTo>
                <a:cubicBezTo>
                  <a:pt x="3227" y="343"/>
                  <a:pt x="3340" y="445"/>
                  <a:pt x="3420" y="552"/>
                </a:cubicBezTo>
                <a:cubicBezTo>
                  <a:pt x="3500" y="659"/>
                  <a:pt x="3564" y="772"/>
                  <a:pt x="3612" y="892"/>
                </a:cubicBezTo>
                <a:cubicBezTo>
                  <a:pt x="3660" y="1012"/>
                  <a:pt x="3687" y="1131"/>
                  <a:pt x="3694" y="1248"/>
                </a:cubicBezTo>
                <a:cubicBezTo>
                  <a:pt x="3701" y="1365"/>
                  <a:pt x="3700" y="1479"/>
                  <a:pt x="3692" y="1590"/>
                </a:cubicBezTo>
                <a:cubicBezTo>
                  <a:pt x="3684" y="1701"/>
                  <a:pt x="3667" y="1803"/>
                  <a:pt x="3640" y="1896"/>
                </a:cubicBezTo>
                <a:cubicBezTo>
                  <a:pt x="3613" y="1989"/>
                  <a:pt x="3588" y="2072"/>
                  <a:pt x="3564" y="2144"/>
                </a:cubicBezTo>
                <a:cubicBezTo>
                  <a:pt x="3540" y="2216"/>
                  <a:pt x="3517" y="2272"/>
                  <a:pt x="3496" y="2312"/>
                </a:cubicBezTo>
                <a:cubicBezTo>
                  <a:pt x="3468" y="2372"/>
                  <a:pt x="3468" y="2372"/>
                  <a:pt x="3468" y="2372"/>
                </a:cubicBezTo>
                <a:cubicBezTo>
                  <a:pt x="3471" y="2383"/>
                  <a:pt x="3472" y="2449"/>
                  <a:pt x="3472" y="2572"/>
                </a:cubicBezTo>
                <a:cubicBezTo>
                  <a:pt x="3472" y="2695"/>
                  <a:pt x="3471" y="2791"/>
                  <a:pt x="3468" y="2860"/>
                </a:cubicBezTo>
                <a:cubicBezTo>
                  <a:pt x="3476" y="2841"/>
                  <a:pt x="3489" y="2817"/>
                  <a:pt x="3508" y="2786"/>
                </a:cubicBezTo>
                <a:cubicBezTo>
                  <a:pt x="3527" y="2755"/>
                  <a:pt x="3567" y="2698"/>
                  <a:pt x="3630" y="2614"/>
                </a:cubicBezTo>
                <a:cubicBezTo>
                  <a:pt x="3693" y="2530"/>
                  <a:pt x="3760" y="2453"/>
                  <a:pt x="3832" y="2382"/>
                </a:cubicBezTo>
                <a:cubicBezTo>
                  <a:pt x="3904" y="2311"/>
                  <a:pt x="3999" y="2237"/>
                  <a:pt x="4116" y="2160"/>
                </a:cubicBezTo>
                <a:cubicBezTo>
                  <a:pt x="4233" y="2083"/>
                  <a:pt x="4355" y="2023"/>
                  <a:pt x="4482" y="1982"/>
                </a:cubicBezTo>
                <a:cubicBezTo>
                  <a:pt x="4609" y="1941"/>
                  <a:pt x="4758" y="1921"/>
                  <a:pt x="4930" y="1924"/>
                </a:cubicBezTo>
                <a:cubicBezTo>
                  <a:pt x="5102" y="1927"/>
                  <a:pt x="5279" y="1959"/>
                  <a:pt x="5460" y="2020"/>
                </a:cubicBezTo>
                <a:cubicBezTo>
                  <a:pt x="5455" y="2228"/>
                  <a:pt x="5426" y="2417"/>
                  <a:pt x="5374" y="2586"/>
                </a:cubicBezTo>
                <a:cubicBezTo>
                  <a:pt x="5322" y="2755"/>
                  <a:pt x="5255" y="2895"/>
                  <a:pt x="5174" y="3004"/>
                </a:cubicBezTo>
                <a:cubicBezTo>
                  <a:pt x="5093" y="3113"/>
                  <a:pt x="5000" y="3209"/>
                  <a:pt x="4896" y="3290"/>
                </a:cubicBezTo>
                <a:cubicBezTo>
                  <a:pt x="4792" y="3371"/>
                  <a:pt x="4683" y="3432"/>
                  <a:pt x="4570" y="3472"/>
                </a:cubicBezTo>
                <a:cubicBezTo>
                  <a:pt x="4457" y="3512"/>
                  <a:pt x="4344" y="3544"/>
                  <a:pt x="4232" y="3568"/>
                </a:cubicBezTo>
                <a:cubicBezTo>
                  <a:pt x="4120" y="3592"/>
                  <a:pt x="4013" y="3605"/>
                  <a:pt x="3912" y="3606"/>
                </a:cubicBezTo>
                <a:cubicBezTo>
                  <a:pt x="3811" y="3607"/>
                  <a:pt x="3721" y="3606"/>
                  <a:pt x="3642" y="3602"/>
                </a:cubicBezTo>
                <a:cubicBezTo>
                  <a:pt x="3563" y="3598"/>
                  <a:pt x="3501" y="3592"/>
                  <a:pt x="3456" y="3584"/>
                </a:cubicBezTo>
                <a:cubicBezTo>
                  <a:pt x="3388" y="3572"/>
                  <a:pt x="3388" y="3572"/>
                  <a:pt x="3388" y="3572"/>
                </a:cubicBezTo>
                <a:cubicBezTo>
                  <a:pt x="3327" y="3964"/>
                  <a:pt x="3229" y="4341"/>
                  <a:pt x="3096" y="4704"/>
                </a:cubicBezTo>
                <a:cubicBezTo>
                  <a:pt x="3112" y="4685"/>
                  <a:pt x="3136" y="4661"/>
                  <a:pt x="3168" y="4630"/>
                </a:cubicBezTo>
                <a:cubicBezTo>
                  <a:pt x="3200" y="4599"/>
                  <a:pt x="3266" y="4545"/>
                  <a:pt x="3366" y="4466"/>
                </a:cubicBezTo>
                <a:cubicBezTo>
                  <a:pt x="3466" y="4387"/>
                  <a:pt x="3569" y="4317"/>
                  <a:pt x="3676" y="4256"/>
                </a:cubicBezTo>
                <a:cubicBezTo>
                  <a:pt x="3783" y="4195"/>
                  <a:pt x="3915" y="4139"/>
                  <a:pt x="4074" y="4088"/>
                </a:cubicBezTo>
                <a:cubicBezTo>
                  <a:pt x="4233" y="4037"/>
                  <a:pt x="4389" y="4011"/>
                  <a:pt x="4544" y="4008"/>
                </a:cubicBezTo>
                <a:cubicBezTo>
                  <a:pt x="4699" y="4005"/>
                  <a:pt x="4871" y="4037"/>
                  <a:pt x="5060" y="4102"/>
                </a:cubicBezTo>
                <a:cubicBezTo>
                  <a:pt x="5249" y="4167"/>
                  <a:pt x="5432" y="4271"/>
                  <a:pt x="5608" y="44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2" name="Freeform 445" title="Ikon pensel"/>
          <p:cNvSpPr>
            <a:spLocks noChangeAspect="1" noEditPoints="1"/>
          </p:cNvSpPr>
          <p:nvPr/>
        </p:nvSpPr>
        <p:spPr bwMode="auto">
          <a:xfrm>
            <a:off x="9276278" y="5614688"/>
            <a:ext cx="251241" cy="251241"/>
          </a:xfrm>
          <a:custGeom>
            <a:avLst/>
            <a:gdLst>
              <a:gd name="T0" fmla="*/ 6460 w 7160"/>
              <a:gd name="T1" fmla="*/ 0 h 7168"/>
              <a:gd name="T2" fmla="*/ 6950 w 7160"/>
              <a:gd name="T3" fmla="*/ 186 h 7168"/>
              <a:gd name="T4" fmla="*/ 7160 w 7160"/>
              <a:gd name="T5" fmla="*/ 652 h 7168"/>
              <a:gd name="T6" fmla="*/ 6980 w 7160"/>
              <a:gd name="T7" fmla="*/ 1256 h 7168"/>
              <a:gd name="T8" fmla="*/ 5120 w 7160"/>
              <a:gd name="T9" fmla="*/ 4264 h 7168"/>
              <a:gd name="T10" fmla="*/ 4248 w 7160"/>
              <a:gd name="T11" fmla="*/ 4628 h 7168"/>
              <a:gd name="T12" fmla="*/ 3382 w 7160"/>
              <a:gd name="T13" fmla="*/ 4258 h 7168"/>
              <a:gd name="T14" fmla="*/ 3020 w 7160"/>
              <a:gd name="T15" fmla="*/ 3380 h 7168"/>
              <a:gd name="T16" fmla="*/ 3388 w 7160"/>
              <a:gd name="T17" fmla="*/ 2532 h 7168"/>
              <a:gd name="T18" fmla="*/ 5940 w 7160"/>
              <a:gd name="T19" fmla="*/ 216 h 7168"/>
              <a:gd name="T20" fmla="*/ 6460 w 7160"/>
              <a:gd name="T21" fmla="*/ 0 h 7168"/>
              <a:gd name="T22" fmla="*/ 2824 w 7160"/>
              <a:gd name="T23" fmla="*/ 4136 h 7168"/>
              <a:gd name="T24" fmla="*/ 3250 w 7160"/>
              <a:gd name="T25" fmla="*/ 4656 h 7168"/>
              <a:gd name="T26" fmla="*/ 3852 w 7160"/>
              <a:gd name="T27" fmla="*/ 4960 h 7168"/>
              <a:gd name="T28" fmla="*/ 3856 w 7160"/>
              <a:gd name="T29" fmla="*/ 5244 h 7168"/>
              <a:gd name="T30" fmla="*/ 3338 w 7160"/>
              <a:gd name="T31" fmla="*/ 6632 h 7168"/>
              <a:gd name="T32" fmla="*/ 1944 w 7160"/>
              <a:gd name="T33" fmla="*/ 7168 h 7168"/>
              <a:gd name="T34" fmla="*/ 1072 w 7160"/>
              <a:gd name="T35" fmla="*/ 6982 h 7168"/>
              <a:gd name="T36" fmla="*/ 462 w 7160"/>
              <a:gd name="T37" fmla="*/ 6472 h 7168"/>
              <a:gd name="T38" fmla="*/ 116 w 7160"/>
              <a:gd name="T39" fmla="*/ 5740 h 7168"/>
              <a:gd name="T40" fmla="*/ 0 w 7160"/>
              <a:gd name="T41" fmla="*/ 4860 h 7168"/>
              <a:gd name="T42" fmla="*/ 164 w 7160"/>
              <a:gd name="T43" fmla="*/ 4980 h 7168"/>
              <a:gd name="T44" fmla="*/ 412 w 7160"/>
              <a:gd name="T45" fmla="*/ 5158 h 7168"/>
              <a:gd name="T46" fmla="*/ 648 w 7160"/>
              <a:gd name="T47" fmla="*/ 5304 h 7168"/>
              <a:gd name="T48" fmla="*/ 832 w 7160"/>
              <a:gd name="T49" fmla="*/ 5372 h 7168"/>
              <a:gd name="T50" fmla="*/ 1052 w 7160"/>
              <a:gd name="T51" fmla="*/ 5224 h 7168"/>
              <a:gd name="T52" fmla="*/ 1282 w 7160"/>
              <a:gd name="T53" fmla="*/ 4774 h 7168"/>
              <a:gd name="T54" fmla="*/ 1560 w 7160"/>
              <a:gd name="T55" fmla="*/ 4470 h 7168"/>
              <a:gd name="T56" fmla="*/ 1912 w 7160"/>
              <a:gd name="T57" fmla="*/ 4280 h 7168"/>
              <a:gd name="T58" fmla="*/ 2324 w 7160"/>
              <a:gd name="T59" fmla="*/ 4178 h 7168"/>
              <a:gd name="T60" fmla="*/ 2824 w 7160"/>
              <a:gd name="T61" fmla="*/ 4136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60" h="7168">
                <a:moveTo>
                  <a:pt x="6460" y="0"/>
                </a:moveTo>
                <a:cubicBezTo>
                  <a:pt x="6647" y="0"/>
                  <a:pt x="6810" y="62"/>
                  <a:pt x="6950" y="186"/>
                </a:cubicBezTo>
                <a:cubicBezTo>
                  <a:pt x="7090" y="310"/>
                  <a:pt x="7160" y="465"/>
                  <a:pt x="7160" y="652"/>
                </a:cubicBezTo>
                <a:cubicBezTo>
                  <a:pt x="7160" y="820"/>
                  <a:pt x="7100" y="1021"/>
                  <a:pt x="6980" y="1256"/>
                </a:cubicBezTo>
                <a:cubicBezTo>
                  <a:pt x="6095" y="2933"/>
                  <a:pt x="5475" y="3936"/>
                  <a:pt x="5120" y="4264"/>
                </a:cubicBezTo>
                <a:cubicBezTo>
                  <a:pt x="4861" y="4507"/>
                  <a:pt x="4571" y="4628"/>
                  <a:pt x="4248" y="4628"/>
                </a:cubicBezTo>
                <a:cubicBezTo>
                  <a:pt x="3912" y="4628"/>
                  <a:pt x="3623" y="4505"/>
                  <a:pt x="3382" y="4258"/>
                </a:cubicBezTo>
                <a:cubicBezTo>
                  <a:pt x="3141" y="4011"/>
                  <a:pt x="3020" y="3719"/>
                  <a:pt x="3020" y="3380"/>
                </a:cubicBezTo>
                <a:cubicBezTo>
                  <a:pt x="3020" y="3039"/>
                  <a:pt x="3143" y="2756"/>
                  <a:pt x="3388" y="2532"/>
                </a:cubicBezTo>
                <a:cubicBezTo>
                  <a:pt x="5940" y="216"/>
                  <a:pt x="5940" y="216"/>
                  <a:pt x="5940" y="216"/>
                </a:cubicBezTo>
                <a:cubicBezTo>
                  <a:pt x="6097" y="72"/>
                  <a:pt x="6271" y="0"/>
                  <a:pt x="6460" y="0"/>
                </a:cubicBezTo>
                <a:close/>
                <a:moveTo>
                  <a:pt x="2824" y="4136"/>
                </a:moveTo>
                <a:cubicBezTo>
                  <a:pt x="2928" y="4339"/>
                  <a:pt x="3070" y="4512"/>
                  <a:pt x="3250" y="4656"/>
                </a:cubicBezTo>
                <a:cubicBezTo>
                  <a:pt x="3430" y="4800"/>
                  <a:pt x="3631" y="4901"/>
                  <a:pt x="3852" y="4960"/>
                </a:cubicBezTo>
                <a:cubicBezTo>
                  <a:pt x="3856" y="5244"/>
                  <a:pt x="3856" y="5244"/>
                  <a:pt x="3856" y="5244"/>
                </a:cubicBezTo>
                <a:cubicBezTo>
                  <a:pt x="3867" y="5812"/>
                  <a:pt x="3694" y="6275"/>
                  <a:pt x="3338" y="6632"/>
                </a:cubicBezTo>
                <a:cubicBezTo>
                  <a:pt x="2982" y="6989"/>
                  <a:pt x="2517" y="7168"/>
                  <a:pt x="1944" y="7168"/>
                </a:cubicBezTo>
                <a:cubicBezTo>
                  <a:pt x="1616" y="7168"/>
                  <a:pt x="1325" y="7106"/>
                  <a:pt x="1072" y="6982"/>
                </a:cubicBezTo>
                <a:cubicBezTo>
                  <a:pt x="819" y="6858"/>
                  <a:pt x="615" y="6688"/>
                  <a:pt x="462" y="6472"/>
                </a:cubicBezTo>
                <a:cubicBezTo>
                  <a:pt x="309" y="6256"/>
                  <a:pt x="193" y="6012"/>
                  <a:pt x="116" y="5740"/>
                </a:cubicBezTo>
                <a:cubicBezTo>
                  <a:pt x="39" y="5468"/>
                  <a:pt x="0" y="5175"/>
                  <a:pt x="0" y="4860"/>
                </a:cubicBezTo>
                <a:cubicBezTo>
                  <a:pt x="19" y="4873"/>
                  <a:pt x="73" y="4913"/>
                  <a:pt x="164" y="4980"/>
                </a:cubicBezTo>
                <a:cubicBezTo>
                  <a:pt x="255" y="5047"/>
                  <a:pt x="337" y="5106"/>
                  <a:pt x="412" y="5158"/>
                </a:cubicBezTo>
                <a:cubicBezTo>
                  <a:pt x="487" y="5210"/>
                  <a:pt x="565" y="5259"/>
                  <a:pt x="648" y="5304"/>
                </a:cubicBezTo>
                <a:cubicBezTo>
                  <a:pt x="731" y="5349"/>
                  <a:pt x="792" y="5372"/>
                  <a:pt x="832" y="5372"/>
                </a:cubicBezTo>
                <a:cubicBezTo>
                  <a:pt x="941" y="5372"/>
                  <a:pt x="1015" y="5323"/>
                  <a:pt x="1052" y="5224"/>
                </a:cubicBezTo>
                <a:cubicBezTo>
                  <a:pt x="1119" y="5048"/>
                  <a:pt x="1195" y="4898"/>
                  <a:pt x="1282" y="4774"/>
                </a:cubicBezTo>
                <a:cubicBezTo>
                  <a:pt x="1369" y="4650"/>
                  <a:pt x="1461" y="4549"/>
                  <a:pt x="1560" y="4470"/>
                </a:cubicBezTo>
                <a:cubicBezTo>
                  <a:pt x="1659" y="4391"/>
                  <a:pt x="1776" y="4328"/>
                  <a:pt x="1912" y="4280"/>
                </a:cubicBezTo>
                <a:cubicBezTo>
                  <a:pt x="2048" y="4232"/>
                  <a:pt x="2185" y="4198"/>
                  <a:pt x="2324" y="4178"/>
                </a:cubicBezTo>
                <a:cubicBezTo>
                  <a:pt x="2463" y="4158"/>
                  <a:pt x="2629" y="4144"/>
                  <a:pt x="2824" y="413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3" name="Freeform 449" title="Ikon gem"/>
          <p:cNvSpPr>
            <a:spLocks noChangeAspect="1"/>
          </p:cNvSpPr>
          <p:nvPr/>
        </p:nvSpPr>
        <p:spPr bwMode="auto">
          <a:xfrm>
            <a:off x="9579272" y="5602277"/>
            <a:ext cx="228603" cy="251241"/>
          </a:xfrm>
          <a:custGeom>
            <a:avLst/>
            <a:gdLst>
              <a:gd name="T0" fmla="*/ 5600 w 5600"/>
              <a:gd name="T1" fmla="*/ 5012 h 6112"/>
              <a:gd name="T2" fmla="*/ 5284 w 5600"/>
              <a:gd name="T3" fmla="*/ 5796 h 6112"/>
              <a:gd name="T4" fmla="*/ 4500 w 5600"/>
              <a:gd name="T5" fmla="*/ 6112 h 6112"/>
              <a:gd name="T6" fmla="*/ 3560 w 5600"/>
              <a:gd name="T7" fmla="*/ 5712 h 6112"/>
              <a:gd name="T8" fmla="*/ 452 w 5600"/>
              <a:gd name="T9" fmla="*/ 2608 h 6112"/>
              <a:gd name="T10" fmla="*/ 0 w 5600"/>
              <a:gd name="T11" fmla="*/ 1524 h 6112"/>
              <a:gd name="T12" fmla="*/ 440 w 5600"/>
              <a:gd name="T13" fmla="*/ 444 h 6112"/>
              <a:gd name="T14" fmla="*/ 1516 w 5600"/>
              <a:gd name="T15" fmla="*/ 0 h 6112"/>
              <a:gd name="T16" fmla="*/ 2608 w 5600"/>
              <a:gd name="T17" fmla="*/ 452 h 6112"/>
              <a:gd name="T18" fmla="*/ 5028 w 5600"/>
              <a:gd name="T19" fmla="*/ 2876 h 6112"/>
              <a:gd name="T20" fmla="*/ 5068 w 5600"/>
              <a:gd name="T21" fmla="*/ 2964 h 6112"/>
              <a:gd name="T22" fmla="*/ 4946 w 5600"/>
              <a:gd name="T23" fmla="*/ 3150 h 6112"/>
              <a:gd name="T24" fmla="*/ 4760 w 5600"/>
              <a:gd name="T25" fmla="*/ 3272 h 6112"/>
              <a:gd name="T26" fmla="*/ 4668 w 5600"/>
              <a:gd name="T27" fmla="*/ 3232 h 6112"/>
              <a:gd name="T28" fmla="*/ 2244 w 5600"/>
              <a:gd name="T29" fmla="*/ 804 h 6112"/>
              <a:gd name="T30" fmla="*/ 1520 w 5600"/>
              <a:gd name="T31" fmla="*/ 496 h 6112"/>
              <a:gd name="T32" fmla="*/ 804 w 5600"/>
              <a:gd name="T33" fmla="*/ 796 h 6112"/>
              <a:gd name="T34" fmla="*/ 512 w 5600"/>
              <a:gd name="T35" fmla="*/ 1520 h 6112"/>
              <a:gd name="T36" fmla="*/ 816 w 5600"/>
              <a:gd name="T37" fmla="*/ 2244 h 6112"/>
              <a:gd name="T38" fmla="*/ 3920 w 5600"/>
              <a:gd name="T39" fmla="*/ 5352 h 6112"/>
              <a:gd name="T40" fmla="*/ 4500 w 5600"/>
              <a:gd name="T41" fmla="*/ 5604 h 6112"/>
              <a:gd name="T42" fmla="*/ 4924 w 5600"/>
              <a:gd name="T43" fmla="*/ 5436 h 6112"/>
              <a:gd name="T44" fmla="*/ 5092 w 5600"/>
              <a:gd name="T45" fmla="*/ 5012 h 6112"/>
              <a:gd name="T46" fmla="*/ 4840 w 5600"/>
              <a:gd name="T47" fmla="*/ 4432 h 6112"/>
              <a:gd name="T48" fmla="*/ 2516 w 5600"/>
              <a:gd name="T49" fmla="*/ 2108 h 6112"/>
              <a:gd name="T50" fmla="*/ 2276 w 5600"/>
              <a:gd name="T51" fmla="*/ 2012 h 6112"/>
              <a:gd name="T52" fmla="*/ 2084 w 5600"/>
              <a:gd name="T53" fmla="*/ 2088 h 6112"/>
              <a:gd name="T54" fmla="*/ 2008 w 5600"/>
              <a:gd name="T55" fmla="*/ 2280 h 6112"/>
              <a:gd name="T56" fmla="*/ 2108 w 5600"/>
              <a:gd name="T57" fmla="*/ 2516 h 6112"/>
              <a:gd name="T58" fmla="*/ 3748 w 5600"/>
              <a:gd name="T59" fmla="*/ 4156 h 6112"/>
              <a:gd name="T60" fmla="*/ 3788 w 5600"/>
              <a:gd name="T61" fmla="*/ 4244 h 6112"/>
              <a:gd name="T62" fmla="*/ 3664 w 5600"/>
              <a:gd name="T63" fmla="*/ 4432 h 6112"/>
              <a:gd name="T64" fmla="*/ 3476 w 5600"/>
              <a:gd name="T65" fmla="*/ 4556 h 6112"/>
              <a:gd name="T66" fmla="*/ 3388 w 5600"/>
              <a:gd name="T67" fmla="*/ 4516 h 6112"/>
              <a:gd name="T68" fmla="*/ 1748 w 5600"/>
              <a:gd name="T69" fmla="*/ 2876 h 6112"/>
              <a:gd name="T70" fmla="*/ 1496 w 5600"/>
              <a:gd name="T71" fmla="*/ 2280 h 6112"/>
              <a:gd name="T72" fmla="*/ 1724 w 5600"/>
              <a:gd name="T73" fmla="*/ 1724 h 6112"/>
              <a:gd name="T74" fmla="*/ 2280 w 5600"/>
              <a:gd name="T75" fmla="*/ 1496 h 6112"/>
              <a:gd name="T76" fmla="*/ 2876 w 5600"/>
              <a:gd name="T77" fmla="*/ 1748 h 6112"/>
              <a:gd name="T78" fmla="*/ 5200 w 5600"/>
              <a:gd name="T79" fmla="*/ 4072 h 6112"/>
              <a:gd name="T80" fmla="*/ 5600 w 5600"/>
              <a:gd name="T81" fmla="*/ 5012 h 6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00" h="6112">
                <a:moveTo>
                  <a:pt x="5600" y="5012"/>
                </a:moveTo>
                <a:cubicBezTo>
                  <a:pt x="5600" y="5324"/>
                  <a:pt x="5495" y="5585"/>
                  <a:pt x="5284" y="5796"/>
                </a:cubicBezTo>
                <a:cubicBezTo>
                  <a:pt x="5073" y="6007"/>
                  <a:pt x="4812" y="6112"/>
                  <a:pt x="4500" y="6112"/>
                </a:cubicBezTo>
                <a:cubicBezTo>
                  <a:pt x="4140" y="6112"/>
                  <a:pt x="3827" y="5979"/>
                  <a:pt x="3560" y="5712"/>
                </a:cubicBezTo>
                <a:cubicBezTo>
                  <a:pt x="452" y="2608"/>
                  <a:pt x="452" y="2608"/>
                  <a:pt x="452" y="2608"/>
                </a:cubicBezTo>
                <a:cubicBezTo>
                  <a:pt x="151" y="2301"/>
                  <a:pt x="0" y="1940"/>
                  <a:pt x="0" y="1524"/>
                </a:cubicBezTo>
                <a:cubicBezTo>
                  <a:pt x="0" y="1100"/>
                  <a:pt x="147" y="740"/>
                  <a:pt x="440" y="444"/>
                </a:cubicBezTo>
                <a:cubicBezTo>
                  <a:pt x="733" y="148"/>
                  <a:pt x="1092" y="0"/>
                  <a:pt x="1516" y="0"/>
                </a:cubicBezTo>
                <a:cubicBezTo>
                  <a:pt x="1937" y="0"/>
                  <a:pt x="2301" y="151"/>
                  <a:pt x="2608" y="452"/>
                </a:cubicBezTo>
                <a:cubicBezTo>
                  <a:pt x="5028" y="2876"/>
                  <a:pt x="5028" y="2876"/>
                  <a:pt x="5028" y="2876"/>
                </a:cubicBezTo>
                <a:cubicBezTo>
                  <a:pt x="5055" y="2903"/>
                  <a:pt x="5068" y="2932"/>
                  <a:pt x="5068" y="2964"/>
                </a:cubicBezTo>
                <a:cubicBezTo>
                  <a:pt x="5068" y="3007"/>
                  <a:pt x="5027" y="3069"/>
                  <a:pt x="4946" y="3150"/>
                </a:cubicBezTo>
                <a:cubicBezTo>
                  <a:pt x="4865" y="3231"/>
                  <a:pt x="4803" y="3272"/>
                  <a:pt x="4760" y="3272"/>
                </a:cubicBezTo>
                <a:cubicBezTo>
                  <a:pt x="4725" y="3272"/>
                  <a:pt x="4695" y="3259"/>
                  <a:pt x="4668" y="3232"/>
                </a:cubicBezTo>
                <a:cubicBezTo>
                  <a:pt x="2244" y="804"/>
                  <a:pt x="2244" y="804"/>
                  <a:pt x="2244" y="804"/>
                </a:cubicBezTo>
                <a:cubicBezTo>
                  <a:pt x="2033" y="599"/>
                  <a:pt x="1792" y="496"/>
                  <a:pt x="1520" y="496"/>
                </a:cubicBezTo>
                <a:cubicBezTo>
                  <a:pt x="1237" y="496"/>
                  <a:pt x="999" y="596"/>
                  <a:pt x="804" y="796"/>
                </a:cubicBezTo>
                <a:cubicBezTo>
                  <a:pt x="609" y="996"/>
                  <a:pt x="512" y="1237"/>
                  <a:pt x="512" y="1520"/>
                </a:cubicBezTo>
                <a:cubicBezTo>
                  <a:pt x="512" y="1800"/>
                  <a:pt x="613" y="2041"/>
                  <a:pt x="816" y="2244"/>
                </a:cubicBezTo>
                <a:cubicBezTo>
                  <a:pt x="3920" y="5352"/>
                  <a:pt x="3920" y="5352"/>
                  <a:pt x="3920" y="5352"/>
                </a:cubicBezTo>
                <a:cubicBezTo>
                  <a:pt x="4088" y="5520"/>
                  <a:pt x="4281" y="5604"/>
                  <a:pt x="4500" y="5604"/>
                </a:cubicBezTo>
                <a:cubicBezTo>
                  <a:pt x="4671" y="5604"/>
                  <a:pt x="4812" y="5548"/>
                  <a:pt x="4924" y="5436"/>
                </a:cubicBezTo>
                <a:cubicBezTo>
                  <a:pt x="5036" y="5324"/>
                  <a:pt x="5092" y="5183"/>
                  <a:pt x="5092" y="5012"/>
                </a:cubicBezTo>
                <a:cubicBezTo>
                  <a:pt x="5092" y="4793"/>
                  <a:pt x="5008" y="4600"/>
                  <a:pt x="4840" y="4432"/>
                </a:cubicBezTo>
                <a:cubicBezTo>
                  <a:pt x="2516" y="2108"/>
                  <a:pt x="2516" y="2108"/>
                  <a:pt x="2516" y="2108"/>
                </a:cubicBezTo>
                <a:cubicBezTo>
                  <a:pt x="2447" y="2044"/>
                  <a:pt x="2367" y="2012"/>
                  <a:pt x="2276" y="2012"/>
                </a:cubicBezTo>
                <a:cubicBezTo>
                  <a:pt x="2199" y="2012"/>
                  <a:pt x="2135" y="2037"/>
                  <a:pt x="2084" y="2088"/>
                </a:cubicBezTo>
                <a:cubicBezTo>
                  <a:pt x="2033" y="2139"/>
                  <a:pt x="2008" y="2203"/>
                  <a:pt x="2008" y="2280"/>
                </a:cubicBezTo>
                <a:cubicBezTo>
                  <a:pt x="2008" y="2365"/>
                  <a:pt x="2041" y="2444"/>
                  <a:pt x="2108" y="2516"/>
                </a:cubicBezTo>
                <a:cubicBezTo>
                  <a:pt x="3748" y="4156"/>
                  <a:pt x="3748" y="4156"/>
                  <a:pt x="3748" y="4156"/>
                </a:cubicBezTo>
                <a:cubicBezTo>
                  <a:pt x="3775" y="4183"/>
                  <a:pt x="3788" y="4212"/>
                  <a:pt x="3788" y="4244"/>
                </a:cubicBezTo>
                <a:cubicBezTo>
                  <a:pt x="3788" y="4287"/>
                  <a:pt x="3747" y="4349"/>
                  <a:pt x="3664" y="4432"/>
                </a:cubicBezTo>
                <a:cubicBezTo>
                  <a:pt x="3581" y="4515"/>
                  <a:pt x="3519" y="4556"/>
                  <a:pt x="3476" y="4556"/>
                </a:cubicBezTo>
                <a:cubicBezTo>
                  <a:pt x="3444" y="4556"/>
                  <a:pt x="3415" y="4543"/>
                  <a:pt x="3388" y="4516"/>
                </a:cubicBezTo>
                <a:cubicBezTo>
                  <a:pt x="1748" y="2876"/>
                  <a:pt x="1748" y="2876"/>
                  <a:pt x="1748" y="2876"/>
                </a:cubicBezTo>
                <a:cubicBezTo>
                  <a:pt x="1580" y="2713"/>
                  <a:pt x="1496" y="2515"/>
                  <a:pt x="1496" y="2280"/>
                </a:cubicBezTo>
                <a:cubicBezTo>
                  <a:pt x="1496" y="2061"/>
                  <a:pt x="1572" y="1876"/>
                  <a:pt x="1724" y="1724"/>
                </a:cubicBezTo>
                <a:cubicBezTo>
                  <a:pt x="1876" y="1572"/>
                  <a:pt x="2061" y="1496"/>
                  <a:pt x="2280" y="1496"/>
                </a:cubicBezTo>
                <a:cubicBezTo>
                  <a:pt x="2515" y="1496"/>
                  <a:pt x="2713" y="1580"/>
                  <a:pt x="2876" y="1748"/>
                </a:cubicBezTo>
                <a:cubicBezTo>
                  <a:pt x="5200" y="4072"/>
                  <a:pt x="5200" y="4072"/>
                  <a:pt x="5200" y="4072"/>
                </a:cubicBezTo>
                <a:cubicBezTo>
                  <a:pt x="5467" y="4333"/>
                  <a:pt x="5600" y="4647"/>
                  <a:pt x="5600" y="50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4" name="Freeform 453" title="Ikon flygplan"/>
          <p:cNvSpPr>
            <a:spLocks noChangeAspect="1"/>
          </p:cNvSpPr>
          <p:nvPr/>
        </p:nvSpPr>
        <p:spPr bwMode="auto">
          <a:xfrm>
            <a:off x="9822392" y="5608483"/>
            <a:ext cx="251241" cy="251241"/>
          </a:xfrm>
          <a:custGeom>
            <a:avLst/>
            <a:gdLst>
              <a:gd name="T0" fmla="*/ 7061 w 7185"/>
              <a:gd name="T1" fmla="*/ 44 h 7168"/>
              <a:gd name="T2" fmla="*/ 7169 w 7185"/>
              <a:gd name="T3" fmla="*/ 300 h 7168"/>
              <a:gd name="T4" fmla="*/ 6145 w 7185"/>
              <a:gd name="T5" fmla="*/ 6444 h 7168"/>
              <a:gd name="T6" fmla="*/ 6017 w 7185"/>
              <a:gd name="T7" fmla="*/ 6624 h 7168"/>
              <a:gd name="T8" fmla="*/ 5893 w 7185"/>
              <a:gd name="T9" fmla="*/ 6656 h 7168"/>
              <a:gd name="T10" fmla="*/ 5797 w 7185"/>
              <a:gd name="T11" fmla="*/ 6636 h 7168"/>
              <a:gd name="T12" fmla="*/ 3985 w 7185"/>
              <a:gd name="T13" fmla="*/ 5896 h 7168"/>
              <a:gd name="T14" fmla="*/ 3017 w 7185"/>
              <a:gd name="T15" fmla="*/ 7076 h 7168"/>
              <a:gd name="T16" fmla="*/ 2821 w 7185"/>
              <a:gd name="T17" fmla="*/ 7168 h 7168"/>
              <a:gd name="T18" fmla="*/ 2733 w 7185"/>
              <a:gd name="T19" fmla="*/ 7152 h 7168"/>
              <a:gd name="T20" fmla="*/ 2611 w 7185"/>
              <a:gd name="T21" fmla="*/ 7058 h 7168"/>
              <a:gd name="T22" fmla="*/ 2565 w 7185"/>
              <a:gd name="T23" fmla="*/ 6912 h 7168"/>
              <a:gd name="T24" fmla="*/ 2565 w 7185"/>
              <a:gd name="T25" fmla="*/ 5516 h 7168"/>
              <a:gd name="T26" fmla="*/ 6021 w 7185"/>
              <a:gd name="T27" fmla="*/ 1280 h 7168"/>
              <a:gd name="T28" fmla="*/ 1745 w 7185"/>
              <a:gd name="T29" fmla="*/ 4980 h 7168"/>
              <a:gd name="T30" fmla="*/ 165 w 7185"/>
              <a:gd name="T31" fmla="*/ 4332 h 7168"/>
              <a:gd name="T32" fmla="*/ 5 w 7185"/>
              <a:gd name="T33" fmla="*/ 4112 h 7168"/>
              <a:gd name="T34" fmla="*/ 133 w 7185"/>
              <a:gd name="T35" fmla="*/ 3876 h 7168"/>
              <a:gd name="T36" fmla="*/ 6789 w 7185"/>
              <a:gd name="T37" fmla="*/ 36 h 7168"/>
              <a:gd name="T38" fmla="*/ 6917 w 7185"/>
              <a:gd name="T39" fmla="*/ 0 h 7168"/>
              <a:gd name="T40" fmla="*/ 7061 w 7185"/>
              <a:gd name="T41" fmla="*/ 44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85" h="7168">
                <a:moveTo>
                  <a:pt x="7061" y="44"/>
                </a:moveTo>
                <a:cubicBezTo>
                  <a:pt x="7149" y="108"/>
                  <a:pt x="7185" y="193"/>
                  <a:pt x="7169" y="300"/>
                </a:cubicBezTo>
                <a:cubicBezTo>
                  <a:pt x="6145" y="6444"/>
                  <a:pt x="6145" y="6444"/>
                  <a:pt x="6145" y="6444"/>
                </a:cubicBezTo>
                <a:cubicBezTo>
                  <a:pt x="6132" y="6521"/>
                  <a:pt x="6089" y="6581"/>
                  <a:pt x="6017" y="6624"/>
                </a:cubicBezTo>
                <a:cubicBezTo>
                  <a:pt x="5980" y="6645"/>
                  <a:pt x="5938" y="6656"/>
                  <a:pt x="5893" y="6656"/>
                </a:cubicBezTo>
                <a:cubicBezTo>
                  <a:pt x="5864" y="6656"/>
                  <a:pt x="5832" y="6649"/>
                  <a:pt x="5797" y="6636"/>
                </a:cubicBezTo>
                <a:cubicBezTo>
                  <a:pt x="3985" y="5896"/>
                  <a:pt x="3985" y="5896"/>
                  <a:pt x="3985" y="5896"/>
                </a:cubicBezTo>
                <a:cubicBezTo>
                  <a:pt x="3017" y="7076"/>
                  <a:pt x="3017" y="7076"/>
                  <a:pt x="3017" y="7076"/>
                </a:cubicBezTo>
                <a:cubicBezTo>
                  <a:pt x="2969" y="7137"/>
                  <a:pt x="2904" y="7168"/>
                  <a:pt x="2821" y="7168"/>
                </a:cubicBezTo>
                <a:cubicBezTo>
                  <a:pt x="2786" y="7168"/>
                  <a:pt x="2757" y="7163"/>
                  <a:pt x="2733" y="7152"/>
                </a:cubicBezTo>
                <a:cubicBezTo>
                  <a:pt x="2682" y="7133"/>
                  <a:pt x="2642" y="7102"/>
                  <a:pt x="2611" y="7058"/>
                </a:cubicBezTo>
                <a:cubicBezTo>
                  <a:pt x="2580" y="7014"/>
                  <a:pt x="2565" y="6965"/>
                  <a:pt x="2565" y="6912"/>
                </a:cubicBezTo>
                <a:cubicBezTo>
                  <a:pt x="2565" y="5516"/>
                  <a:pt x="2565" y="5516"/>
                  <a:pt x="2565" y="5516"/>
                </a:cubicBezTo>
                <a:cubicBezTo>
                  <a:pt x="6021" y="1280"/>
                  <a:pt x="6021" y="1280"/>
                  <a:pt x="6021" y="1280"/>
                </a:cubicBezTo>
                <a:cubicBezTo>
                  <a:pt x="1745" y="4980"/>
                  <a:pt x="1745" y="4980"/>
                  <a:pt x="1745" y="4980"/>
                </a:cubicBezTo>
                <a:cubicBezTo>
                  <a:pt x="165" y="4332"/>
                  <a:pt x="165" y="4332"/>
                  <a:pt x="165" y="4332"/>
                </a:cubicBezTo>
                <a:cubicBezTo>
                  <a:pt x="66" y="4295"/>
                  <a:pt x="13" y="4221"/>
                  <a:pt x="5" y="4112"/>
                </a:cubicBezTo>
                <a:cubicBezTo>
                  <a:pt x="0" y="4005"/>
                  <a:pt x="42" y="3927"/>
                  <a:pt x="133" y="3876"/>
                </a:cubicBezTo>
                <a:cubicBezTo>
                  <a:pt x="6789" y="36"/>
                  <a:pt x="6789" y="36"/>
                  <a:pt x="6789" y="36"/>
                </a:cubicBezTo>
                <a:cubicBezTo>
                  <a:pt x="6829" y="12"/>
                  <a:pt x="6872" y="0"/>
                  <a:pt x="6917" y="0"/>
                </a:cubicBezTo>
                <a:cubicBezTo>
                  <a:pt x="6970" y="0"/>
                  <a:pt x="7018" y="15"/>
                  <a:pt x="7061" y="4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5" name="Freeform 457" title="Ikon penna"/>
          <p:cNvSpPr>
            <a:spLocks noChangeAspect="1" noEditPoints="1"/>
          </p:cNvSpPr>
          <p:nvPr/>
        </p:nvSpPr>
        <p:spPr bwMode="auto">
          <a:xfrm>
            <a:off x="10102284" y="5608483"/>
            <a:ext cx="251241" cy="251241"/>
          </a:xfrm>
          <a:custGeom>
            <a:avLst/>
            <a:gdLst>
              <a:gd name="T0" fmla="*/ 1452 w 6060"/>
              <a:gd name="T1" fmla="*/ 5548 h 6060"/>
              <a:gd name="T2" fmla="*/ 1816 w 6060"/>
              <a:gd name="T3" fmla="*/ 5184 h 6060"/>
              <a:gd name="T4" fmla="*/ 876 w 6060"/>
              <a:gd name="T5" fmla="*/ 4244 h 6060"/>
              <a:gd name="T6" fmla="*/ 512 w 6060"/>
              <a:gd name="T7" fmla="*/ 4608 h 6060"/>
              <a:gd name="T8" fmla="*/ 512 w 6060"/>
              <a:gd name="T9" fmla="*/ 5036 h 6060"/>
              <a:gd name="T10" fmla="*/ 1024 w 6060"/>
              <a:gd name="T11" fmla="*/ 5036 h 6060"/>
              <a:gd name="T12" fmla="*/ 1024 w 6060"/>
              <a:gd name="T13" fmla="*/ 5548 h 6060"/>
              <a:gd name="T14" fmla="*/ 1452 w 6060"/>
              <a:gd name="T15" fmla="*/ 5548 h 6060"/>
              <a:gd name="T16" fmla="*/ 3544 w 6060"/>
              <a:gd name="T17" fmla="*/ 1836 h 6060"/>
              <a:gd name="T18" fmla="*/ 3456 w 6060"/>
              <a:gd name="T19" fmla="*/ 1748 h 6060"/>
              <a:gd name="T20" fmla="*/ 3388 w 6060"/>
              <a:gd name="T21" fmla="*/ 1776 h 6060"/>
              <a:gd name="T22" fmla="*/ 1220 w 6060"/>
              <a:gd name="T23" fmla="*/ 3944 h 6060"/>
              <a:gd name="T24" fmla="*/ 1192 w 6060"/>
              <a:gd name="T25" fmla="*/ 4012 h 6060"/>
              <a:gd name="T26" fmla="*/ 1280 w 6060"/>
              <a:gd name="T27" fmla="*/ 4100 h 6060"/>
              <a:gd name="T28" fmla="*/ 1348 w 6060"/>
              <a:gd name="T29" fmla="*/ 4072 h 6060"/>
              <a:gd name="T30" fmla="*/ 3516 w 6060"/>
              <a:gd name="T31" fmla="*/ 1904 h 6060"/>
              <a:gd name="T32" fmla="*/ 3544 w 6060"/>
              <a:gd name="T33" fmla="*/ 1836 h 6060"/>
              <a:gd name="T34" fmla="*/ 3328 w 6060"/>
              <a:gd name="T35" fmla="*/ 1068 h 6060"/>
              <a:gd name="T36" fmla="*/ 4992 w 6060"/>
              <a:gd name="T37" fmla="*/ 2732 h 6060"/>
              <a:gd name="T38" fmla="*/ 1664 w 6060"/>
              <a:gd name="T39" fmla="*/ 6060 h 6060"/>
              <a:gd name="T40" fmla="*/ 0 w 6060"/>
              <a:gd name="T41" fmla="*/ 6060 h 6060"/>
              <a:gd name="T42" fmla="*/ 0 w 6060"/>
              <a:gd name="T43" fmla="*/ 4396 h 6060"/>
              <a:gd name="T44" fmla="*/ 3328 w 6060"/>
              <a:gd name="T45" fmla="*/ 1068 h 6060"/>
              <a:gd name="T46" fmla="*/ 6060 w 6060"/>
              <a:gd name="T47" fmla="*/ 1452 h 6060"/>
              <a:gd name="T48" fmla="*/ 5912 w 6060"/>
              <a:gd name="T49" fmla="*/ 1812 h 6060"/>
              <a:gd name="T50" fmla="*/ 5248 w 6060"/>
              <a:gd name="T51" fmla="*/ 2476 h 6060"/>
              <a:gd name="T52" fmla="*/ 3584 w 6060"/>
              <a:gd name="T53" fmla="*/ 812 h 6060"/>
              <a:gd name="T54" fmla="*/ 4248 w 6060"/>
              <a:gd name="T55" fmla="*/ 152 h 6060"/>
              <a:gd name="T56" fmla="*/ 4608 w 6060"/>
              <a:gd name="T57" fmla="*/ 0 h 6060"/>
              <a:gd name="T58" fmla="*/ 4972 w 6060"/>
              <a:gd name="T59" fmla="*/ 152 h 6060"/>
              <a:gd name="T60" fmla="*/ 5912 w 6060"/>
              <a:gd name="T61" fmla="*/ 1088 h 6060"/>
              <a:gd name="T62" fmla="*/ 6060 w 6060"/>
              <a:gd name="T63" fmla="*/ 1452 h 6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60" h="6060">
                <a:moveTo>
                  <a:pt x="1452" y="5548"/>
                </a:moveTo>
                <a:cubicBezTo>
                  <a:pt x="1816" y="5184"/>
                  <a:pt x="1816" y="5184"/>
                  <a:pt x="1816" y="5184"/>
                </a:cubicBezTo>
                <a:cubicBezTo>
                  <a:pt x="876" y="4244"/>
                  <a:pt x="876" y="4244"/>
                  <a:pt x="876" y="4244"/>
                </a:cubicBezTo>
                <a:cubicBezTo>
                  <a:pt x="512" y="4608"/>
                  <a:pt x="512" y="4608"/>
                  <a:pt x="512" y="4608"/>
                </a:cubicBezTo>
                <a:cubicBezTo>
                  <a:pt x="512" y="5036"/>
                  <a:pt x="512" y="5036"/>
                  <a:pt x="512" y="5036"/>
                </a:cubicBezTo>
                <a:cubicBezTo>
                  <a:pt x="1024" y="5036"/>
                  <a:pt x="1024" y="5036"/>
                  <a:pt x="1024" y="5036"/>
                </a:cubicBezTo>
                <a:cubicBezTo>
                  <a:pt x="1024" y="5548"/>
                  <a:pt x="1024" y="5548"/>
                  <a:pt x="1024" y="5548"/>
                </a:cubicBezTo>
                <a:lnTo>
                  <a:pt x="1452" y="5548"/>
                </a:lnTo>
                <a:close/>
                <a:moveTo>
                  <a:pt x="3544" y="1836"/>
                </a:moveTo>
                <a:cubicBezTo>
                  <a:pt x="3544" y="1777"/>
                  <a:pt x="3515" y="1748"/>
                  <a:pt x="3456" y="1748"/>
                </a:cubicBezTo>
                <a:cubicBezTo>
                  <a:pt x="3429" y="1748"/>
                  <a:pt x="3407" y="1757"/>
                  <a:pt x="3388" y="1776"/>
                </a:cubicBezTo>
                <a:cubicBezTo>
                  <a:pt x="1220" y="3944"/>
                  <a:pt x="1220" y="3944"/>
                  <a:pt x="1220" y="3944"/>
                </a:cubicBezTo>
                <a:cubicBezTo>
                  <a:pt x="1201" y="3963"/>
                  <a:pt x="1192" y="3985"/>
                  <a:pt x="1192" y="4012"/>
                </a:cubicBezTo>
                <a:cubicBezTo>
                  <a:pt x="1192" y="4071"/>
                  <a:pt x="1221" y="4100"/>
                  <a:pt x="1280" y="4100"/>
                </a:cubicBezTo>
                <a:cubicBezTo>
                  <a:pt x="1307" y="4100"/>
                  <a:pt x="1329" y="4091"/>
                  <a:pt x="1348" y="4072"/>
                </a:cubicBezTo>
                <a:cubicBezTo>
                  <a:pt x="3516" y="1904"/>
                  <a:pt x="3516" y="1904"/>
                  <a:pt x="3516" y="1904"/>
                </a:cubicBezTo>
                <a:cubicBezTo>
                  <a:pt x="3535" y="1885"/>
                  <a:pt x="3544" y="1863"/>
                  <a:pt x="3544" y="1836"/>
                </a:cubicBezTo>
                <a:close/>
                <a:moveTo>
                  <a:pt x="3328" y="1068"/>
                </a:moveTo>
                <a:cubicBezTo>
                  <a:pt x="4992" y="2732"/>
                  <a:pt x="4992" y="2732"/>
                  <a:pt x="4992" y="2732"/>
                </a:cubicBezTo>
                <a:cubicBezTo>
                  <a:pt x="1664" y="6060"/>
                  <a:pt x="1664" y="6060"/>
                  <a:pt x="1664" y="6060"/>
                </a:cubicBezTo>
                <a:cubicBezTo>
                  <a:pt x="0" y="6060"/>
                  <a:pt x="0" y="6060"/>
                  <a:pt x="0" y="6060"/>
                </a:cubicBezTo>
                <a:cubicBezTo>
                  <a:pt x="0" y="4396"/>
                  <a:pt x="0" y="4396"/>
                  <a:pt x="0" y="4396"/>
                </a:cubicBezTo>
                <a:lnTo>
                  <a:pt x="3328" y="1068"/>
                </a:lnTo>
                <a:close/>
                <a:moveTo>
                  <a:pt x="6060" y="1452"/>
                </a:moveTo>
                <a:cubicBezTo>
                  <a:pt x="6060" y="1593"/>
                  <a:pt x="6011" y="1713"/>
                  <a:pt x="5912" y="1812"/>
                </a:cubicBezTo>
                <a:cubicBezTo>
                  <a:pt x="5248" y="2476"/>
                  <a:pt x="5248" y="2476"/>
                  <a:pt x="5248" y="2476"/>
                </a:cubicBezTo>
                <a:cubicBezTo>
                  <a:pt x="3584" y="812"/>
                  <a:pt x="3584" y="812"/>
                  <a:pt x="3584" y="812"/>
                </a:cubicBezTo>
                <a:cubicBezTo>
                  <a:pt x="4248" y="152"/>
                  <a:pt x="4248" y="152"/>
                  <a:pt x="4248" y="152"/>
                </a:cubicBezTo>
                <a:cubicBezTo>
                  <a:pt x="4344" y="51"/>
                  <a:pt x="4464" y="0"/>
                  <a:pt x="4608" y="0"/>
                </a:cubicBezTo>
                <a:cubicBezTo>
                  <a:pt x="4749" y="0"/>
                  <a:pt x="4871" y="51"/>
                  <a:pt x="4972" y="152"/>
                </a:cubicBezTo>
                <a:cubicBezTo>
                  <a:pt x="5912" y="1088"/>
                  <a:pt x="5912" y="1088"/>
                  <a:pt x="5912" y="1088"/>
                </a:cubicBezTo>
                <a:cubicBezTo>
                  <a:pt x="6011" y="1192"/>
                  <a:pt x="6060" y="1313"/>
                  <a:pt x="6060" y="14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6" name="Freeform 209" title="Ikon kuvert"/>
          <p:cNvSpPr>
            <a:spLocks noChangeAspect="1" noEditPoints="1"/>
          </p:cNvSpPr>
          <p:nvPr/>
        </p:nvSpPr>
        <p:spPr bwMode="auto">
          <a:xfrm>
            <a:off x="8295758" y="5966068"/>
            <a:ext cx="251241" cy="197087"/>
          </a:xfrm>
          <a:custGeom>
            <a:avLst/>
            <a:gdLst>
              <a:gd name="T0" fmla="*/ 7168 w 7168"/>
              <a:gd name="T1" fmla="*/ 1816 h 5632"/>
              <a:gd name="T2" fmla="*/ 7168 w 7168"/>
              <a:gd name="T3" fmla="*/ 4992 h 5632"/>
              <a:gd name="T4" fmla="*/ 6980 w 7168"/>
              <a:gd name="T5" fmla="*/ 5444 h 5632"/>
              <a:gd name="T6" fmla="*/ 6528 w 7168"/>
              <a:gd name="T7" fmla="*/ 5632 h 5632"/>
              <a:gd name="T8" fmla="*/ 640 w 7168"/>
              <a:gd name="T9" fmla="*/ 5632 h 5632"/>
              <a:gd name="T10" fmla="*/ 188 w 7168"/>
              <a:gd name="T11" fmla="*/ 5444 h 5632"/>
              <a:gd name="T12" fmla="*/ 0 w 7168"/>
              <a:gd name="T13" fmla="*/ 4992 h 5632"/>
              <a:gd name="T14" fmla="*/ 0 w 7168"/>
              <a:gd name="T15" fmla="*/ 1816 h 5632"/>
              <a:gd name="T16" fmla="*/ 404 w 7168"/>
              <a:gd name="T17" fmla="*/ 2164 h 5632"/>
              <a:gd name="T18" fmla="*/ 2392 w 7168"/>
              <a:gd name="T19" fmla="*/ 3544 h 5632"/>
              <a:gd name="T20" fmla="*/ 2762 w 7168"/>
              <a:gd name="T21" fmla="*/ 3806 h 5632"/>
              <a:gd name="T22" fmla="*/ 3140 w 7168"/>
              <a:gd name="T23" fmla="*/ 3998 h 5632"/>
              <a:gd name="T24" fmla="*/ 3580 w 7168"/>
              <a:gd name="T25" fmla="*/ 4096 h 5632"/>
              <a:gd name="T26" fmla="*/ 3588 w 7168"/>
              <a:gd name="T27" fmla="*/ 4096 h 5632"/>
              <a:gd name="T28" fmla="*/ 4028 w 7168"/>
              <a:gd name="T29" fmla="*/ 3998 h 5632"/>
              <a:gd name="T30" fmla="*/ 4406 w 7168"/>
              <a:gd name="T31" fmla="*/ 3806 h 5632"/>
              <a:gd name="T32" fmla="*/ 4776 w 7168"/>
              <a:gd name="T33" fmla="*/ 3544 h 5632"/>
              <a:gd name="T34" fmla="*/ 6768 w 7168"/>
              <a:gd name="T35" fmla="*/ 2164 h 5632"/>
              <a:gd name="T36" fmla="*/ 7168 w 7168"/>
              <a:gd name="T37" fmla="*/ 1816 h 5632"/>
              <a:gd name="T38" fmla="*/ 7168 w 7168"/>
              <a:gd name="T39" fmla="*/ 640 h 5632"/>
              <a:gd name="T40" fmla="*/ 6972 w 7168"/>
              <a:gd name="T41" fmla="*/ 1244 h 5632"/>
              <a:gd name="T42" fmla="*/ 6484 w 7168"/>
              <a:gd name="T43" fmla="*/ 1736 h 5632"/>
              <a:gd name="T44" fmla="*/ 4612 w 7168"/>
              <a:gd name="T45" fmla="*/ 3036 h 5632"/>
              <a:gd name="T46" fmla="*/ 4442 w 7168"/>
              <a:gd name="T47" fmla="*/ 3158 h 5632"/>
              <a:gd name="T48" fmla="*/ 4226 w 7168"/>
              <a:gd name="T49" fmla="*/ 3310 h 5632"/>
              <a:gd name="T50" fmla="*/ 4018 w 7168"/>
              <a:gd name="T51" fmla="*/ 3440 h 5632"/>
              <a:gd name="T52" fmla="*/ 3788 w 7168"/>
              <a:gd name="T53" fmla="*/ 3548 h 5632"/>
              <a:gd name="T54" fmla="*/ 3588 w 7168"/>
              <a:gd name="T55" fmla="*/ 3584 h 5632"/>
              <a:gd name="T56" fmla="*/ 3580 w 7168"/>
              <a:gd name="T57" fmla="*/ 3584 h 5632"/>
              <a:gd name="T58" fmla="*/ 3380 w 7168"/>
              <a:gd name="T59" fmla="*/ 3548 h 5632"/>
              <a:gd name="T60" fmla="*/ 3150 w 7168"/>
              <a:gd name="T61" fmla="*/ 3440 h 5632"/>
              <a:gd name="T62" fmla="*/ 2942 w 7168"/>
              <a:gd name="T63" fmla="*/ 3310 h 5632"/>
              <a:gd name="T64" fmla="*/ 2726 w 7168"/>
              <a:gd name="T65" fmla="*/ 3158 h 5632"/>
              <a:gd name="T66" fmla="*/ 2556 w 7168"/>
              <a:gd name="T67" fmla="*/ 3036 h 5632"/>
              <a:gd name="T68" fmla="*/ 1508 w 7168"/>
              <a:gd name="T69" fmla="*/ 2306 h 5632"/>
              <a:gd name="T70" fmla="*/ 688 w 7168"/>
              <a:gd name="T71" fmla="*/ 1736 h 5632"/>
              <a:gd name="T72" fmla="*/ 220 w 7168"/>
              <a:gd name="T73" fmla="*/ 1274 h 5632"/>
              <a:gd name="T74" fmla="*/ 0 w 7168"/>
              <a:gd name="T75" fmla="*/ 728 h 5632"/>
              <a:gd name="T76" fmla="*/ 166 w 7168"/>
              <a:gd name="T77" fmla="*/ 208 h 5632"/>
              <a:gd name="T78" fmla="*/ 640 w 7168"/>
              <a:gd name="T79" fmla="*/ 0 h 5632"/>
              <a:gd name="T80" fmla="*/ 6528 w 7168"/>
              <a:gd name="T81" fmla="*/ 0 h 5632"/>
              <a:gd name="T82" fmla="*/ 6978 w 7168"/>
              <a:gd name="T83" fmla="*/ 188 h 5632"/>
              <a:gd name="T84" fmla="*/ 7168 w 7168"/>
              <a:gd name="T85" fmla="*/ 640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68" h="5632">
                <a:moveTo>
                  <a:pt x="7168" y="1816"/>
                </a:moveTo>
                <a:cubicBezTo>
                  <a:pt x="7168" y="4992"/>
                  <a:pt x="7168" y="4992"/>
                  <a:pt x="7168" y="4992"/>
                </a:cubicBezTo>
                <a:cubicBezTo>
                  <a:pt x="7168" y="5168"/>
                  <a:pt x="7105" y="5319"/>
                  <a:pt x="6980" y="5444"/>
                </a:cubicBezTo>
                <a:cubicBezTo>
                  <a:pt x="6855" y="5569"/>
                  <a:pt x="6704" y="5632"/>
                  <a:pt x="6528" y="5632"/>
                </a:cubicBezTo>
                <a:cubicBezTo>
                  <a:pt x="640" y="5632"/>
                  <a:pt x="640" y="5632"/>
                  <a:pt x="640" y="5632"/>
                </a:cubicBezTo>
                <a:cubicBezTo>
                  <a:pt x="464" y="5632"/>
                  <a:pt x="313" y="5569"/>
                  <a:pt x="188" y="5444"/>
                </a:cubicBezTo>
                <a:cubicBezTo>
                  <a:pt x="63" y="5319"/>
                  <a:pt x="0" y="5168"/>
                  <a:pt x="0" y="4992"/>
                </a:cubicBezTo>
                <a:cubicBezTo>
                  <a:pt x="0" y="1816"/>
                  <a:pt x="0" y="1816"/>
                  <a:pt x="0" y="1816"/>
                </a:cubicBezTo>
                <a:cubicBezTo>
                  <a:pt x="117" y="1947"/>
                  <a:pt x="252" y="2063"/>
                  <a:pt x="404" y="2164"/>
                </a:cubicBezTo>
                <a:cubicBezTo>
                  <a:pt x="1369" y="2820"/>
                  <a:pt x="2032" y="3280"/>
                  <a:pt x="2392" y="3544"/>
                </a:cubicBezTo>
                <a:cubicBezTo>
                  <a:pt x="2544" y="3656"/>
                  <a:pt x="2667" y="3743"/>
                  <a:pt x="2762" y="3806"/>
                </a:cubicBezTo>
                <a:cubicBezTo>
                  <a:pt x="2857" y="3869"/>
                  <a:pt x="2983" y="3933"/>
                  <a:pt x="3140" y="3998"/>
                </a:cubicBezTo>
                <a:cubicBezTo>
                  <a:pt x="3297" y="4063"/>
                  <a:pt x="3444" y="4096"/>
                  <a:pt x="3580" y="4096"/>
                </a:cubicBezTo>
                <a:cubicBezTo>
                  <a:pt x="3588" y="4096"/>
                  <a:pt x="3588" y="4096"/>
                  <a:pt x="3588" y="4096"/>
                </a:cubicBezTo>
                <a:cubicBezTo>
                  <a:pt x="3724" y="4096"/>
                  <a:pt x="3871" y="4063"/>
                  <a:pt x="4028" y="3998"/>
                </a:cubicBezTo>
                <a:cubicBezTo>
                  <a:pt x="4185" y="3933"/>
                  <a:pt x="4311" y="3869"/>
                  <a:pt x="4406" y="3806"/>
                </a:cubicBezTo>
                <a:cubicBezTo>
                  <a:pt x="4501" y="3743"/>
                  <a:pt x="4624" y="3656"/>
                  <a:pt x="4776" y="3544"/>
                </a:cubicBezTo>
                <a:cubicBezTo>
                  <a:pt x="5229" y="3216"/>
                  <a:pt x="5893" y="2756"/>
                  <a:pt x="6768" y="2164"/>
                </a:cubicBezTo>
                <a:cubicBezTo>
                  <a:pt x="6920" y="2060"/>
                  <a:pt x="7053" y="1944"/>
                  <a:pt x="7168" y="1816"/>
                </a:cubicBezTo>
                <a:close/>
                <a:moveTo>
                  <a:pt x="7168" y="640"/>
                </a:moveTo>
                <a:cubicBezTo>
                  <a:pt x="7168" y="851"/>
                  <a:pt x="7103" y="1052"/>
                  <a:pt x="6972" y="1244"/>
                </a:cubicBezTo>
                <a:cubicBezTo>
                  <a:pt x="6841" y="1436"/>
                  <a:pt x="6679" y="1600"/>
                  <a:pt x="6484" y="1736"/>
                </a:cubicBezTo>
                <a:cubicBezTo>
                  <a:pt x="5481" y="2432"/>
                  <a:pt x="4857" y="2865"/>
                  <a:pt x="4612" y="3036"/>
                </a:cubicBezTo>
                <a:cubicBezTo>
                  <a:pt x="4585" y="3055"/>
                  <a:pt x="4529" y="3095"/>
                  <a:pt x="4442" y="3158"/>
                </a:cubicBezTo>
                <a:cubicBezTo>
                  <a:pt x="4355" y="3221"/>
                  <a:pt x="4283" y="3271"/>
                  <a:pt x="4226" y="3310"/>
                </a:cubicBezTo>
                <a:cubicBezTo>
                  <a:pt x="4169" y="3349"/>
                  <a:pt x="4099" y="3392"/>
                  <a:pt x="4018" y="3440"/>
                </a:cubicBezTo>
                <a:cubicBezTo>
                  <a:pt x="3937" y="3488"/>
                  <a:pt x="3860" y="3524"/>
                  <a:pt x="3788" y="3548"/>
                </a:cubicBezTo>
                <a:cubicBezTo>
                  <a:pt x="3716" y="3572"/>
                  <a:pt x="3649" y="3584"/>
                  <a:pt x="3588" y="3584"/>
                </a:cubicBezTo>
                <a:cubicBezTo>
                  <a:pt x="3580" y="3584"/>
                  <a:pt x="3580" y="3584"/>
                  <a:pt x="3580" y="3584"/>
                </a:cubicBezTo>
                <a:cubicBezTo>
                  <a:pt x="3519" y="3584"/>
                  <a:pt x="3452" y="3572"/>
                  <a:pt x="3380" y="3548"/>
                </a:cubicBezTo>
                <a:cubicBezTo>
                  <a:pt x="3308" y="3524"/>
                  <a:pt x="3231" y="3488"/>
                  <a:pt x="3150" y="3440"/>
                </a:cubicBezTo>
                <a:cubicBezTo>
                  <a:pt x="3069" y="3392"/>
                  <a:pt x="2999" y="3349"/>
                  <a:pt x="2942" y="3310"/>
                </a:cubicBezTo>
                <a:cubicBezTo>
                  <a:pt x="2885" y="3271"/>
                  <a:pt x="2813" y="3221"/>
                  <a:pt x="2726" y="3158"/>
                </a:cubicBezTo>
                <a:cubicBezTo>
                  <a:pt x="2639" y="3095"/>
                  <a:pt x="2583" y="3055"/>
                  <a:pt x="2556" y="3036"/>
                </a:cubicBezTo>
                <a:cubicBezTo>
                  <a:pt x="2313" y="2865"/>
                  <a:pt x="1964" y="2622"/>
                  <a:pt x="1508" y="2306"/>
                </a:cubicBezTo>
                <a:cubicBezTo>
                  <a:pt x="1052" y="1990"/>
                  <a:pt x="779" y="1800"/>
                  <a:pt x="688" y="1736"/>
                </a:cubicBezTo>
                <a:cubicBezTo>
                  <a:pt x="523" y="1624"/>
                  <a:pt x="367" y="1470"/>
                  <a:pt x="220" y="1274"/>
                </a:cubicBezTo>
                <a:cubicBezTo>
                  <a:pt x="73" y="1078"/>
                  <a:pt x="0" y="896"/>
                  <a:pt x="0" y="728"/>
                </a:cubicBezTo>
                <a:cubicBezTo>
                  <a:pt x="0" y="520"/>
                  <a:pt x="55" y="347"/>
                  <a:pt x="166" y="208"/>
                </a:cubicBezTo>
                <a:cubicBezTo>
                  <a:pt x="277" y="69"/>
                  <a:pt x="435" y="0"/>
                  <a:pt x="640" y="0"/>
                </a:cubicBezTo>
                <a:cubicBezTo>
                  <a:pt x="6528" y="0"/>
                  <a:pt x="6528" y="0"/>
                  <a:pt x="6528" y="0"/>
                </a:cubicBezTo>
                <a:cubicBezTo>
                  <a:pt x="6701" y="0"/>
                  <a:pt x="6851" y="63"/>
                  <a:pt x="6978" y="188"/>
                </a:cubicBezTo>
                <a:cubicBezTo>
                  <a:pt x="7105" y="313"/>
                  <a:pt x="7168" y="464"/>
                  <a:pt x="7168" y="64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7" name="Freeform 197" title="Ikon skärm"/>
          <p:cNvSpPr>
            <a:spLocks noChangeAspect="1" noEditPoints="1"/>
          </p:cNvSpPr>
          <p:nvPr/>
        </p:nvSpPr>
        <p:spPr bwMode="auto">
          <a:xfrm>
            <a:off x="8598707" y="5966068"/>
            <a:ext cx="290748" cy="251241"/>
          </a:xfrm>
          <a:custGeom>
            <a:avLst/>
            <a:gdLst>
              <a:gd name="T0" fmla="*/ 7168 w 7680"/>
              <a:gd name="T1" fmla="*/ 3968 h 6656"/>
              <a:gd name="T2" fmla="*/ 7168 w 7680"/>
              <a:gd name="T3" fmla="*/ 640 h 6656"/>
              <a:gd name="T4" fmla="*/ 7130 w 7680"/>
              <a:gd name="T5" fmla="*/ 550 h 6656"/>
              <a:gd name="T6" fmla="*/ 7040 w 7680"/>
              <a:gd name="T7" fmla="*/ 512 h 6656"/>
              <a:gd name="T8" fmla="*/ 640 w 7680"/>
              <a:gd name="T9" fmla="*/ 512 h 6656"/>
              <a:gd name="T10" fmla="*/ 550 w 7680"/>
              <a:gd name="T11" fmla="*/ 550 h 6656"/>
              <a:gd name="T12" fmla="*/ 512 w 7680"/>
              <a:gd name="T13" fmla="*/ 640 h 6656"/>
              <a:gd name="T14" fmla="*/ 512 w 7680"/>
              <a:gd name="T15" fmla="*/ 3968 h 6656"/>
              <a:gd name="T16" fmla="*/ 550 w 7680"/>
              <a:gd name="T17" fmla="*/ 4058 h 6656"/>
              <a:gd name="T18" fmla="*/ 640 w 7680"/>
              <a:gd name="T19" fmla="*/ 4096 h 6656"/>
              <a:gd name="T20" fmla="*/ 7040 w 7680"/>
              <a:gd name="T21" fmla="*/ 4096 h 6656"/>
              <a:gd name="T22" fmla="*/ 7130 w 7680"/>
              <a:gd name="T23" fmla="*/ 4058 h 6656"/>
              <a:gd name="T24" fmla="*/ 7168 w 7680"/>
              <a:gd name="T25" fmla="*/ 3968 h 6656"/>
              <a:gd name="T26" fmla="*/ 7680 w 7680"/>
              <a:gd name="T27" fmla="*/ 640 h 6656"/>
              <a:gd name="T28" fmla="*/ 7680 w 7680"/>
              <a:gd name="T29" fmla="*/ 4992 h 6656"/>
              <a:gd name="T30" fmla="*/ 7492 w 7680"/>
              <a:gd name="T31" fmla="*/ 5444 h 6656"/>
              <a:gd name="T32" fmla="*/ 7040 w 7680"/>
              <a:gd name="T33" fmla="*/ 5632 h 6656"/>
              <a:gd name="T34" fmla="*/ 4864 w 7680"/>
              <a:gd name="T35" fmla="*/ 5632 h 6656"/>
              <a:gd name="T36" fmla="*/ 4928 w 7680"/>
              <a:gd name="T37" fmla="*/ 5942 h 6656"/>
              <a:gd name="T38" fmla="*/ 5056 w 7680"/>
              <a:gd name="T39" fmla="*/ 6226 h 6656"/>
              <a:gd name="T40" fmla="*/ 5120 w 7680"/>
              <a:gd name="T41" fmla="*/ 6400 h 6656"/>
              <a:gd name="T42" fmla="*/ 5044 w 7680"/>
              <a:gd name="T43" fmla="*/ 6580 h 6656"/>
              <a:gd name="T44" fmla="*/ 4864 w 7680"/>
              <a:gd name="T45" fmla="*/ 6656 h 6656"/>
              <a:gd name="T46" fmla="*/ 2816 w 7680"/>
              <a:gd name="T47" fmla="*/ 6656 h 6656"/>
              <a:gd name="T48" fmla="*/ 2636 w 7680"/>
              <a:gd name="T49" fmla="*/ 6580 h 6656"/>
              <a:gd name="T50" fmla="*/ 2560 w 7680"/>
              <a:gd name="T51" fmla="*/ 6400 h 6656"/>
              <a:gd name="T52" fmla="*/ 2624 w 7680"/>
              <a:gd name="T53" fmla="*/ 6224 h 6656"/>
              <a:gd name="T54" fmla="*/ 2752 w 7680"/>
              <a:gd name="T55" fmla="*/ 5944 h 6656"/>
              <a:gd name="T56" fmla="*/ 2816 w 7680"/>
              <a:gd name="T57" fmla="*/ 5632 h 6656"/>
              <a:gd name="T58" fmla="*/ 640 w 7680"/>
              <a:gd name="T59" fmla="*/ 5632 h 6656"/>
              <a:gd name="T60" fmla="*/ 188 w 7680"/>
              <a:gd name="T61" fmla="*/ 5444 h 6656"/>
              <a:gd name="T62" fmla="*/ 0 w 7680"/>
              <a:gd name="T63" fmla="*/ 4992 h 6656"/>
              <a:gd name="T64" fmla="*/ 0 w 7680"/>
              <a:gd name="T65" fmla="*/ 640 h 6656"/>
              <a:gd name="T66" fmla="*/ 188 w 7680"/>
              <a:gd name="T67" fmla="*/ 188 h 6656"/>
              <a:gd name="T68" fmla="*/ 640 w 7680"/>
              <a:gd name="T69" fmla="*/ 0 h 6656"/>
              <a:gd name="T70" fmla="*/ 7040 w 7680"/>
              <a:gd name="T71" fmla="*/ 0 h 6656"/>
              <a:gd name="T72" fmla="*/ 7492 w 7680"/>
              <a:gd name="T73" fmla="*/ 188 h 6656"/>
              <a:gd name="T74" fmla="*/ 7680 w 7680"/>
              <a:gd name="T75" fmla="*/ 640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80" h="6656">
                <a:moveTo>
                  <a:pt x="7168" y="3968"/>
                </a:moveTo>
                <a:cubicBezTo>
                  <a:pt x="7168" y="640"/>
                  <a:pt x="7168" y="640"/>
                  <a:pt x="7168" y="640"/>
                </a:cubicBezTo>
                <a:cubicBezTo>
                  <a:pt x="7168" y="605"/>
                  <a:pt x="7155" y="575"/>
                  <a:pt x="7130" y="550"/>
                </a:cubicBezTo>
                <a:cubicBezTo>
                  <a:pt x="7105" y="525"/>
                  <a:pt x="7075" y="512"/>
                  <a:pt x="7040" y="512"/>
                </a:cubicBezTo>
                <a:cubicBezTo>
                  <a:pt x="640" y="512"/>
                  <a:pt x="640" y="512"/>
                  <a:pt x="640" y="512"/>
                </a:cubicBezTo>
                <a:cubicBezTo>
                  <a:pt x="605" y="512"/>
                  <a:pt x="575" y="525"/>
                  <a:pt x="550" y="550"/>
                </a:cubicBezTo>
                <a:cubicBezTo>
                  <a:pt x="525" y="575"/>
                  <a:pt x="512" y="605"/>
                  <a:pt x="512" y="640"/>
                </a:cubicBezTo>
                <a:cubicBezTo>
                  <a:pt x="512" y="3968"/>
                  <a:pt x="512" y="3968"/>
                  <a:pt x="512" y="3968"/>
                </a:cubicBezTo>
                <a:cubicBezTo>
                  <a:pt x="512" y="4003"/>
                  <a:pt x="525" y="4033"/>
                  <a:pt x="550" y="4058"/>
                </a:cubicBezTo>
                <a:cubicBezTo>
                  <a:pt x="575" y="4083"/>
                  <a:pt x="605" y="4096"/>
                  <a:pt x="640" y="4096"/>
                </a:cubicBezTo>
                <a:cubicBezTo>
                  <a:pt x="7040" y="4096"/>
                  <a:pt x="7040" y="4096"/>
                  <a:pt x="7040" y="4096"/>
                </a:cubicBezTo>
                <a:cubicBezTo>
                  <a:pt x="7075" y="4096"/>
                  <a:pt x="7105" y="4083"/>
                  <a:pt x="7130" y="4058"/>
                </a:cubicBezTo>
                <a:cubicBezTo>
                  <a:pt x="7155" y="4033"/>
                  <a:pt x="7168" y="4003"/>
                  <a:pt x="7168" y="3968"/>
                </a:cubicBezTo>
                <a:close/>
                <a:moveTo>
                  <a:pt x="7680" y="640"/>
                </a:moveTo>
                <a:cubicBezTo>
                  <a:pt x="7680" y="4992"/>
                  <a:pt x="7680" y="4992"/>
                  <a:pt x="7680" y="4992"/>
                </a:cubicBezTo>
                <a:cubicBezTo>
                  <a:pt x="7680" y="5168"/>
                  <a:pt x="7617" y="5319"/>
                  <a:pt x="7492" y="5444"/>
                </a:cubicBezTo>
                <a:cubicBezTo>
                  <a:pt x="7367" y="5569"/>
                  <a:pt x="7216" y="5632"/>
                  <a:pt x="7040" y="5632"/>
                </a:cubicBezTo>
                <a:cubicBezTo>
                  <a:pt x="4864" y="5632"/>
                  <a:pt x="4864" y="5632"/>
                  <a:pt x="4864" y="5632"/>
                </a:cubicBezTo>
                <a:cubicBezTo>
                  <a:pt x="4864" y="5731"/>
                  <a:pt x="4885" y="5834"/>
                  <a:pt x="4928" y="5942"/>
                </a:cubicBezTo>
                <a:cubicBezTo>
                  <a:pt x="4971" y="6050"/>
                  <a:pt x="5013" y="6145"/>
                  <a:pt x="5056" y="6226"/>
                </a:cubicBezTo>
                <a:cubicBezTo>
                  <a:pt x="5099" y="6307"/>
                  <a:pt x="5120" y="6365"/>
                  <a:pt x="5120" y="6400"/>
                </a:cubicBezTo>
                <a:cubicBezTo>
                  <a:pt x="5120" y="6469"/>
                  <a:pt x="5095" y="6529"/>
                  <a:pt x="5044" y="6580"/>
                </a:cubicBezTo>
                <a:cubicBezTo>
                  <a:pt x="4993" y="6631"/>
                  <a:pt x="4933" y="6656"/>
                  <a:pt x="4864" y="6656"/>
                </a:cubicBezTo>
                <a:cubicBezTo>
                  <a:pt x="2816" y="6656"/>
                  <a:pt x="2816" y="6656"/>
                  <a:pt x="2816" y="6656"/>
                </a:cubicBezTo>
                <a:cubicBezTo>
                  <a:pt x="2747" y="6656"/>
                  <a:pt x="2687" y="6631"/>
                  <a:pt x="2636" y="6580"/>
                </a:cubicBezTo>
                <a:cubicBezTo>
                  <a:pt x="2585" y="6529"/>
                  <a:pt x="2560" y="6469"/>
                  <a:pt x="2560" y="6400"/>
                </a:cubicBezTo>
                <a:cubicBezTo>
                  <a:pt x="2560" y="6363"/>
                  <a:pt x="2581" y="6304"/>
                  <a:pt x="2624" y="6224"/>
                </a:cubicBezTo>
                <a:cubicBezTo>
                  <a:pt x="2667" y="6144"/>
                  <a:pt x="2709" y="6051"/>
                  <a:pt x="2752" y="5944"/>
                </a:cubicBezTo>
                <a:cubicBezTo>
                  <a:pt x="2795" y="5837"/>
                  <a:pt x="2816" y="5733"/>
                  <a:pt x="2816" y="5632"/>
                </a:cubicBezTo>
                <a:cubicBezTo>
                  <a:pt x="640" y="5632"/>
                  <a:pt x="640" y="5632"/>
                  <a:pt x="640" y="5632"/>
                </a:cubicBezTo>
                <a:cubicBezTo>
                  <a:pt x="464" y="5632"/>
                  <a:pt x="313" y="5569"/>
                  <a:pt x="188" y="5444"/>
                </a:cubicBezTo>
                <a:cubicBezTo>
                  <a:pt x="63" y="5319"/>
                  <a:pt x="0" y="5168"/>
                  <a:pt x="0" y="4992"/>
                </a:cubicBezTo>
                <a:cubicBezTo>
                  <a:pt x="0" y="640"/>
                  <a:pt x="0" y="640"/>
                  <a:pt x="0" y="640"/>
                </a:cubicBezTo>
                <a:cubicBezTo>
                  <a:pt x="0" y="464"/>
                  <a:pt x="63" y="313"/>
                  <a:pt x="188" y="188"/>
                </a:cubicBezTo>
                <a:cubicBezTo>
                  <a:pt x="313" y="63"/>
                  <a:pt x="464" y="0"/>
                  <a:pt x="640" y="0"/>
                </a:cubicBezTo>
                <a:cubicBezTo>
                  <a:pt x="7040" y="0"/>
                  <a:pt x="7040" y="0"/>
                  <a:pt x="7040" y="0"/>
                </a:cubicBezTo>
                <a:cubicBezTo>
                  <a:pt x="7216" y="0"/>
                  <a:pt x="7367" y="63"/>
                  <a:pt x="7492" y="188"/>
                </a:cubicBezTo>
                <a:cubicBezTo>
                  <a:pt x="7617" y="313"/>
                  <a:pt x="7680" y="464"/>
                  <a:pt x="7680" y="64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8" name="Freeform 469" title="Ikon bild"/>
          <p:cNvSpPr>
            <a:spLocks noChangeAspect="1" noEditPoints="1"/>
          </p:cNvSpPr>
          <p:nvPr/>
        </p:nvSpPr>
        <p:spPr bwMode="auto">
          <a:xfrm>
            <a:off x="8953576" y="5966068"/>
            <a:ext cx="251241" cy="199306"/>
          </a:xfrm>
          <a:custGeom>
            <a:avLst/>
            <a:gdLst>
              <a:gd name="T0" fmla="*/ 2560 w 7680"/>
              <a:gd name="T1" fmla="*/ 1792 h 6144"/>
              <a:gd name="T2" fmla="*/ 2336 w 7680"/>
              <a:gd name="T3" fmla="*/ 2336 h 6144"/>
              <a:gd name="T4" fmla="*/ 1792 w 7680"/>
              <a:gd name="T5" fmla="*/ 2560 h 6144"/>
              <a:gd name="T6" fmla="*/ 1248 w 7680"/>
              <a:gd name="T7" fmla="*/ 2336 h 6144"/>
              <a:gd name="T8" fmla="*/ 1024 w 7680"/>
              <a:gd name="T9" fmla="*/ 1792 h 6144"/>
              <a:gd name="T10" fmla="*/ 1248 w 7680"/>
              <a:gd name="T11" fmla="*/ 1248 h 6144"/>
              <a:gd name="T12" fmla="*/ 1792 w 7680"/>
              <a:gd name="T13" fmla="*/ 1024 h 6144"/>
              <a:gd name="T14" fmla="*/ 2336 w 7680"/>
              <a:gd name="T15" fmla="*/ 1248 h 6144"/>
              <a:gd name="T16" fmla="*/ 2560 w 7680"/>
              <a:gd name="T17" fmla="*/ 1792 h 6144"/>
              <a:gd name="T18" fmla="*/ 6656 w 7680"/>
              <a:gd name="T19" fmla="*/ 3328 h 6144"/>
              <a:gd name="T20" fmla="*/ 6656 w 7680"/>
              <a:gd name="T21" fmla="*/ 5120 h 6144"/>
              <a:gd name="T22" fmla="*/ 1024 w 7680"/>
              <a:gd name="T23" fmla="*/ 5120 h 6144"/>
              <a:gd name="T24" fmla="*/ 1024 w 7680"/>
              <a:gd name="T25" fmla="*/ 4352 h 6144"/>
              <a:gd name="T26" fmla="*/ 2304 w 7680"/>
              <a:gd name="T27" fmla="*/ 3072 h 6144"/>
              <a:gd name="T28" fmla="*/ 2944 w 7680"/>
              <a:gd name="T29" fmla="*/ 3712 h 6144"/>
              <a:gd name="T30" fmla="*/ 4992 w 7680"/>
              <a:gd name="T31" fmla="*/ 1664 h 6144"/>
              <a:gd name="T32" fmla="*/ 6656 w 7680"/>
              <a:gd name="T33" fmla="*/ 3328 h 6144"/>
              <a:gd name="T34" fmla="*/ 7040 w 7680"/>
              <a:gd name="T35" fmla="*/ 512 h 6144"/>
              <a:gd name="T36" fmla="*/ 640 w 7680"/>
              <a:gd name="T37" fmla="*/ 512 h 6144"/>
              <a:gd name="T38" fmla="*/ 550 w 7680"/>
              <a:gd name="T39" fmla="*/ 550 h 6144"/>
              <a:gd name="T40" fmla="*/ 512 w 7680"/>
              <a:gd name="T41" fmla="*/ 640 h 6144"/>
              <a:gd name="T42" fmla="*/ 512 w 7680"/>
              <a:gd name="T43" fmla="*/ 5504 h 6144"/>
              <a:gd name="T44" fmla="*/ 550 w 7680"/>
              <a:gd name="T45" fmla="*/ 5594 h 6144"/>
              <a:gd name="T46" fmla="*/ 640 w 7680"/>
              <a:gd name="T47" fmla="*/ 5632 h 6144"/>
              <a:gd name="T48" fmla="*/ 7040 w 7680"/>
              <a:gd name="T49" fmla="*/ 5632 h 6144"/>
              <a:gd name="T50" fmla="*/ 7130 w 7680"/>
              <a:gd name="T51" fmla="*/ 5594 h 6144"/>
              <a:gd name="T52" fmla="*/ 7168 w 7680"/>
              <a:gd name="T53" fmla="*/ 5504 h 6144"/>
              <a:gd name="T54" fmla="*/ 7168 w 7680"/>
              <a:gd name="T55" fmla="*/ 640 h 6144"/>
              <a:gd name="T56" fmla="*/ 7130 w 7680"/>
              <a:gd name="T57" fmla="*/ 550 h 6144"/>
              <a:gd name="T58" fmla="*/ 7040 w 7680"/>
              <a:gd name="T59" fmla="*/ 512 h 6144"/>
              <a:gd name="T60" fmla="*/ 7680 w 7680"/>
              <a:gd name="T61" fmla="*/ 640 h 6144"/>
              <a:gd name="T62" fmla="*/ 7680 w 7680"/>
              <a:gd name="T63" fmla="*/ 5504 h 6144"/>
              <a:gd name="T64" fmla="*/ 7492 w 7680"/>
              <a:gd name="T65" fmla="*/ 5956 h 6144"/>
              <a:gd name="T66" fmla="*/ 7040 w 7680"/>
              <a:gd name="T67" fmla="*/ 6144 h 6144"/>
              <a:gd name="T68" fmla="*/ 640 w 7680"/>
              <a:gd name="T69" fmla="*/ 6144 h 6144"/>
              <a:gd name="T70" fmla="*/ 188 w 7680"/>
              <a:gd name="T71" fmla="*/ 5956 h 6144"/>
              <a:gd name="T72" fmla="*/ 0 w 7680"/>
              <a:gd name="T73" fmla="*/ 5504 h 6144"/>
              <a:gd name="T74" fmla="*/ 0 w 7680"/>
              <a:gd name="T75" fmla="*/ 640 h 6144"/>
              <a:gd name="T76" fmla="*/ 188 w 7680"/>
              <a:gd name="T77" fmla="*/ 188 h 6144"/>
              <a:gd name="T78" fmla="*/ 640 w 7680"/>
              <a:gd name="T79" fmla="*/ 0 h 6144"/>
              <a:gd name="T80" fmla="*/ 7040 w 7680"/>
              <a:gd name="T81" fmla="*/ 0 h 6144"/>
              <a:gd name="T82" fmla="*/ 7492 w 7680"/>
              <a:gd name="T83" fmla="*/ 188 h 6144"/>
              <a:gd name="T84" fmla="*/ 7680 w 7680"/>
              <a:gd name="T85" fmla="*/ 640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80" h="6144">
                <a:moveTo>
                  <a:pt x="2560" y="1792"/>
                </a:moveTo>
                <a:cubicBezTo>
                  <a:pt x="2560" y="2005"/>
                  <a:pt x="2485" y="2187"/>
                  <a:pt x="2336" y="2336"/>
                </a:cubicBezTo>
                <a:cubicBezTo>
                  <a:pt x="2187" y="2485"/>
                  <a:pt x="2005" y="2560"/>
                  <a:pt x="1792" y="2560"/>
                </a:cubicBezTo>
                <a:cubicBezTo>
                  <a:pt x="1579" y="2560"/>
                  <a:pt x="1397" y="2485"/>
                  <a:pt x="1248" y="2336"/>
                </a:cubicBezTo>
                <a:cubicBezTo>
                  <a:pt x="1099" y="2187"/>
                  <a:pt x="1024" y="2005"/>
                  <a:pt x="1024" y="1792"/>
                </a:cubicBezTo>
                <a:cubicBezTo>
                  <a:pt x="1024" y="1579"/>
                  <a:pt x="1099" y="1397"/>
                  <a:pt x="1248" y="1248"/>
                </a:cubicBezTo>
                <a:cubicBezTo>
                  <a:pt x="1397" y="1099"/>
                  <a:pt x="1579" y="1024"/>
                  <a:pt x="1792" y="1024"/>
                </a:cubicBezTo>
                <a:cubicBezTo>
                  <a:pt x="2005" y="1024"/>
                  <a:pt x="2187" y="1099"/>
                  <a:pt x="2336" y="1248"/>
                </a:cubicBezTo>
                <a:cubicBezTo>
                  <a:pt x="2485" y="1397"/>
                  <a:pt x="2560" y="1579"/>
                  <a:pt x="2560" y="1792"/>
                </a:cubicBezTo>
                <a:close/>
                <a:moveTo>
                  <a:pt x="6656" y="3328"/>
                </a:moveTo>
                <a:cubicBezTo>
                  <a:pt x="6656" y="5120"/>
                  <a:pt x="6656" y="5120"/>
                  <a:pt x="6656" y="5120"/>
                </a:cubicBezTo>
                <a:cubicBezTo>
                  <a:pt x="1024" y="5120"/>
                  <a:pt x="1024" y="5120"/>
                  <a:pt x="1024" y="5120"/>
                </a:cubicBezTo>
                <a:cubicBezTo>
                  <a:pt x="1024" y="4352"/>
                  <a:pt x="1024" y="4352"/>
                  <a:pt x="1024" y="4352"/>
                </a:cubicBezTo>
                <a:cubicBezTo>
                  <a:pt x="2304" y="3072"/>
                  <a:pt x="2304" y="3072"/>
                  <a:pt x="2304" y="3072"/>
                </a:cubicBezTo>
                <a:cubicBezTo>
                  <a:pt x="2944" y="3712"/>
                  <a:pt x="2944" y="3712"/>
                  <a:pt x="2944" y="3712"/>
                </a:cubicBezTo>
                <a:cubicBezTo>
                  <a:pt x="4992" y="1664"/>
                  <a:pt x="4992" y="1664"/>
                  <a:pt x="4992" y="1664"/>
                </a:cubicBezTo>
                <a:lnTo>
                  <a:pt x="6656" y="3328"/>
                </a:lnTo>
                <a:close/>
                <a:moveTo>
                  <a:pt x="7040" y="512"/>
                </a:moveTo>
                <a:cubicBezTo>
                  <a:pt x="640" y="512"/>
                  <a:pt x="640" y="512"/>
                  <a:pt x="640" y="512"/>
                </a:cubicBezTo>
                <a:cubicBezTo>
                  <a:pt x="605" y="512"/>
                  <a:pt x="575" y="525"/>
                  <a:pt x="550" y="550"/>
                </a:cubicBezTo>
                <a:cubicBezTo>
                  <a:pt x="525" y="575"/>
                  <a:pt x="512" y="605"/>
                  <a:pt x="512" y="640"/>
                </a:cubicBezTo>
                <a:cubicBezTo>
                  <a:pt x="512" y="5504"/>
                  <a:pt x="512" y="5504"/>
                  <a:pt x="512" y="5504"/>
                </a:cubicBezTo>
                <a:cubicBezTo>
                  <a:pt x="512" y="5539"/>
                  <a:pt x="525" y="5569"/>
                  <a:pt x="550" y="5594"/>
                </a:cubicBezTo>
                <a:cubicBezTo>
                  <a:pt x="575" y="5619"/>
                  <a:pt x="605" y="5632"/>
                  <a:pt x="640" y="5632"/>
                </a:cubicBezTo>
                <a:cubicBezTo>
                  <a:pt x="7040" y="5632"/>
                  <a:pt x="7040" y="5632"/>
                  <a:pt x="7040" y="5632"/>
                </a:cubicBezTo>
                <a:cubicBezTo>
                  <a:pt x="7075" y="5632"/>
                  <a:pt x="7105" y="5619"/>
                  <a:pt x="7130" y="5594"/>
                </a:cubicBezTo>
                <a:cubicBezTo>
                  <a:pt x="7155" y="5569"/>
                  <a:pt x="7168" y="5539"/>
                  <a:pt x="7168" y="5504"/>
                </a:cubicBezTo>
                <a:cubicBezTo>
                  <a:pt x="7168" y="640"/>
                  <a:pt x="7168" y="640"/>
                  <a:pt x="7168" y="640"/>
                </a:cubicBezTo>
                <a:cubicBezTo>
                  <a:pt x="7168" y="605"/>
                  <a:pt x="7155" y="575"/>
                  <a:pt x="7130" y="550"/>
                </a:cubicBezTo>
                <a:cubicBezTo>
                  <a:pt x="7105" y="525"/>
                  <a:pt x="7075" y="512"/>
                  <a:pt x="7040" y="512"/>
                </a:cubicBezTo>
                <a:close/>
                <a:moveTo>
                  <a:pt x="7680" y="640"/>
                </a:moveTo>
                <a:cubicBezTo>
                  <a:pt x="7680" y="5504"/>
                  <a:pt x="7680" y="5504"/>
                  <a:pt x="7680" y="5504"/>
                </a:cubicBezTo>
                <a:cubicBezTo>
                  <a:pt x="7680" y="5680"/>
                  <a:pt x="7617" y="5831"/>
                  <a:pt x="7492" y="5956"/>
                </a:cubicBezTo>
                <a:cubicBezTo>
                  <a:pt x="7367" y="6081"/>
                  <a:pt x="7216" y="6144"/>
                  <a:pt x="7040" y="6144"/>
                </a:cubicBezTo>
                <a:cubicBezTo>
                  <a:pt x="640" y="6144"/>
                  <a:pt x="640" y="6144"/>
                  <a:pt x="640" y="6144"/>
                </a:cubicBezTo>
                <a:cubicBezTo>
                  <a:pt x="464" y="6144"/>
                  <a:pt x="313" y="6081"/>
                  <a:pt x="188" y="5956"/>
                </a:cubicBezTo>
                <a:cubicBezTo>
                  <a:pt x="63" y="5831"/>
                  <a:pt x="0" y="5680"/>
                  <a:pt x="0" y="5504"/>
                </a:cubicBezTo>
                <a:cubicBezTo>
                  <a:pt x="0" y="640"/>
                  <a:pt x="0" y="640"/>
                  <a:pt x="0" y="640"/>
                </a:cubicBezTo>
                <a:cubicBezTo>
                  <a:pt x="0" y="464"/>
                  <a:pt x="63" y="313"/>
                  <a:pt x="188" y="188"/>
                </a:cubicBezTo>
                <a:cubicBezTo>
                  <a:pt x="313" y="63"/>
                  <a:pt x="464" y="0"/>
                  <a:pt x="640" y="0"/>
                </a:cubicBezTo>
                <a:cubicBezTo>
                  <a:pt x="7040" y="0"/>
                  <a:pt x="7040" y="0"/>
                  <a:pt x="7040" y="0"/>
                </a:cubicBezTo>
                <a:cubicBezTo>
                  <a:pt x="7216" y="0"/>
                  <a:pt x="7367" y="63"/>
                  <a:pt x="7492" y="188"/>
                </a:cubicBezTo>
                <a:cubicBezTo>
                  <a:pt x="7617" y="313"/>
                  <a:pt x="7680" y="464"/>
                  <a:pt x="7680" y="64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9" name="Freeform 473" title="Ikon diagram"/>
          <p:cNvSpPr>
            <a:spLocks noChangeAspect="1" noEditPoints="1"/>
          </p:cNvSpPr>
          <p:nvPr/>
        </p:nvSpPr>
        <p:spPr bwMode="auto">
          <a:xfrm>
            <a:off x="9270073" y="5966068"/>
            <a:ext cx="251241" cy="241920"/>
          </a:xfrm>
          <a:custGeom>
            <a:avLst/>
            <a:gdLst>
              <a:gd name="T0" fmla="*/ 3072 w 6912"/>
              <a:gd name="T1" fmla="*/ 3560 h 6656"/>
              <a:gd name="T2" fmla="*/ 5256 w 6912"/>
              <a:gd name="T3" fmla="*/ 5744 h 6656"/>
              <a:gd name="T4" fmla="*/ 4266 w 6912"/>
              <a:gd name="T5" fmla="*/ 6416 h 6656"/>
              <a:gd name="T6" fmla="*/ 3072 w 6912"/>
              <a:gd name="T7" fmla="*/ 6656 h 6656"/>
              <a:gd name="T8" fmla="*/ 1530 w 6912"/>
              <a:gd name="T9" fmla="*/ 6244 h 6656"/>
              <a:gd name="T10" fmla="*/ 412 w 6912"/>
              <a:gd name="T11" fmla="*/ 5126 h 6656"/>
              <a:gd name="T12" fmla="*/ 0 w 6912"/>
              <a:gd name="T13" fmla="*/ 3584 h 6656"/>
              <a:gd name="T14" fmla="*/ 412 w 6912"/>
              <a:gd name="T15" fmla="*/ 2042 h 6656"/>
              <a:gd name="T16" fmla="*/ 1530 w 6912"/>
              <a:gd name="T17" fmla="*/ 924 h 6656"/>
              <a:gd name="T18" fmla="*/ 3072 w 6912"/>
              <a:gd name="T19" fmla="*/ 512 h 6656"/>
              <a:gd name="T20" fmla="*/ 3072 w 6912"/>
              <a:gd name="T21" fmla="*/ 3560 h 6656"/>
              <a:gd name="T22" fmla="*/ 3820 w 6912"/>
              <a:gd name="T23" fmla="*/ 3584 h 6656"/>
              <a:gd name="T24" fmla="*/ 6912 w 6912"/>
              <a:gd name="T25" fmla="*/ 3584 h 6656"/>
              <a:gd name="T26" fmla="*/ 6672 w 6912"/>
              <a:gd name="T27" fmla="*/ 4778 h 6656"/>
              <a:gd name="T28" fmla="*/ 6000 w 6912"/>
              <a:gd name="T29" fmla="*/ 5768 h 6656"/>
              <a:gd name="T30" fmla="*/ 3820 w 6912"/>
              <a:gd name="T31" fmla="*/ 3584 h 6656"/>
              <a:gd name="T32" fmla="*/ 6656 w 6912"/>
              <a:gd name="T33" fmla="*/ 3072 h 6656"/>
              <a:gd name="T34" fmla="*/ 3584 w 6912"/>
              <a:gd name="T35" fmla="*/ 3072 h 6656"/>
              <a:gd name="T36" fmla="*/ 3584 w 6912"/>
              <a:gd name="T37" fmla="*/ 0 h 6656"/>
              <a:gd name="T38" fmla="*/ 5126 w 6912"/>
              <a:gd name="T39" fmla="*/ 412 h 6656"/>
              <a:gd name="T40" fmla="*/ 6244 w 6912"/>
              <a:gd name="T41" fmla="*/ 1530 h 6656"/>
              <a:gd name="T42" fmla="*/ 6656 w 6912"/>
              <a:gd name="T43" fmla="*/ 3072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12" h="6656">
                <a:moveTo>
                  <a:pt x="3072" y="3560"/>
                </a:moveTo>
                <a:cubicBezTo>
                  <a:pt x="5256" y="5744"/>
                  <a:pt x="5256" y="5744"/>
                  <a:pt x="5256" y="5744"/>
                </a:cubicBezTo>
                <a:cubicBezTo>
                  <a:pt x="4973" y="6032"/>
                  <a:pt x="4643" y="6256"/>
                  <a:pt x="4266" y="6416"/>
                </a:cubicBezTo>
                <a:cubicBezTo>
                  <a:pt x="3889" y="6576"/>
                  <a:pt x="3491" y="6656"/>
                  <a:pt x="3072" y="6656"/>
                </a:cubicBezTo>
                <a:cubicBezTo>
                  <a:pt x="2515" y="6656"/>
                  <a:pt x="2001" y="6519"/>
                  <a:pt x="1530" y="6244"/>
                </a:cubicBezTo>
                <a:cubicBezTo>
                  <a:pt x="1059" y="5969"/>
                  <a:pt x="687" y="5597"/>
                  <a:pt x="412" y="5126"/>
                </a:cubicBezTo>
                <a:cubicBezTo>
                  <a:pt x="137" y="4655"/>
                  <a:pt x="0" y="4141"/>
                  <a:pt x="0" y="3584"/>
                </a:cubicBezTo>
                <a:cubicBezTo>
                  <a:pt x="0" y="3027"/>
                  <a:pt x="137" y="2513"/>
                  <a:pt x="412" y="2042"/>
                </a:cubicBezTo>
                <a:cubicBezTo>
                  <a:pt x="687" y="1571"/>
                  <a:pt x="1059" y="1199"/>
                  <a:pt x="1530" y="924"/>
                </a:cubicBezTo>
                <a:cubicBezTo>
                  <a:pt x="2001" y="649"/>
                  <a:pt x="2515" y="512"/>
                  <a:pt x="3072" y="512"/>
                </a:cubicBezTo>
                <a:lnTo>
                  <a:pt x="3072" y="3560"/>
                </a:lnTo>
                <a:close/>
                <a:moveTo>
                  <a:pt x="3820" y="3584"/>
                </a:moveTo>
                <a:cubicBezTo>
                  <a:pt x="6912" y="3584"/>
                  <a:pt x="6912" y="3584"/>
                  <a:pt x="6912" y="3584"/>
                </a:cubicBezTo>
                <a:cubicBezTo>
                  <a:pt x="6912" y="4003"/>
                  <a:pt x="6832" y="4401"/>
                  <a:pt x="6672" y="4778"/>
                </a:cubicBezTo>
                <a:cubicBezTo>
                  <a:pt x="6512" y="5155"/>
                  <a:pt x="6288" y="5485"/>
                  <a:pt x="6000" y="5768"/>
                </a:cubicBezTo>
                <a:lnTo>
                  <a:pt x="3820" y="3584"/>
                </a:lnTo>
                <a:close/>
                <a:moveTo>
                  <a:pt x="6656" y="3072"/>
                </a:moveTo>
                <a:cubicBezTo>
                  <a:pt x="3584" y="3072"/>
                  <a:pt x="3584" y="3072"/>
                  <a:pt x="3584" y="3072"/>
                </a:cubicBezTo>
                <a:cubicBezTo>
                  <a:pt x="3584" y="0"/>
                  <a:pt x="3584" y="0"/>
                  <a:pt x="3584" y="0"/>
                </a:cubicBezTo>
                <a:cubicBezTo>
                  <a:pt x="4141" y="0"/>
                  <a:pt x="4655" y="137"/>
                  <a:pt x="5126" y="412"/>
                </a:cubicBezTo>
                <a:cubicBezTo>
                  <a:pt x="5597" y="687"/>
                  <a:pt x="5969" y="1059"/>
                  <a:pt x="6244" y="1530"/>
                </a:cubicBezTo>
                <a:cubicBezTo>
                  <a:pt x="6519" y="2001"/>
                  <a:pt x="6656" y="2515"/>
                  <a:pt x="6656"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90" name="Freeform 97" title="Ikon höghus"/>
          <p:cNvSpPr>
            <a:spLocks noChangeAspect="1" noEditPoints="1"/>
          </p:cNvSpPr>
          <p:nvPr/>
        </p:nvSpPr>
        <p:spPr bwMode="auto">
          <a:xfrm>
            <a:off x="9588602" y="5966068"/>
            <a:ext cx="197531" cy="251241"/>
          </a:xfrm>
          <a:custGeom>
            <a:avLst/>
            <a:gdLst>
              <a:gd name="T0" fmla="*/ 5556 w 5632"/>
              <a:gd name="T1" fmla="*/ 7092 h 7168"/>
              <a:gd name="T2" fmla="*/ 0 w 5632"/>
              <a:gd name="T3" fmla="*/ 256 h 7168"/>
              <a:gd name="T4" fmla="*/ 2048 w 5632"/>
              <a:gd name="T5" fmla="*/ 1408 h 7168"/>
              <a:gd name="T6" fmla="*/ 2560 w 5632"/>
              <a:gd name="T7" fmla="*/ 1408 h 7168"/>
              <a:gd name="T8" fmla="*/ 2084 w 5632"/>
              <a:gd name="T9" fmla="*/ 1060 h 7168"/>
              <a:gd name="T10" fmla="*/ 2176 w 5632"/>
              <a:gd name="T11" fmla="*/ 2560 h 7168"/>
              <a:gd name="T12" fmla="*/ 2524 w 5632"/>
              <a:gd name="T13" fmla="*/ 2084 h 7168"/>
              <a:gd name="T14" fmla="*/ 2048 w 5632"/>
              <a:gd name="T15" fmla="*/ 3200 h 7168"/>
              <a:gd name="T16" fmla="*/ 2524 w 5632"/>
              <a:gd name="T17" fmla="*/ 3548 h 7168"/>
              <a:gd name="T18" fmla="*/ 2176 w 5632"/>
              <a:gd name="T19" fmla="*/ 3072 h 7168"/>
              <a:gd name="T20" fmla="*/ 2084 w 5632"/>
              <a:gd name="T21" fmla="*/ 4572 h 7168"/>
              <a:gd name="T22" fmla="*/ 2560 w 5632"/>
              <a:gd name="T23" fmla="*/ 4224 h 7168"/>
              <a:gd name="T24" fmla="*/ 2048 w 5632"/>
              <a:gd name="T25" fmla="*/ 4224 h 7168"/>
              <a:gd name="T26" fmla="*/ 1152 w 5632"/>
              <a:gd name="T27" fmla="*/ 5120 h 7168"/>
              <a:gd name="T28" fmla="*/ 1152 w 5632"/>
              <a:gd name="T29" fmla="*/ 5632 h 7168"/>
              <a:gd name="T30" fmla="*/ 1536 w 5632"/>
              <a:gd name="T31" fmla="*/ 4224 h 7168"/>
              <a:gd name="T32" fmla="*/ 1024 w 5632"/>
              <a:gd name="T33" fmla="*/ 4224 h 7168"/>
              <a:gd name="T34" fmla="*/ 1500 w 5632"/>
              <a:gd name="T35" fmla="*/ 4572 h 7168"/>
              <a:gd name="T36" fmla="*/ 1408 w 5632"/>
              <a:gd name="T37" fmla="*/ 3072 h 7168"/>
              <a:gd name="T38" fmla="*/ 1060 w 5632"/>
              <a:gd name="T39" fmla="*/ 3548 h 7168"/>
              <a:gd name="T40" fmla="*/ 1536 w 5632"/>
              <a:gd name="T41" fmla="*/ 2432 h 7168"/>
              <a:gd name="T42" fmla="*/ 1060 w 5632"/>
              <a:gd name="T43" fmla="*/ 2084 h 7168"/>
              <a:gd name="T44" fmla="*/ 1408 w 5632"/>
              <a:gd name="T45" fmla="*/ 2560 h 7168"/>
              <a:gd name="T46" fmla="*/ 1500 w 5632"/>
              <a:gd name="T47" fmla="*/ 1060 h 7168"/>
              <a:gd name="T48" fmla="*/ 1024 w 5632"/>
              <a:gd name="T49" fmla="*/ 1408 h 7168"/>
              <a:gd name="T50" fmla="*/ 1536 w 5632"/>
              <a:gd name="T51" fmla="*/ 1408 h 7168"/>
              <a:gd name="T52" fmla="*/ 2176 w 5632"/>
              <a:gd name="T53" fmla="*/ 5632 h 7168"/>
              <a:gd name="T54" fmla="*/ 2176 w 5632"/>
              <a:gd name="T55" fmla="*/ 6656 h 7168"/>
              <a:gd name="T56" fmla="*/ 3584 w 5632"/>
              <a:gd name="T57" fmla="*/ 4224 h 7168"/>
              <a:gd name="T58" fmla="*/ 3072 w 5632"/>
              <a:gd name="T59" fmla="*/ 4224 h 7168"/>
              <a:gd name="T60" fmla="*/ 3548 w 5632"/>
              <a:gd name="T61" fmla="*/ 4572 h 7168"/>
              <a:gd name="T62" fmla="*/ 3456 w 5632"/>
              <a:gd name="T63" fmla="*/ 3072 h 7168"/>
              <a:gd name="T64" fmla="*/ 3108 w 5632"/>
              <a:gd name="T65" fmla="*/ 3548 h 7168"/>
              <a:gd name="T66" fmla="*/ 3584 w 5632"/>
              <a:gd name="T67" fmla="*/ 2432 h 7168"/>
              <a:gd name="T68" fmla="*/ 3108 w 5632"/>
              <a:gd name="T69" fmla="*/ 2084 h 7168"/>
              <a:gd name="T70" fmla="*/ 3456 w 5632"/>
              <a:gd name="T71" fmla="*/ 2560 h 7168"/>
              <a:gd name="T72" fmla="*/ 3548 w 5632"/>
              <a:gd name="T73" fmla="*/ 1060 h 7168"/>
              <a:gd name="T74" fmla="*/ 3072 w 5632"/>
              <a:gd name="T75" fmla="*/ 1408 h 7168"/>
              <a:gd name="T76" fmla="*/ 3584 w 5632"/>
              <a:gd name="T77" fmla="*/ 1408 h 7168"/>
              <a:gd name="T78" fmla="*/ 4224 w 5632"/>
              <a:gd name="T79" fmla="*/ 5120 h 7168"/>
              <a:gd name="T80" fmla="*/ 4224 w 5632"/>
              <a:gd name="T81" fmla="*/ 5632 h 7168"/>
              <a:gd name="T82" fmla="*/ 4608 w 5632"/>
              <a:gd name="T83" fmla="*/ 4224 h 7168"/>
              <a:gd name="T84" fmla="*/ 4096 w 5632"/>
              <a:gd name="T85" fmla="*/ 4224 h 7168"/>
              <a:gd name="T86" fmla="*/ 4572 w 5632"/>
              <a:gd name="T87" fmla="*/ 4572 h 7168"/>
              <a:gd name="T88" fmla="*/ 4480 w 5632"/>
              <a:gd name="T89" fmla="*/ 3072 h 7168"/>
              <a:gd name="T90" fmla="*/ 4132 w 5632"/>
              <a:gd name="T91" fmla="*/ 3548 h 7168"/>
              <a:gd name="T92" fmla="*/ 4608 w 5632"/>
              <a:gd name="T93" fmla="*/ 2432 h 7168"/>
              <a:gd name="T94" fmla="*/ 4132 w 5632"/>
              <a:gd name="T95" fmla="*/ 2084 h 7168"/>
              <a:gd name="T96" fmla="*/ 4480 w 5632"/>
              <a:gd name="T97" fmla="*/ 2560 h 7168"/>
              <a:gd name="T98" fmla="*/ 4572 w 5632"/>
              <a:gd name="T99" fmla="*/ 1060 h 7168"/>
              <a:gd name="T100" fmla="*/ 4096 w 5632"/>
              <a:gd name="T101" fmla="*/ 1408 h 7168"/>
              <a:gd name="T102" fmla="*/ 4608 w 5632"/>
              <a:gd name="T103" fmla="*/ 1408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32" h="7168">
                <a:moveTo>
                  <a:pt x="5376" y="0"/>
                </a:moveTo>
                <a:cubicBezTo>
                  <a:pt x="5445" y="0"/>
                  <a:pt x="5505" y="25"/>
                  <a:pt x="5556" y="76"/>
                </a:cubicBezTo>
                <a:cubicBezTo>
                  <a:pt x="5607" y="127"/>
                  <a:pt x="5632" y="187"/>
                  <a:pt x="5632" y="256"/>
                </a:cubicBezTo>
                <a:cubicBezTo>
                  <a:pt x="5632" y="6912"/>
                  <a:pt x="5632" y="6912"/>
                  <a:pt x="5632" y="6912"/>
                </a:cubicBezTo>
                <a:cubicBezTo>
                  <a:pt x="5632" y="6981"/>
                  <a:pt x="5607" y="7041"/>
                  <a:pt x="5556" y="7092"/>
                </a:cubicBezTo>
                <a:cubicBezTo>
                  <a:pt x="5505" y="7143"/>
                  <a:pt x="5445" y="7168"/>
                  <a:pt x="5376" y="7168"/>
                </a:cubicBezTo>
                <a:cubicBezTo>
                  <a:pt x="256" y="7168"/>
                  <a:pt x="256" y="7168"/>
                  <a:pt x="256" y="7168"/>
                </a:cubicBezTo>
                <a:cubicBezTo>
                  <a:pt x="187" y="7168"/>
                  <a:pt x="127" y="7143"/>
                  <a:pt x="76" y="7092"/>
                </a:cubicBezTo>
                <a:cubicBezTo>
                  <a:pt x="25" y="7041"/>
                  <a:pt x="0" y="6981"/>
                  <a:pt x="0" y="6912"/>
                </a:cubicBezTo>
                <a:cubicBezTo>
                  <a:pt x="0" y="256"/>
                  <a:pt x="0" y="256"/>
                  <a:pt x="0" y="256"/>
                </a:cubicBezTo>
                <a:cubicBezTo>
                  <a:pt x="0" y="187"/>
                  <a:pt x="25" y="127"/>
                  <a:pt x="76" y="76"/>
                </a:cubicBezTo>
                <a:cubicBezTo>
                  <a:pt x="127" y="25"/>
                  <a:pt x="187" y="0"/>
                  <a:pt x="256" y="0"/>
                </a:cubicBezTo>
                <a:lnTo>
                  <a:pt x="5376" y="0"/>
                </a:lnTo>
                <a:close/>
                <a:moveTo>
                  <a:pt x="2048" y="1152"/>
                </a:moveTo>
                <a:cubicBezTo>
                  <a:pt x="2048" y="1408"/>
                  <a:pt x="2048" y="1408"/>
                  <a:pt x="2048" y="1408"/>
                </a:cubicBezTo>
                <a:cubicBezTo>
                  <a:pt x="2048" y="1445"/>
                  <a:pt x="2060" y="1476"/>
                  <a:pt x="2084" y="1500"/>
                </a:cubicBezTo>
                <a:cubicBezTo>
                  <a:pt x="2108" y="1524"/>
                  <a:pt x="2139" y="1536"/>
                  <a:pt x="2176" y="1536"/>
                </a:cubicBezTo>
                <a:cubicBezTo>
                  <a:pt x="2432" y="1536"/>
                  <a:pt x="2432" y="1536"/>
                  <a:pt x="2432" y="1536"/>
                </a:cubicBezTo>
                <a:cubicBezTo>
                  <a:pt x="2469" y="1536"/>
                  <a:pt x="2500" y="1524"/>
                  <a:pt x="2524" y="1500"/>
                </a:cubicBezTo>
                <a:cubicBezTo>
                  <a:pt x="2548" y="1476"/>
                  <a:pt x="2560" y="1445"/>
                  <a:pt x="2560" y="1408"/>
                </a:cubicBezTo>
                <a:cubicBezTo>
                  <a:pt x="2560" y="1152"/>
                  <a:pt x="2560" y="1152"/>
                  <a:pt x="2560" y="1152"/>
                </a:cubicBezTo>
                <a:cubicBezTo>
                  <a:pt x="2560" y="1115"/>
                  <a:pt x="2548" y="1084"/>
                  <a:pt x="2524" y="1060"/>
                </a:cubicBezTo>
                <a:cubicBezTo>
                  <a:pt x="2500" y="1036"/>
                  <a:pt x="2469" y="1024"/>
                  <a:pt x="2432" y="1024"/>
                </a:cubicBezTo>
                <a:cubicBezTo>
                  <a:pt x="2176" y="1024"/>
                  <a:pt x="2176" y="1024"/>
                  <a:pt x="2176" y="1024"/>
                </a:cubicBezTo>
                <a:cubicBezTo>
                  <a:pt x="2139" y="1024"/>
                  <a:pt x="2108" y="1036"/>
                  <a:pt x="2084" y="1060"/>
                </a:cubicBezTo>
                <a:cubicBezTo>
                  <a:pt x="2060" y="1084"/>
                  <a:pt x="2048" y="1115"/>
                  <a:pt x="2048" y="1152"/>
                </a:cubicBezTo>
                <a:close/>
                <a:moveTo>
                  <a:pt x="2048" y="2176"/>
                </a:moveTo>
                <a:cubicBezTo>
                  <a:pt x="2048" y="2432"/>
                  <a:pt x="2048" y="2432"/>
                  <a:pt x="2048" y="2432"/>
                </a:cubicBezTo>
                <a:cubicBezTo>
                  <a:pt x="2048" y="2469"/>
                  <a:pt x="2060" y="2500"/>
                  <a:pt x="2084" y="2524"/>
                </a:cubicBezTo>
                <a:cubicBezTo>
                  <a:pt x="2108" y="2548"/>
                  <a:pt x="2139" y="2560"/>
                  <a:pt x="2176" y="2560"/>
                </a:cubicBezTo>
                <a:cubicBezTo>
                  <a:pt x="2432" y="2560"/>
                  <a:pt x="2432" y="2560"/>
                  <a:pt x="2432" y="2560"/>
                </a:cubicBezTo>
                <a:cubicBezTo>
                  <a:pt x="2469" y="2560"/>
                  <a:pt x="2500" y="2548"/>
                  <a:pt x="2524" y="2524"/>
                </a:cubicBezTo>
                <a:cubicBezTo>
                  <a:pt x="2548" y="2500"/>
                  <a:pt x="2560" y="2469"/>
                  <a:pt x="2560" y="2432"/>
                </a:cubicBezTo>
                <a:cubicBezTo>
                  <a:pt x="2560" y="2176"/>
                  <a:pt x="2560" y="2176"/>
                  <a:pt x="2560" y="2176"/>
                </a:cubicBezTo>
                <a:cubicBezTo>
                  <a:pt x="2560" y="2139"/>
                  <a:pt x="2548" y="2108"/>
                  <a:pt x="2524" y="2084"/>
                </a:cubicBezTo>
                <a:cubicBezTo>
                  <a:pt x="2500" y="2060"/>
                  <a:pt x="2469" y="2048"/>
                  <a:pt x="2432" y="2048"/>
                </a:cubicBezTo>
                <a:cubicBezTo>
                  <a:pt x="2176" y="2048"/>
                  <a:pt x="2176" y="2048"/>
                  <a:pt x="2176" y="2048"/>
                </a:cubicBezTo>
                <a:cubicBezTo>
                  <a:pt x="2139" y="2048"/>
                  <a:pt x="2108" y="2060"/>
                  <a:pt x="2084" y="2084"/>
                </a:cubicBezTo>
                <a:cubicBezTo>
                  <a:pt x="2060" y="2108"/>
                  <a:pt x="2048" y="2139"/>
                  <a:pt x="2048" y="2176"/>
                </a:cubicBezTo>
                <a:close/>
                <a:moveTo>
                  <a:pt x="2048" y="3200"/>
                </a:moveTo>
                <a:cubicBezTo>
                  <a:pt x="2048" y="3456"/>
                  <a:pt x="2048" y="3456"/>
                  <a:pt x="2048" y="3456"/>
                </a:cubicBezTo>
                <a:cubicBezTo>
                  <a:pt x="2048" y="3493"/>
                  <a:pt x="2060" y="3524"/>
                  <a:pt x="2084" y="3548"/>
                </a:cubicBezTo>
                <a:cubicBezTo>
                  <a:pt x="2108" y="3572"/>
                  <a:pt x="2139" y="3584"/>
                  <a:pt x="2176" y="3584"/>
                </a:cubicBezTo>
                <a:cubicBezTo>
                  <a:pt x="2432" y="3584"/>
                  <a:pt x="2432" y="3584"/>
                  <a:pt x="2432" y="3584"/>
                </a:cubicBezTo>
                <a:cubicBezTo>
                  <a:pt x="2469" y="3584"/>
                  <a:pt x="2500" y="3572"/>
                  <a:pt x="2524" y="3548"/>
                </a:cubicBezTo>
                <a:cubicBezTo>
                  <a:pt x="2548" y="3524"/>
                  <a:pt x="2560" y="3493"/>
                  <a:pt x="2560" y="3456"/>
                </a:cubicBezTo>
                <a:cubicBezTo>
                  <a:pt x="2560" y="3200"/>
                  <a:pt x="2560" y="3200"/>
                  <a:pt x="2560" y="3200"/>
                </a:cubicBezTo>
                <a:cubicBezTo>
                  <a:pt x="2560" y="3163"/>
                  <a:pt x="2548" y="3132"/>
                  <a:pt x="2524" y="3108"/>
                </a:cubicBezTo>
                <a:cubicBezTo>
                  <a:pt x="2500" y="3084"/>
                  <a:pt x="2469" y="3072"/>
                  <a:pt x="2432" y="3072"/>
                </a:cubicBezTo>
                <a:cubicBezTo>
                  <a:pt x="2176" y="3072"/>
                  <a:pt x="2176" y="3072"/>
                  <a:pt x="2176" y="3072"/>
                </a:cubicBezTo>
                <a:cubicBezTo>
                  <a:pt x="2139" y="3072"/>
                  <a:pt x="2108" y="3084"/>
                  <a:pt x="2084" y="3108"/>
                </a:cubicBezTo>
                <a:cubicBezTo>
                  <a:pt x="2060" y="3132"/>
                  <a:pt x="2048" y="3163"/>
                  <a:pt x="2048" y="3200"/>
                </a:cubicBezTo>
                <a:close/>
                <a:moveTo>
                  <a:pt x="2048" y="4224"/>
                </a:moveTo>
                <a:cubicBezTo>
                  <a:pt x="2048" y="4480"/>
                  <a:pt x="2048" y="4480"/>
                  <a:pt x="2048" y="4480"/>
                </a:cubicBezTo>
                <a:cubicBezTo>
                  <a:pt x="2048" y="4517"/>
                  <a:pt x="2060" y="4548"/>
                  <a:pt x="2084" y="4572"/>
                </a:cubicBezTo>
                <a:cubicBezTo>
                  <a:pt x="2108" y="4596"/>
                  <a:pt x="2139" y="4608"/>
                  <a:pt x="2176" y="4608"/>
                </a:cubicBezTo>
                <a:cubicBezTo>
                  <a:pt x="2432" y="4608"/>
                  <a:pt x="2432" y="4608"/>
                  <a:pt x="2432" y="4608"/>
                </a:cubicBezTo>
                <a:cubicBezTo>
                  <a:pt x="2469" y="4608"/>
                  <a:pt x="2500" y="4596"/>
                  <a:pt x="2524" y="4572"/>
                </a:cubicBezTo>
                <a:cubicBezTo>
                  <a:pt x="2548" y="4548"/>
                  <a:pt x="2560" y="4517"/>
                  <a:pt x="2560" y="4480"/>
                </a:cubicBezTo>
                <a:cubicBezTo>
                  <a:pt x="2560" y="4224"/>
                  <a:pt x="2560" y="4224"/>
                  <a:pt x="2560" y="4224"/>
                </a:cubicBezTo>
                <a:cubicBezTo>
                  <a:pt x="2560" y="4187"/>
                  <a:pt x="2548" y="4156"/>
                  <a:pt x="2524" y="4132"/>
                </a:cubicBezTo>
                <a:cubicBezTo>
                  <a:pt x="2500" y="4108"/>
                  <a:pt x="2469" y="4096"/>
                  <a:pt x="2432" y="4096"/>
                </a:cubicBezTo>
                <a:cubicBezTo>
                  <a:pt x="2176" y="4096"/>
                  <a:pt x="2176" y="4096"/>
                  <a:pt x="2176" y="4096"/>
                </a:cubicBezTo>
                <a:cubicBezTo>
                  <a:pt x="2139" y="4096"/>
                  <a:pt x="2108" y="4108"/>
                  <a:pt x="2084" y="4132"/>
                </a:cubicBezTo>
                <a:cubicBezTo>
                  <a:pt x="2060" y="4156"/>
                  <a:pt x="2048" y="4187"/>
                  <a:pt x="2048" y="4224"/>
                </a:cubicBezTo>
                <a:close/>
                <a:moveTo>
                  <a:pt x="1536" y="5504"/>
                </a:moveTo>
                <a:cubicBezTo>
                  <a:pt x="1536" y="5248"/>
                  <a:pt x="1536" y="5248"/>
                  <a:pt x="1536" y="5248"/>
                </a:cubicBezTo>
                <a:cubicBezTo>
                  <a:pt x="1536" y="5211"/>
                  <a:pt x="1524" y="5180"/>
                  <a:pt x="1500" y="5156"/>
                </a:cubicBezTo>
                <a:cubicBezTo>
                  <a:pt x="1476" y="5132"/>
                  <a:pt x="1445" y="5120"/>
                  <a:pt x="1408" y="5120"/>
                </a:cubicBezTo>
                <a:cubicBezTo>
                  <a:pt x="1152" y="5120"/>
                  <a:pt x="1152" y="5120"/>
                  <a:pt x="1152" y="5120"/>
                </a:cubicBezTo>
                <a:cubicBezTo>
                  <a:pt x="1115" y="5120"/>
                  <a:pt x="1084" y="5132"/>
                  <a:pt x="1060" y="5156"/>
                </a:cubicBezTo>
                <a:cubicBezTo>
                  <a:pt x="1036" y="5180"/>
                  <a:pt x="1024" y="5211"/>
                  <a:pt x="1024" y="5248"/>
                </a:cubicBezTo>
                <a:cubicBezTo>
                  <a:pt x="1024" y="5504"/>
                  <a:pt x="1024" y="5504"/>
                  <a:pt x="1024" y="5504"/>
                </a:cubicBezTo>
                <a:cubicBezTo>
                  <a:pt x="1024" y="5541"/>
                  <a:pt x="1036" y="5572"/>
                  <a:pt x="1060" y="5596"/>
                </a:cubicBezTo>
                <a:cubicBezTo>
                  <a:pt x="1084" y="5620"/>
                  <a:pt x="1115" y="5632"/>
                  <a:pt x="1152" y="5632"/>
                </a:cubicBezTo>
                <a:cubicBezTo>
                  <a:pt x="1408" y="5632"/>
                  <a:pt x="1408" y="5632"/>
                  <a:pt x="1408" y="5632"/>
                </a:cubicBezTo>
                <a:cubicBezTo>
                  <a:pt x="1445" y="5632"/>
                  <a:pt x="1476" y="5620"/>
                  <a:pt x="1500" y="5596"/>
                </a:cubicBezTo>
                <a:cubicBezTo>
                  <a:pt x="1524" y="5572"/>
                  <a:pt x="1536" y="5541"/>
                  <a:pt x="1536" y="5504"/>
                </a:cubicBezTo>
                <a:close/>
                <a:moveTo>
                  <a:pt x="1536" y="4480"/>
                </a:moveTo>
                <a:cubicBezTo>
                  <a:pt x="1536" y="4224"/>
                  <a:pt x="1536" y="4224"/>
                  <a:pt x="1536" y="4224"/>
                </a:cubicBezTo>
                <a:cubicBezTo>
                  <a:pt x="1536" y="4187"/>
                  <a:pt x="1524" y="4156"/>
                  <a:pt x="1500" y="4132"/>
                </a:cubicBezTo>
                <a:cubicBezTo>
                  <a:pt x="1476" y="4108"/>
                  <a:pt x="1445" y="4096"/>
                  <a:pt x="1408" y="4096"/>
                </a:cubicBezTo>
                <a:cubicBezTo>
                  <a:pt x="1152" y="4096"/>
                  <a:pt x="1152" y="4096"/>
                  <a:pt x="1152" y="4096"/>
                </a:cubicBezTo>
                <a:cubicBezTo>
                  <a:pt x="1115" y="4096"/>
                  <a:pt x="1084" y="4108"/>
                  <a:pt x="1060" y="4132"/>
                </a:cubicBezTo>
                <a:cubicBezTo>
                  <a:pt x="1036" y="4156"/>
                  <a:pt x="1024" y="4187"/>
                  <a:pt x="1024" y="4224"/>
                </a:cubicBezTo>
                <a:cubicBezTo>
                  <a:pt x="1024" y="4480"/>
                  <a:pt x="1024" y="4480"/>
                  <a:pt x="1024" y="4480"/>
                </a:cubicBezTo>
                <a:cubicBezTo>
                  <a:pt x="1024" y="4517"/>
                  <a:pt x="1036" y="4548"/>
                  <a:pt x="1060" y="4572"/>
                </a:cubicBezTo>
                <a:cubicBezTo>
                  <a:pt x="1084" y="4596"/>
                  <a:pt x="1115" y="4608"/>
                  <a:pt x="1152" y="4608"/>
                </a:cubicBezTo>
                <a:cubicBezTo>
                  <a:pt x="1408" y="4608"/>
                  <a:pt x="1408" y="4608"/>
                  <a:pt x="1408" y="4608"/>
                </a:cubicBezTo>
                <a:cubicBezTo>
                  <a:pt x="1445" y="4608"/>
                  <a:pt x="1476" y="4596"/>
                  <a:pt x="1500" y="4572"/>
                </a:cubicBezTo>
                <a:cubicBezTo>
                  <a:pt x="1524" y="4548"/>
                  <a:pt x="1536" y="4517"/>
                  <a:pt x="1536" y="4480"/>
                </a:cubicBezTo>
                <a:close/>
                <a:moveTo>
                  <a:pt x="1536" y="3456"/>
                </a:moveTo>
                <a:cubicBezTo>
                  <a:pt x="1536" y="3200"/>
                  <a:pt x="1536" y="3200"/>
                  <a:pt x="1536" y="3200"/>
                </a:cubicBezTo>
                <a:cubicBezTo>
                  <a:pt x="1536" y="3163"/>
                  <a:pt x="1524" y="3132"/>
                  <a:pt x="1500" y="3108"/>
                </a:cubicBezTo>
                <a:cubicBezTo>
                  <a:pt x="1476" y="3084"/>
                  <a:pt x="1445" y="3072"/>
                  <a:pt x="1408" y="3072"/>
                </a:cubicBezTo>
                <a:cubicBezTo>
                  <a:pt x="1152" y="3072"/>
                  <a:pt x="1152" y="3072"/>
                  <a:pt x="1152" y="3072"/>
                </a:cubicBezTo>
                <a:cubicBezTo>
                  <a:pt x="1115" y="3072"/>
                  <a:pt x="1084" y="3084"/>
                  <a:pt x="1060" y="3108"/>
                </a:cubicBezTo>
                <a:cubicBezTo>
                  <a:pt x="1036" y="3132"/>
                  <a:pt x="1024" y="3163"/>
                  <a:pt x="1024" y="3200"/>
                </a:cubicBezTo>
                <a:cubicBezTo>
                  <a:pt x="1024" y="3456"/>
                  <a:pt x="1024" y="3456"/>
                  <a:pt x="1024" y="3456"/>
                </a:cubicBezTo>
                <a:cubicBezTo>
                  <a:pt x="1024" y="3493"/>
                  <a:pt x="1036" y="3524"/>
                  <a:pt x="1060" y="3548"/>
                </a:cubicBezTo>
                <a:cubicBezTo>
                  <a:pt x="1084" y="3572"/>
                  <a:pt x="1115" y="3584"/>
                  <a:pt x="1152" y="3584"/>
                </a:cubicBezTo>
                <a:cubicBezTo>
                  <a:pt x="1408" y="3584"/>
                  <a:pt x="1408" y="3584"/>
                  <a:pt x="1408" y="3584"/>
                </a:cubicBezTo>
                <a:cubicBezTo>
                  <a:pt x="1445" y="3584"/>
                  <a:pt x="1476" y="3572"/>
                  <a:pt x="1500" y="3548"/>
                </a:cubicBezTo>
                <a:cubicBezTo>
                  <a:pt x="1524" y="3524"/>
                  <a:pt x="1536" y="3493"/>
                  <a:pt x="1536" y="3456"/>
                </a:cubicBezTo>
                <a:close/>
                <a:moveTo>
                  <a:pt x="1536" y="2432"/>
                </a:moveTo>
                <a:cubicBezTo>
                  <a:pt x="1536" y="2176"/>
                  <a:pt x="1536" y="2176"/>
                  <a:pt x="1536" y="2176"/>
                </a:cubicBezTo>
                <a:cubicBezTo>
                  <a:pt x="1536" y="2139"/>
                  <a:pt x="1524" y="2108"/>
                  <a:pt x="1500" y="2084"/>
                </a:cubicBezTo>
                <a:cubicBezTo>
                  <a:pt x="1476" y="2060"/>
                  <a:pt x="1445" y="2048"/>
                  <a:pt x="1408" y="2048"/>
                </a:cubicBezTo>
                <a:cubicBezTo>
                  <a:pt x="1152" y="2048"/>
                  <a:pt x="1152" y="2048"/>
                  <a:pt x="1152" y="2048"/>
                </a:cubicBezTo>
                <a:cubicBezTo>
                  <a:pt x="1115" y="2048"/>
                  <a:pt x="1084" y="2060"/>
                  <a:pt x="1060" y="2084"/>
                </a:cubicBezTo>
                <a:cubicBezTo>
                  <a:pt x="1036" y="2108"/>
                  <a:pt x="1024" y="2139"/>
                  <a:pt x="1024" y="2176"/>
                </a:cubicBezTo>
                <a:cubicBezTo>
                  <a:pt x="1024" y="2432"/>
                  <a:pt x="1024" y="2432"/>
                  <a:pt x="1024" y="2432"/>
                </a:cubicBezTo>
                <a:cubicBezTo>
                  <a:pt x="1024" y="2469"/>
                  <a:pt x="1036" y="2500"/>
                  <a:pt x="1060" y="2524"/>
                </a:cubicBezTo>
                <a:cubicBezTo>
                  <a:pt x="1084" y="2548"/>
                  <a:pt x="1115" y="2560"/>
                  <a:pt x="1152" y="2560"/>
                </a:cubicBezTo>
                <a:cubicBezTo>
                  <a:pt x="1408" y="2560"/>
                  <a:pt x="1408" y="2560"/>
                  <a:pt x="1408" y="2560"/>
                </a:cubicBezTo>
                <a:cubicBezTo>
                  <a:pt x="1445" y="2560"/>
                  <a:pt x="1476" y="2548"/>
                  <a:pt x="1500" y="2524"/>
                </a:cubicBezTo>
                <a:cubicBezTo>
                  <a:pt x="1524" y="2500"/>
                  <a:pt x="1536" y="2469"/>
                  <a:pt x="1536" y="2432"/>
                </a:cubicBezTo>
                <a:close/>
                <a:moveTo>
                  <a:pt x="1536" y="1408"/>
                </a:moveTo>
                <a:cubicBezTo>
                  <a:pt x="1536" y="1152"/>
                  <a:pt x="1536" y="1152"/>
                  <a:pt x="1536" y="1152"/>
                </a:cubicBezTo>
                <a:cubicBezTo>
                  <a:pt x="1536" y="1115"/>
                  <a:pt x="1524" y="1084"/>
                  <a:pt x="1500" y="1060"/>
                </a:cubicBezTo>
                <a:cubicBezTo>
                  <a:pt x="1476" y="1036"/>
                  <a:pt x="1445" y="1024"/>
                  <a:pt x="1408" y="1024"/>
                </a:cubicBezTo>
                <a:cubicBezTo>
                  <a:pt x="1152" y="1024"/>
                  <a:pt x="1152" y="1024"/>
                  <a:pt x="1152" y="1024"/>
                </a:cubicBezTo>
                <a:cubicBezTo>
                  <a:pt x="1115" y="1024"/>
                  <a:pt x="1084" y="1036"/>
                  <a:pt x="1060" y="1060"/>
                </a:cubicBezTo>
                <a:cubicBezTo>
                  <a:pt x="1036" y="1084"/>
                  <a:pt x="1024" y="1115"/>
                  <a:pt x="1024" y="1152"/>
                </a:cubicBezTo>
                <a:cubicBezTo>
                  <a:pt x="1024" y="1408"/>
                  <a:pt x="1024" y="1408"/>
                  <a:pt x="1024" y="1408"/>
                </a:cubicBezTo>
                <a:cubicBezTo>
                  <a:pt x="1024" y="1445"/>
                  <a:pt x="1036" y="1476"/>
                  <a:pt x="1060" y="1500"/>
                </a:cubicBezTo>
                <a:cubicBezTo>
                  <a:pt x="1084" y="1524"/>
                  <a:pt x="1115" y="1536"/>
                  <a:pt x="1152" y="1536"/>
                </a:cubicBezTo>
                <a:cubicBezTo>
                  <a:pt x="1408" y="1536"/>
                  <a:pt x="1408" y="1536"/>
                  <a:pt x="1408" y="1536"/>
                </a:cubicBezTo>
                <a:cubicBezTo>
                  <a:pt x="1445" y="1536"/>
                  <a:pt x="1476" y="1524"/>
                  <a:pt x="1500" y="1500"/>
                </a:cubicBezTo>
                <a:cubicBezTo>
                  <a:pt x="1524" y="1476"/>
                  <a:pt x="1536" y="1445"/>
                  <a:pt x="1536" y="1408"/>
                </a:cubicBezTo>
                <a:close/>
                <a:moveTo>
                  <a:pt x="3584" y="6528"/>
                </a:moveTo>
                <a:cubicBezTo>
                  <a:pt x="3584" y="5760"/>
                  <a:pt x="3584" y="5760"/>
                  <a:pt x="3584" y="5760"/>
                </a:cubicBezTo>
                <a:cubicBezTo>
                  <a:pt x="3584" y="5723"/>
                  <a:pt x="3572" y="5692"/>
                  <a:pt x="3548" y="5668"/>
                </a:cubicBezTo>
                <a:cubicBezTo>
                  <a:pt x="3524" y="5644"/>
                  <a:pt x="3493" y="5632"/>
                  <a:pt x="3456" y="5632"/>
                </a:cubicBezTo>
                <a:cubicBezTo>
                  <a:pt x="2176" y="5632"/>
                  <a:pt x="2176" y="5632"/>
                  <a:pt x="2176" y="5632"/>
                </a:cubicBezTo>
                <a:cubicBezTo>
                  <a:pt x="2139" y="5632"/>
                  <a:pt x="2108" y="5644"/>
                  <a:pt x="2084" y="5668"/>
                </a:cubicBezTo>
                <a:cubicBezTo>
                  <a:pt x="2060" y="5692"/>
                  <a:pt x="2048" y="5723"/>
                  <a:pt x="2048" y="5760"/>
                </a:cubicBezTo>
                <a:cubicBezTo>
                  <a:pt x="2048" y="6528"/>
                  <a:pt x="2048" y="6528"/>
                  <a:pt x="2048" y="6528"/>
                </a:cubicBezTo>
                <a:cubicBezTo>
                  <a:pt x="2048" y="6565"/>
                  <a:pt x="2060" y="6596"/>
                  <a:pt x="2084" y="6620"/>
                </a:cubicBezTo>
                <a:cubicBezTo>
                  <a:pt x="2108" y="6644"/>
                  <a:pt x="2139" y="6656"/>
                  <a:pt x="2176" y="6656"/>
                </a:cubicBezTo>
                <a:cubicBezTo>
                  <a:pt x="3456" y="6656"/>
                  <a:pt x="3456" y="6656"/>
                  <a:pt x="3456" y="6656"/>
                </a:cubicBezTo>
                <a:cubicBezTo>
                  <a:pt x="3493" y="6656"/>
                  <a:pt x="3524" y="6644"/>
                  <a:pt x="3548" y="6620"/>
                </a:cubicBezTo>
                <a:cubicBezTo>
                  <a:pt x="3572" y="6596"/>
                  <a:pt x="3584" y="6565"/>
                  <a:pt x="3584" y="6528"/>
                </a:cubicBezTo>
                <a:close/>
                <a:moveTo>
                  <a:pt x="3584" y="4480"/>
                </a:moveTo>
                <a:cubicBezTo>
                  <a:pt x="3584" y="4224"/>
                  <a:pt x="3584" y="4224"/>
                  <a:pt x="3584" y="4224"/>
                </a:cubicBezTo>
                <a:cubicBezTo>
                  <a:pt x="3584" y="4187"/>
                  <a:pt x="3572" y="4156"/>
                  <a:pt x="3548" y="4132"/>
                </a:cubicBezTo>
                <a:cubicBezTo>
                  <a:pt x="3524" y="4108"/>
                  <a:pt x="3493" y="4096"/>
                  <a:pt x="3456" y="4096"/>
                </a:cubicBezTo>
                <a:cubicBezTo>
                  <a:pt x="3200" y="4096"/>
                  <a:pt x="3200" y="4096"/>
                  <a:pt x="3200" y="4096"/>
                </a:cubicBezTo>
                <a:cubicBezTo>
                  <a:pt x="3163" y="4096"/>
                  <a:pt x="3132" y="4108"/>
                  <a:pt x="3108" y="4132"/>
                </a:cubicBezTo>
                <a:cubicBezTo>
                  <a:pt x="3084" y="4156"/>
                  <a:pt x="3072" y="4187"/>
                  <a:pt x="3072" y="4224"/>
                </a:cubicBezTo>
                <a:cubicBezTo>
                  <a:pt x="3072" y="4480"/>
                  <a:pt x="3072" y="4480"/>
                  <a:pt x="3072" y="4480"/>
                </a:cubicBezTo>
                <a:cubicBezTo>
                  <a:pt x="3072" y="4517"/>
                  <a:pt x="3084" y="4548"/>
                  <a:pt x="3108" y="4572"/>
                </a:cubicBezTo>
                <a:cubicBezTo>
                  <a:pt x="3132" y="4596"/>
                  <a:pt x="3163" y="4608"/>
                  <a:pt x="3200" y="4608"/>
                </a:cubicBezTo>
                <a:cubicBezTo>
                  <a:pt x="3456" y="4608"/>
                  <a:pt x="3456" y="4608"/>
                  <a:pt x="3456" y="4608"/>
                </a:cubicBezTo>
                <a:cubicBezTo>
                  <a:pt x="3493" y="4608"/>
                  <a:pt x="3524" y="4596"/>
                  <a:pt x="3548" y="4572"/>
                </a:cubicBezTo>
                <a:cubicBezTo>
                  <a:pt x="3572" y="4548"/>
                  <a:pt x="3584" y="4517"/>
                  <a:pt x="3584" y="4480"/>
                </a:cubicBezTo>
                <a:close/>
                <a:moveTo>
                  <a:pt x="3584" y="3456"/>
                </a:moveTo>
                <a:cubicBezTo>
                  <a:pt x="3584" y="3200"/>
                  <a:pt x="3584" y="3200"/>
                  <a:pt x="3584" y="3200"/>
                </a:cubicBezTo>
                <a:cubicBezTo>
                  <a:pt x="3584" y="3163"/>
                  <a:pt x="3572" y="3132"/>
                  <a:pt x="3548" y="3108"/>
                </a:cubicBezTo>
                <a:cubicBezTo>
                  <a:pt x="3524" y="3084"/>
                  <a:pt x="3493" y="3072"/>
                  <a:pt x="3456" y="3072"/>
                </a:cubicBezTo>
                <a:cubicBezTo>
                  <a:pt x="3200" y="3072"/>
                  <a:pt x="3200" y="3072"/>
                  <a:pt x="3200" y="3072"/>
                </a:cubicBezTo>
                <a:cubicBezTo>
                  <a:pt x="3163" y="3072"/>
                  <a:pt x="3132" y="3084"/>
                  <a:pt x="3108" y="3108"/>
                </a:cubicBezTo>
                <a:cubicBezTo>
                  <a:pt x="3084" y="3132"/>
                  <a:pt x="3072" y="3163"/>
                  <a:pt x="3072" y="3200"/>
                </a:cubicBezTo>
                <a:cubicBezTo>
                  <a:pt x="3072" y="3456"/>
                  <a:pt x="3072" y="3456"/>
                  <a:pt x="3072" y="3456"/>
                </a:cubicBezTo>
                <a:cubicBezTo>
                  <a:pt x="3072" y="3493"/>
                  <a:pt x="3084" y="3524"/>
                  <a:pt x="3108" y="3548"/>
                </a:cubicBezTo>
                <a:cubicBezTo>
                  <a:pt x="3132" y="3572"/>
                  <a:pt x="3163" y="3584"/>
                  <a:pt x="3200" y="3584"/>
                </a:cubicBezTo>
                <a:cubicBezTo>
                  <a:pt x="3456" y="3584"/>
                  <a:pt x="3456" y="3584"/>
                  <a:pt x="3456" y="3584"/>
                </a:cubicBezTo>
                <a:cubicBezTo>
                  <a:pt x="3493" y="3584"/>
                  <a:pt x="3524" y="3572"/>
                  <a:pt x="3548" y="3548"/>
                </a:cubicBezTo>
                <a:cubicBezTo>
                  <a:pt x="3572" y="3524"/>
                  <a:pt x="3584" y="3493"/>
                  <a:pt x="3584" y="3456"/>
                </a:cubicBezTo>
                <a:close/>
                <a:moveTo>
                  <a:pt x="3584" y="2432"/>
                </a:moveTo>
                <a:cubicBezTo>
                  <a:pt x="3584" y="2176"/>
                  <a:pt x="3584" y="2176"/>
                  <a:pt x="3584" y="2176"/>
                </a:cubicBezTo>
                <a:cubicBezTo>
                  <a:pt x="3584" y="2139"/>
                  <a:pt x="3572" y="2108"/>
                  <a:pt x="3548" y="2084"/>
                </a:cubicBezTo>
                <a:cubicBezTo>
                  <a:pt x="3524" y="2060"/>
                  <a:pt x="3493" y="2048"/>
                  <a:pt x="3456" y="2048"/>
                </a:cubicBezTo>
                <a:cubicBezTo>
                  <a:pt x="3200" y="2048"/>
                  <a:pt x="3200" y="2048"/>
                  <a:pt x="3200" y="2048"/>
                </a:cubicBezTo>
                <a:cubicBezTo>
                  <a:pt x="3163" y="2048"/>
                  <a:pt x="3132" y="2060"/>
                  <a:pt x="3108" y="2084"/>
                </a:cubicBezTo>
                <a:cubicBezTo>
                  <a:pt x="3084" y="2108"/>
                  <a:pt x="3072" y="2139"/>
                  <a:pt x="3072" y="2176"/>
                </a:cubicBezTo>
                <a:cubicBezTo>
                  <a:pt x="3072" y="2432"/>
                  <a:pt x="3072" y="2432"/>
                  <a:pt x="3072" y="2432"/>
                </a:cubicBezTo>
                <a:cubicBezTo>
                  <a:pt x="3072" y="2469"/>
                  <a:pt x="3084" y="2500"/>
                  <a:pt x="3108" y="2524"/>
                </a:cubicBezTo>
                <a:cubicBezTo>
                  <a:pt x="3132" y="2548"/>
                  <a:pt x="3163" y="2560"/>
                  <a:pt x="3200" y="2560"/>
                </a:cubicBezTo>
                <a:cubicBezTo>
                  <a:pt x="3456" y="2560"/>
                  <a:pt x="3456" y="2560"/>
                  <a:pt x="3456" y="2560"/>
                </a:cubicBezTo>
                <a:cubicBezTo>
                  <a:pt x="3493" y="2560"/>
                  <a:pt x="3524" y="2548"/>
                  <a:pt x="3548" y="2524"/>
                </a:cubicBezTo>
                <a:cubicBezTo>
                  <a:pt x="3572" y="2500"/>
                  <a:pt x="3584" y="2469"/>
                  <a:pt x="3584" y="2432"/>
                </a:cubicBezTo>
                <a:close/>
                <a:moveTo>
                  <a:pt x="3584" y="1408"/>
                </a:moveTo>
                <a:cubicBezTo>
                  <a:pt x="3584" y="1152"/>
                  <a:pt x="3584" y="1152"/>
                  <a:pt x="3584" y="1152"/>
                </a:cubicBezTo>
                <a:cubicBezTo>
                  <a:pt x="3584" y="1115"/>
                  <a:pt x="3572" y="1084"/>
                  <a:pt x="3548" y="1060"/>
                </a:cubicBezTo>
                <a:cubicBezTo>
                  <a:pt x="3524" y="1036"/>
                  <a:pt x="3493" y="1024"/>
                  <a:pt x="3456" y="1024"/>
                </a:cubicBezTo>
                <a:cubicBezTo>
                  <a:pt x="3200" y="1024"/>
                  <a:pt x="3200" y="1024"/>
                  <a:pt x="3200" y="1024"/>
                </a:cubicBezTo>
                <a:cubicBezTo>
                  <a:pt x="3163" y="1024"/>
                  <a:pt x="3132" y="1036"/>
                  <a:pt x="3108" y="1060"/>
                </a:cubicBezTo>
                <a:cubicBezTo>
                  <a:pt x="3084" y="1084"/>
                  <a:pt x="3072" y="1115"/>
                  <a:pt x="3072" y="1152"/>
                </a:cubicBezTo>
                <a:cubicBezTo>
                  <a:pt x="3072" y="1408"/>
                  <a:pt x="3072" y="1408"/>
                  <a:pt x="3072" y="1408"/>
                </a:cubicBezTo>
                <a:cubicBezTo>
                  <a:pt x="3072" y="1445"/>
                  <a:pt x="3084" y="1476"/>
                  <a:pt x="3108" y="1500"/>
                </a:cubicBezTo>
                <a:cubicBezTo>
                  <a:pt x="3132" y="1524"/>
                  <a:pt x="3163" y="1536"/>
                  <a:pt x="3200" y="1536"/>
                </a:cubicBezTo>
                <a:cubicBezTo>
                  <a:pt x="3456" y="1536"/>
                  <a:pt x="3456" y="1536"/>
                  <a:pt x="3456" y="1536"/>
                </a:cubicBezTo>
                <a:cubicBezTo>
                  <a:pt x="3493" y="1536"/>
                  <a:pt x="3524" y="1524"/>
                  <a:pt x="3548" y="1500"/>
                </a:cubicBezTo>
                <a:cubicBezTo>
                  <a:pt x="3572" y="1476"/>
                  <a:pt x="3584" y="1445"/>
                  <a:pt x="3584" y="1408"/>
                </a:cubicBezTo>
                <a:close/>
                <a:moveTo>
                  <a:pt x="4608" y="5504"/>
                </a:moveTo>
                <a:cubicBezTo>
                  <a:pt x="4608" y="5248"/>
                  <a:pt x="4608" y="5248"/>
                  <a:pt x="4608" y="5248"/>
                </a:cubicBezTo>
                <a:cubicBezTo>
                  <a:pt x="4608" y="5211"/>
                  <a:pt x="4596" y="5180"/>
                  <a:pt x="4572" y="5156"/>
                </a:cubicBezTo>
                <a:cubicBezTo>
                  <a:pt x="4548" y="5132"/>
                  <a:pt x="4517" y="5120"/>
                  <a:pt x="4480" y="5120"/>
                </a:cubicBezTo>
                <a:cubicBezTo>
                  <a:pt x="4224" y="5120"/>
                  <a:pt x="4224" y="5120"/>
                  <a:pt x="4224" y="5120"/>
                </a:cubicBezTo>
                <a:cubicBezTo>
                  <a:pt x="4187" y="5120"/>
                  <a:pt x="4156" y="5132"/>
                  <a:pt x="4132" y="5156"/>
                </a:cubicBezTo>
                <a:cubicBezTo>
                  <a:pt x="4108" y="5180"/>
                  <a:pt x="4096" y="5211"/>
                  <a:pt x="4096" y="5248"/>
                </a:cubicBezTo>
                <a:cubicBezTo>
                  <a:pt x="4096" y="5504"/>
                  <a:pt x="4096" y="5504"/>
                  <a:pt x="4096" y="5504"/>
                </a:cubicBezTo>
                <a:cubicBezTo>
                  <a:pt x="4096" y="5541"/>
                  <a:pt x="4108" y="5572"/>
                  <a:pt x="4132" y="5596"/>
                </a:cubicBezTo>
                <a:cubicBezTo>
                  <a:pt x="4156" y="5620"/>
                  <a:pt x="4187" y="5632"/>
                  <a:pt x="4224" y="5632"/>
                </a:cubicBezTo>
                <a:cubicBezTo>
                  <a:pt x="4480" y="5632"/>
                  <a:pt x="4480" y="5632"/>
                  <a:pt x="4480" y="5632"/>
                </a:cubicBezTo>
                <a:cubicBezTo>
                  <a:pt x="4517" y="5632"/>
                  <a:pt x="4548" y="5620"/>
                  <a:pt x="4572" y="5596"/>
                </a:cubicBezTo>
                <a:cubicBezTo>
                  <a:pt x="4596" y="5572"/>
                  <a:pt x="4608" y="5541"/>
                  <a:pt x="4608" y="5504"/>
                </a:cubicBezTo>
                <a:close/>
                <a:moveTo>
                  <a:pt x="4608" y="4480"/>
                </a:moveTo>
                <a:cubicBezTo>
                  <a:pt x="4608" y="4224"/>
                  <a:pt x="4608" y="4224"/>
                  <a:pt x="4608" y="4224"/>
                </a:cubicBezTo>
                <a:cubicBezTo>
                  <a:pt x="4608" y="4187"/>
                  <a:pt x="4596" y="4156"/>
                  <a:pt x="4572" y="4132"/>
                </a:cubicBezTo>
                <a:cubicBezTo>
                  <a:pt x="4548" y="4108"/>
                  <a:pt x="4517" y="4096"/>
                  <a:pt x="4480" y="4096"/>
                </a:cubicBezTo>
                <a:cubicBezTo>
                  <a:pt x="4224" y="4096"/>
                  <a:pt x="4224" y="4096"/>
                  <a:pt x="4224" y="4096"/>
                </a:cubicBezTo>
                <a:cubicBezTo>
                  <a:pt x="4187" y="4096"/>
                  <a:pt x="4156" y="4108"/>
                  <a:pt x="4132" y="4132"/>
                </a:cubicBezTo>
                <a:cubicBezTo>
                  <a:pt x="4108" y="4156"/>
                  <a:pt x="4096" y="4187"/>
                  <a:pt x="4096" y="4224"/>
                </a:cubicBezTo>
                <a:cubicBezTo>
                  <a:pt x="4096" y="4480"/>
                  <a:pt x="4096" y="4480"/>
                  <a:pt x="4096" y="4480"/>
                </a:cubicBezTo>
                <a:cubicBezTo>
                  <a:pt x="4096" y="4517"/>
                  <a:pt x="4108" y="4548"/>
                  <a:pt x="4132" y="4572"/>
                </a:cubicBezTo>
                <a:cubicBezTo>
                  <a:pt x="4156" y="4596"/>
                  <a:pt x="4187" y="4608"/>
                  <a:pt x="4224" y="4608"/>
                </a:cubicBezTo>
                <a:cubicBezTo>
                  <a:pt x="4480" y="4608"/>
                  <a:pt x="4480" y="4608"/>
                  <a:pt x="4480" y="4608"/>
                </a:cubicBezTo>
                <a:cubicBezTo>
                  <a:pt x="4517" y="4608"/>
                  <a:pt x="4548" y="4596"/>
                  <a:pt x="4572" y="4572"/>
                </a:cubicBezTo>
                <a:cubicBezTo>
                  <a:pt x="4596" y="4548"/>
                  <a:pt x="4608" y="4517"/>
                  <a:pt x="4608" y="4480"/>
                </a:cubicBezTo>
                <a:close/>
                <a:moveTo>
                  <a:pt x="4608" y="3456"/>
                </a:moveTo>
                <a:cubicBezTo>
                  <a:pt x="4608" y="3200"/>
                  <a:pt x="4608" y="3200"/>
                  <a:pt x="4608" y="3200"/>
                </a:cubicBezTo>
                <a:cubicBezTo>
                  <a:pt x="4608" y="3163"/>
                  <a:pt x="4596" y="3132"/>
                  <a:pt x="4572" y="3108"/>
                </a:cubicBezTo>
                <a:cubicBezTo>
                  <a:pt x="4548" y="3084"/>
                  <a:pt x="4517" y="3072"/>
                  <a:pt x="4480" y="3072"/>
                </a:cubicBezTo>
                <a:cubicBezTo>
                  <a:pt x="4224" y="3072"/>
                  <a:pt x="4224" y="3072"/>
                  <a:pt x="4224" y="3072"/>
                </a:cubicBezTo>
                <a:cubicBezTo>
                  <a:pt x="4187" y="3072"/>
                  <a:pt x="4156" y="3084"/>
                  <a:pt x="4132" y="3108"/>
                </a:cubicBezTo>
                <a:cubicBezTo>
                  <a:pt x="4108" y="3132"/>
                  <a:pt x="4096" y="3163"/>
                  <a:pt x="4096" y="3200"/>
                </a:cubicBezTo>
                <a:cubicBezTo>
                  <a:pt x="4096" y="3456"/>
                  <a:pt x="4096" y="3456"/>
                  <a:pt x="4096" y="3456"/>
                </a:cubicBezTo>
                <a:cubicBezTo>
                  <a:pt x="4096" y="3493"/>
                  <a:pt x="4108" y="3524"/>
                  <a:pt x="4132" y="3548"/>
                </a:cubicBezTo>
                <a:cubicBezTo>
                  <a:pt x="4156" y="3572"/>
                  <a:pt x="4187" y="3584"/>
                  <a:pt x="4224" y="3584"/>
                </a:cubicBezTo>
                <a:cubicBezTo>
                  <a:pt x="4480" y="3584"/>
                  <a:pt x="4480" y="3584"/>
                  <a:pt x="4480" y="3584"/>
                </a:cubicBezTo>
                <a:cubicBezTo>
                  <a:pt x="4517" y="3584"/>
                  <a:pt x="4548" y="3572"/>
                  <a:pt x="4572" y="3548"/>
                </a:cubicBezTo>
                <a:cubicBezTo>
                  <a:pt x="4596" y="3524"/>
                  <a:pt x="4608" y="3493"/>
                  <a:pt x="4608" y="3456"/>
                </a:cubicBezTo>
                <a:close/>
                <a:moveTo>
                  <a:pt x="4608" y="2432"/>
                </a:moveTo>
                <a:cubicBezTo>
                  <a:pt x="4608" y="2176"/>
                  <a:pt x="4608" y="2176"/>
                  <a:pt x="4608" y="2176"/>
                </a:cubicBezTo>
                <a:cubicBezTo>
                  <a:pt x="4608" y="2139"/>
                  <a:pt x="4596" y="2108"/>
                  <a:pt x="4572" y="2084"/>
                </a:cubicBezTo>
                <a:cubicBezTo>
                  <a:pt x="4548" y="2060"/>
                  <a:pt x="4517" y="2048"/>
                  <a:pt x="4480" y="2048"/>
                </a:cubicBezTo>
                <a:cubicBezTo>
                  <a:pt x="4224" y="2048"/>
                  <a:pt x="4224" y="2048"/>
                  <a:pt x="4224" y="2048"/>
                </a:cubicBezTo>
                <a:cubicBezTo>
                  <a:pt x="4187" y="2048"/>
                  <a:pt x="4156" y="2060"/>
                  <a:pt x="4132" y="2084"/>
                </a:cubicBezTo>
                <a:cubicBezTo>
                  <a:pt x="4108" y="2108"/>
                  <a:pt x="4096" y="2139"/>
                  <a:pt x="4096" y="2176"/>
                </a:cubicBezTo>
                <a:cubicBezTo>
                  <a:pt x="4096" y="2432"/>
                  <a:pt x="4096" y="2432"/>
                  <a:pt x="4096" y="2432"/>
                </a:cubicBezTo>
                <a:cubicBezTo>
                  <a:pt x="4096" y="2469"/>
                  <a:pt x="4108" y="2500"/>
                  <a:pt x="4132" y="2524"/>
                </a:cubicBezTo>
                <a:cubicBezTo>
                  <a:pt x="4156" y="2548"/>
                  <a:pt x="4187" y="2560"/>
                  <a:pt x="4224" y="2560"/>
                </a:cubicBezTo>
                <a:cubicBezTo>
                  <a:pt x="4480" y="2560"/>
                  <a:pt x="4480" y="2560"/>
                  <a:pt x="4480" y="2560"/>
                </a:cubicBezTo>
                <a:cubicBezTo>
                  <a:pt x="4517" y="2560"/>
                  <a:pt x="4548" y="2548"/>
                  <a:pt x="4572" y="2524"/>
                </a:cubicBezTo>
                <a:cubicBezTo>
                  <a:pt x="4596" y="2500"/>
                  <a:pt x="4608" y="2469"/>
                  <a:pt x="4608" y="2432"/>
                </a:cubicBezTo>
                <a:close/>
                <a:moveTo>
                  <a:pt x="4608" y="1408"/>
                </a:moveTo>
                <a:cubicBezTo>
                  <a:pt x="4608" y="1152"/>
                  <a:pt x="4608" y="1152"/>
                  <a:pt x="4608" y="1152"/>
                </a:cubicBezTo>
                <a:cubicBezTo>
                  <a:pt x="4608" y="1115"/>
                  <a:pt x="4596" y="1084"/>
                  <a:pt x="4572" y="1060"/>
                </a:cubicBezTo>
                <a:cubicBezTo>
                  <a:pt x="4548" y="1036"/>
                  <a:pt x="4517" y="1024"/>
                  <a:pt x="4480" y="1024"/>
                </a:cubicBezTo>
                <a:cubicBezTo>
                  <a:pt x="4224" y="1024"/>
                  <a:pt x="4224" y="1024"/>
                  <a:pt x="4224" y="1024"/>
                </a:cubicBezTo>
                <a:cubicBezTo>
                  <a:pt x="4187" y="1024"/>
                  <a:pt x="4156" y="1036"/>
                  <a:pt x="4132" y="1060"/>
                </a:cubicBezTo>
                <a:cubicBezTo>
                  <a:pt x="4108" y="1084"/>
                  <a:pt x="4096" y="1115"/>
                  <a:pt x="4096" y="1152"/>
                </a:cubicBezTo>
                <a:cubicBezTo>
                  <a:pt x="4096" y="1408"/>
                  <a:pt x="4096" y="1408"/>
                  <a:pt x="4096" y="1408"/>
                </a:cubicBezTo>
                <a:cubicBezTo>
                  <a:pt x="4096" y="1445"/>
                  <a:pt x="4108" y="1476"/>
                  <a:pt x="4132" y="1500"/>
                </a:cubicBezTo>
                <a:cubicBezTo>
                  <a:pt x="4156" y="1524"/>
                  <a:pt x="4187" y="1536"/>
                  <a:pt x="4224" y="1536"/>
                </a:cubicBezTo>
                <a:cubicBezTo>
                  <a:pt x="4480" y="1536"/>
                  <a:pt x="4480" y="1536"/>
                  <a:pt x="4480" y="1536"/>
                </a:cubicBezTo>
                <a:cubicBezTo>
                  <a:pt x="4517" y="1536"/>
                  <a:pt x="4548" y="1524"/>
                  <a:pt x="4572" y="1500"/>
                </a:cubicBezTo>
                <a:cubicBezTo>
                  <a:pt x="4596" y="1476"/>
                  <a:pt x="4608" y="1445"/>
                  <a:pt x="4608" y="140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91" name="Freeform 481" title="Ikon kontakt"/>
          <p:cNvSpPr>
            <a:spLocks noChangeAspect="1"/>
          </p:cNvSpPr>
          <p:nvPr/>
        </p:nvSpPr>
        <p:spPr bwMode="auto">
          <a:xfrm>
            <a:off x="9853421" y="5966068"/>
            <a:ext cx="251241" cy="251241"/>
          </a:xfrm>
          <a:custGeom>
            <a:avLst/>
            <a:gdLst>
              <a:gd name="T0" fmla="*/ 7020 w 7168"/>
              <a:gd name="T1" fmla="*/ 1812 h 7168"/>
              <a:gd name="T2" fmla="*/ 7168 w 7168"/>
              <a:gd name="T3" fmla="*/ 2174 h 7168"/>
              <a:gd name="T4" fmla="*/ 7020 w 7168"/>
              <a:gd name="T5" fmla="*/ 2536 h 7168"/>
              <a:gd name="T6" fmla="*/ 5416 w 7168"/>
              <a:gd name="T7" fmla="*/ 4136 h 7168"/>
              <a:gd name="T8" fmla="*/ 6016 w 7168"/>
              <a:gd name="T9" fmla="*/ 4736 h 7168"/>
              <a:gd name="T10" fmla="*/ 5376 w 7168"/>
              <a:gd name="T11" fmla="*/ 5376 h 7168"/>
              <a:gd name="T12" fmla="*/ 3818 w 7168"/>
              <a:gd name="T13" fmla="*/ 6122 h 7168"/>
              <a:gd name="T14" fmla="*/ 2172 w 7168"/>
              <a:gd name="T15" fmla="*/ 5720 h 7168"/>
              <a:gd name="T16" fmla="*/ 724 w 7168"/>
              <a:gd name="T17" fmla="*/ 7168 h 7168"/>
              <a:gd name="T18" fmla="*/ 0 w 7168"/>
              <a:gd name="T19" fmla="*/ 7168 h 7168"/>
              <a:gd name="T20" fmla="*/ 0 w 7168"/>
              <a:gd name="T21" fmla="*/ 6444 h 7168"/>
              <a:gd name="T22" fmla="*/ 1448 w 7168"/>
              <a:gd name="T23" fmla="*/ 4996 h 7168"/>
              <a:gd name="T24" fmla="*/ 1046 w 7168"/>
              <a:gd name="T25" fmla="*/ 3350 h 7168"/>
              <a:gd name="T26" fmla="*/ 1792 w 7168"/>
              <a:gd name="T27" fmla="*/ 1792 h 7168"/>
              <a:gd name="T28" fmla="*/ 2432 w 7168"/>
              <a:gd name="T29" fmla="*/ 1152 h 7168"/>
              <a:gd name="T30" fmla="*/ 3032 w 7168"/>
              <a:gd name="T31" fmla="*/ 1752 h 7168"/>
              <a:gd name="T32" fmla="*/ 4632 w 7168"/>
              <a:gd name="T33" fmla="*/ 148 h 7168"/>
              <a:gd name="T34" fmla="*/ 4996 w 7168"/>
              <a:gd name="T35" fmla="*/ 0 h 7168"/>
              <a:gd name="T36" fmla="*/ 5356 w 7168"/>
              <a:gd name="T37" fmla="*/ 148 h 7168"/>
              <a:gd name="T38" fmla="*/ 5504 w 7168"/>
              <a:gd name="T39" fmla="*/ 510 h 7168"/>
              <a:gd name="T40" fmla="*/ 5356 w 7168"/>
              <a:gd name="T41" fmla="*/ 872 h 7168"/>
              <a:gd name="T42" fmla="*/ 3756 w 7168"/>
              <a:gd name="T43" fmla="*/ 2476 h 7168"/>
              <a:gd name="T44" fmla="*/ 4692 w 7168"/>
              <a:gd name="T45" fmla="*/ 3412 h 7168"/>
              <a:gd name="T46" fmla="*/ 6296 w 7168"/>
              <a:gd name="T47" fmla="*/ 1812 h 7168"/>
              <a:gd name="T48" fmla="*/ 6660 w 7168"/>
              <a:gd name="T49" fmla="*/ 1664 h 7168"/>
              <a:gd name="T50" fmla="*/ 7020 w 7168"/>
              <a:gd name="T51" fmla="*/ 181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68" h="7168">
                <a:moveTo>
                  <a:pt x="7020" y="1812"/>
                </a:moveTo>
                <a:cubicBezTo>
                  <a:pt x="7119" y="1913"/>
                  <a:pt x="7168" y="2034"/>
                  <a:pt x="7168" y="2174"/>
                </a:cubicBezTo>
                <a:cubicBezTo>
                  <a:pt x="7168" y="2314"/>
                  <a:pt x="7119" y="2435"/>
                  <a:pt x="7020" y="2536"/>
                </a:cubicBezTo>
                <a:cubicBezTo>
                  <a:pt x="5416" y="4136"/>
                  <a:pt x="5416" y="4136"/>
                  <a:pt x="5416" y="4136"/>
                </a:cubicBezTo>
                <a:cubicBezTo>
                  <a:pt x="6016" y="4736"/>
                  <a:pt x="6016" y="4736"/>
                  <a:pt x="6016" y="4736"/>
                </a:cubicBezTo>
                <a:cubicBezTo>
                  <a:pt x="5376" y="5376"/>
                  <a:pt x="5376" y="5376"/>
                  <a:pt x="5376" y="5376"/>
                </a:cubicBezTo>
                <a:cubicBezTo>
                  <a:pt x="4941" y="5811"/>
                  <a:pt x="4422" y="6059"/>
                  <a:pt x="3818" y="6122"/>
                </a:cubicBezTo>
                <a:cubicBezTo>
                  <a:pt x="3214" y="6185"/>
                  <a:pt x="2665" y="6051"/>
                  <a:pt x="2172" y="5720"/>
                </a:cubicBezTo>
                <a:cubicBezTo>
                  <a:pt x="724" y="7168"/>
                  <a:pt x="724" y="7168"/>
                  <a:pt x="724" y="7168"/>
                </a:cubicBezTo>
                <a:cubicBezTo>
                  <a:pt x="0" y="7168"/>
                  <a:pt x="0" y="7168"/>
                  <a:pt x="0" y="7168"/>
                </a:cubicBezTo>
                <a:cubicBezTo>
                  <a:pt x="0" y="6444"/>
                  <a:pt x="0" y="6444"/>
                  <a:pt x="0" y="6444"/>
                </a:cubicBezTo>
                <a:cubicBezTo>
                  <a:pt x="1448" y="4996"/>
                  <a:pt x="1448" y="4996"/>
                  <a:pt x="1448" y="4996"/>
                </a:cubicBezTo>
                <a:cubicBezTo>
                  <a:pt x="1117" y="4503"/>
                  <a:pt x="983" y="3954"/>
                  <a:pt x="1046" y="3350"/>
                </a:cubicBezTo>
                <a:cubicBezTo>
                  <a:pt x="1109" y="2746"/>
                  <a:pt x="1357" y="2227"/>
                  <a:pt x="1792" y="1792"/>
                </a:cubicBezTo>
                <a:cubicBezTo>
                  <a:pt x="2432" y="1152"/>
                  <a:pt x="2432" y="1152"/>
                  <a:pt x="2432" y="1152"/>
                </a:cubicBezTo>
                <a:cubicBezTo>
                  <a:pt x="3032" y="1752"/>
                  <a:pt x="3032" y="1752"/>
                  <a:pt x="3032" y="1752"/>
                </a:cubicBezTo>
                <a:cubicBezTo>
                  <a:pt x="4632" y="148"/>
                  <a:pt x="4632" y="148"/>
                  <a:pt x="4632" y="148"/>
                </a:cubicBezTo>
                <a:cubicBezTo>
                  <a:pt x="4733" y="49"/>
                  <a:pt x="4855" y="0"/>
                  <a:pt x="4996" y="0"/>
                </a:cubicBezTo>
                <a:cubicBezTo>
                  <a:pt x="5137" y="0"/>
                  <a:pt x="5257" y="49"/>
                  <a:pt x="5356" y="148"/>
                </a:cubicBezTo>
                <a:cubicBezTo>
                  <a:pt x="5455" y="247"/>
                  <a:pt x="5504" y="367"/>
                  <a:pt x="5504" y="510"/>
                </a:cubicBezTo>
                <a:cubicBezTo>
                  <a:pt x="5504" y="653"/>
                  <a:pt x="5455" y="773"/>
                  <a:pt x="5356" y="872"/>
                </a:cubicBezTo>
                <a:cubicBezTo>
                  <a:pt x="3756" y="2476"/>
                  <a:pt x="3756" y="2476"/>
                  <a:pt x="3756" y="2476"/>
                </a:cubicBezTo>
                <a:cubicBezTo>
                  <a:pt x="4692" y="3412"/>
                  <a:pt x="4692" y="3412"/>
                  <a:pt x="4692" y="3412"/>
                </a:cubicBezTo>
                <a:cubicBezTo>
                  <a:pt x="6296" y="1812"/>
                  <a:pt x="6296" y="1812"/>
                  <a:pt x="6296" y="1812"/>
                </a:cubicBezTo>
                <a:cubicBezTo>
                  <a:pt x="6397" y="1713"/>
                  <a:pt x="6519" y="1664"/>
                  <a:pt x="6660" y="1664"/>
                </a:cubicBezTo>
                <a:cubicBezTo>
                  <a:pt x="6801" y="1664"/>
                  <a:pt x="6921" y="1713"/>
                  <a:pt x="7020" y="18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92" name="Freeform 485" title="Ikon off"/>
          <p:cNvSpPr>
            <a:spLocks noChangeAspect="1" noEditPoints="1"/>
          </p:cNvSpPr>
          <p:nvPr/>
        </p:nvSpPr>
        <p:spPr bwMode="auto">
          <a:xfrm>
            <a:off x="10151301" y="5966068"/>
            <a:ext cx="251241" cy="272548"/>
          </a:xfrm>
          <a:custGeom>
            <a:avLst/>
            <a:gdLst>
              <a:gd name="T0" fmla="*/ 6144 w 6144"/>
              <a:gd name="T1" fmla="*/ 3584 h 6656"/>
              <a:gd name="T2" fmla="*/ 5900 w 6144"/>
              <a:gd name="T3" fmla="*/ 4776 h 6656"/>
              <a:gd name="T4" fmla="*/ 5244 w 6144"/>
              <a:gd name="T5" fmla="*/ 5756 h 6656"/>
              <a:gd name="T6" fmla="*/ 4264 w 6144"/>
              <a:gd name="T7" fmla="*/ 6412 h 6656"/>
              <a:gd name="T8" fmla="*/ 3072 w 6144"/>
              <a:gd name="T9" fmla="*/ 6656 h 6656"/>
              <a:gd name="T10" fmla="*/ 1880 w 6144"/>
              <a:gd name="T11" fmla="*/ 6412 h 6656"/>
              <a:gd name="T12" fmla="*/ 900 w 6144"/>
              <a:gd name="T13" fmla="*/ 5756 h 6656"/>
              <a:gd name="T14" fmla="*/ 244 w 6144"/>
              <a:gd name="T15" fmla="*/ 4776 h 6656"/>
              <a:gd name="T16" fmla="*/ 0 w 6144"/>
              <a:gd name="T17" fmla="*/ 3584 h 6656"/>
              <a:gd name="T18" fmla="*/ 322 w 6144"/>
              <a:gd name="T19" fmla="*/ 2212 h 6656"/>
              <a:gd name="T20" fmla="*/ 1228 w 6144"/>
              <a:gd name="T21" fmla="*/ 1132 h 6656"/>
              <a:gd name="T22" fmla="*/ 1610 w 6144"/>
              <a:gd name="T23" fmla="*/ 1032 h 6656"/>
              <a:gd name="T24" fmla="*/ 1944 w 6144"/>
              <a:gd name="T25" fmla="*/ 1232 h 6656"/>
              <a:gd name="T26" fmla="*/ 2042 w 6144"/>
              <a:gd name="T27" fmla="*/ 1610 h 6656"/>
              <a:gd name="T28" fmla="*/ 1844 w 6144"/>
              <a:gd name="T29" fmla="*/ 1948 h 6656"/>
              <a:gd name="T30" fmla="*/ 1238 w 6144"/>
              <a:gd name="T31" fmla="*/ 2672 h 6656"/>
              <a:gd name="T32" fmla="*/ 1024 w 6144"/>
              <a:gd name="T33" fmla="*/ 3584 h 6656"/>
              <a:gd name="T34" fmla="*/ 1186 w 6144"/>
              <a:gd name="T35" fmla="*/ 4378 h 6656"/>
              <a:gd name="T36" fmla="*/ 1624 w 6144"/>
              <a:gd name="T37" fmla="*/ 5032 h 6656"/>
              <a:gd name="T38" fmla="*/ 2278 w 6144"/>
              <a:gd name="T39" fmla="*/ 5470 h 6656"/>
              <a:gd name="T40" fmla="*/ 3072 w 6144"/>
              <a:gd name="T41" fmla="*/ 5632 h 6656"/>
              <a:gd name="T42" fmla="*/ 3866 w 6144"/>
              <a:gd name="T43" fmla="*/ 5470 h 6656"/>
              <a:gd name="T44" fmla="*/ 4520 w 6144"/>
              <a:gd name="T45" fmla="*/ 5032 h 6656"/>
              <a:gd name="T46" fmla="*/ 4958 w 6144"/>
              <a:gd name="T47" fmla="*/ 4378 h 6656"/>
              <a:gd name="T48" fmla="*/ 5120 w 6144"/>
              <a:gd name="T49" fmla="*/ 3584 h 6656"/>
              <a:gd name="T50" fmla="*/ 4906 w 6144"/>
              <a:gd name="T51" fmla="*/ 2672 h 6656"/>
              <a:gd name="T52" fmla="*/ 4300 w 6144"/>
              <a:gd name="T53" fmla="*/ 1948 h 6656"/>
              <a:gd name="T54" fmla="*/ 4102 w 6144"/>
              <a:gd name="T55" fmla="*/ 1610 h 6656"/>
              <a:gd name="T56" fmla="*/ 4200 w 6144"/>
              <a:gd name="T57" fmla="*/ 1232 h 6656"/>
              <a:gd name="T58" fmla="*/ 4536 w 6144"/>
              <a:gd name="T59" fmla="*/ 1032 h 6656"/>
              <a:gd name="T60" fmla="*/ 4916 w 6144"/>
              <a:gd name="T61" fmla="*/ 1132 h 6656"/>
              <a:gd name="T62" fmla="*/ 5822 w 6144"/>
              <a:gd name="T63" fmla="*/ 2212 h 6656"/>
              <a:gd name="T64" fmla="*/ 6144 w 6144"/>
              <a:gd name="T65" fmla="*/ 3584 h 6656"/>
              <a:gd name="T66" fmla="*/ 3584 w 6144"/>
              <a:gd name="T67" fmla="*/ 512 h 6656"/>
              <a:gd name="T68" fmla="*/ 3584 w 6144"/>
              <a:gd name="T69" fmla="*/ 3072 h 6656"/>
              <a:gd name="T70" fmla="*/ 3432 w 6144"/>
              <a:gd name="T71" fmla="*/ 3432 h 6656"/>
              <a:gd name="T72" fmla="*/ 3072 w 6144"/>
              <a:gd name="T73" fmla="*/ 3584 h 6656"/>
              <a:gd name="T74" fmla="*/ 2712 w 6144"/>
              <a:gd name="T75" fmla="*/ 3432 h 6656"/>
              <a:gd name="T76" fmla="*/ 2560 w 6144"/>
              <a:gd name="T77" fmla="*/ 3072 h 6656"/>
              <a:gd name="T78" fmla="*/ 2560 w 6144"/>
              <a:gd name="T79" fmla="*/ 512 h 6656"/>
              <a:gd name="T80" fmla="*/ 2712 w 6144"/>
              <a:gd name="T81" fmla="*/ 152 h 6656"/>
              <a:gd name="T82" fmla="*/ 3072 w 6144"/>
              <a:gd name="T83" fmla="*/ 0 h 6656"/>
              <a:gd name="T84" fmla="*/ 3432 w 6144"/>
              <a:gd name="T85" fmla="*/ 152 h 6656"/>
              <a:gd name="T86" fmla="*/ 3584 w 6144"/>
              <a:gd name="T87" fmla="*/ 512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44" h="6656">
                <a:moveTo>
                  <a:pt x="6144" y="3584"/>
                </a:moveTo>
                <a:cubicBezTo>
                  <a:pt x="6144" y="4000"/>
                  <a:pt x="6063" y="4397"/>
                  <a:pt x="5900" y="4776"/>
                </a:cubicBezTo>
                <a:cubicBezTo>
                  <a:pt x="5737" y="5155"/>
                  <a:pt x="5519" y="5481"/>
                  <a:pt x="5244" y="5756"/>
                </a:cubicBezTo>
                <a:cubicBezTo>
                  <a:pt x="4969" y="6031"/>
                  <a:pt x="4643" y="6249"/>
                  <a:pt x="4264" y="6412"/>
                </a:cubicBezTo>
                <a:cubicBezTo>
                  <a:pt x="3885" y="6575"/>
                  <a:pt x="3488" y="6656"/>
                  <a:pt x="3072" y="6656"/>
                </a:cubicBezTo>
                <a:cubicBezTo>
                  <a:pt x="2656" y="6656"/>
                  <a:pt x="2259" y="6575"/>
                  <a:pt x="1880" y="6412"/>
                </a:cubicBezTo>
                <a:cubicBezTo>
                  <a:pt x="1501" y="6249"/>
                  <a:pt x="1175" y="6031"/>
                  <a:pt x="900" y="5756"/>
                </a:cubicBezTo>
                <a:cubicBezTo>
                  <a:pt x="625" y="5481"/>
                  <a:pt x="407" y="5155"/>
                  <a:pt x="244" y="4776"/>
                </a:cubicBezTo>
                <a:cubicBezTo>
                  <a:pt x="81" y="4397"/>
                  <a:pt x="0" y="4000"/>
                  <a:pt x="0" y="3584"/>
                </a:cubicBezTo>
                <a:cubicBezTo>
                  <a:pt x="0" y="3099"/>
                  <a:pt x="107" y="2641"/>
                  <a:pt x="322" y="2212"/>
                </a:cubicBezTo>
                <a:cubicBezTo>
                  <a:pt x="537" y="1783"/>
                  <a:pt x="839" y="1423"/>
                  <a:pt x="1228" y="1132"/>
                </a:cubicBezTo>
                <a:cubicBezTo>
                  <a:pt x="1343" y="1047"/>
                  <a:pt x="1470" y="1013"/>
                  <a:pt x="1610" y="1032"/>
                </a:cubicBezTo>
                <a:cubicBezTo>
                  <a:pt x="1750" y="1051"/>
                  <a:pt x="1861" y="1117"/>
                  <a:pt x="1944" y="1232"/>
                </a:cubicBezTo>
                <a:cubicBezTo>
                  <a:pt x="2029" y="1344"/>
                  <a:pt x="2062" y="1470"/>
                  <a:pt x="2042" y="1610"/>
                </a:cubicBezTo>
                <a:cubicBezTo>
                  <a:pt x="2022" y="1750"/>
                  <a:pt x="1956" y="1863"/>
                  <a:pt x="1844" y="1948"/>
                </a:cubicBezTo>
                <a:cubicBezTo>
                  <a:pt x="1583" y="2145"/>
                  <a:pt x="1381" y="2387"/>
                  <a:pt x="1238" y="2672"/>
                </a:cubicBezTo>
                <a:cubicBezTo>
                  <a:pt x="1095" y="2957"/>
                  <a:pt x="1024" y="3261"/>
                  <a:pt x="1024" y="3584"/>
                </a:cubicBezTo>
                <a:cubicBezTo>
                  <a:pt x="1024" y="3861"/>
                  <a:pt x="1078" y="4126"/>
                  <a:pt x="1186" y="4378"/>
                </a:cubicBezTo>
                <a:cubicBezTo>
                  <a:pt x="1294" y="4630"/>
                  <a:pt x="1440" y="4848"/>
                  <a:pt x="1624" y="5032"/>
                </a:cubicBezTo>
                <a:cubicBezTo>
                  <a:pt x="1808" y="5216"/>
                  <a:pt x="2026" y="5362"/>
                  <a:pt x="2278" y="5470"/>
                </a:cubicBezTo>
                <a:cubicBezTo>
                  <a:pt x="2530" y="5578"/>
                  <a:pt x="2795" y="5632"/>
                  <a:pt x="3072" y="5632"/>
                </a:cubicBezTo>
                <a:cubicBezTo>
                  <a:pt x="3349" y="5632"/>
                  <a:pt x="3614" y="5578"/>
                  <a:pt x="3866" y="5470"/>
                </a:cubicBezTo>
                <a:cubicBezTo>
                  <a:pt x="4118" y="5362"/>
                  <a:pt x="4336" y="5216"/>
                  <a:pt x="4520" y="5032"/>
                </a:cubicBezTo>
                <a:cubicBezTo>
                  <a:pt x="4704" y="4848"/>
                  <a:pt x="4850" y="4630"/>
                  <a:pt x="4958" y="4378"/>
                </a:cubicBezTo>
                <a:cubicBezTo>
                  <a:pt x="5066" y="4126"/>
                  <a:pt x="5120" y="3861"/>
                  <a:pt x="5120" y="3584"/>
                </a:cubicBezTo>
                <a:cubicBezTo>
                  <a:pt x="5120" y="3261"/>
                  <a:pt x="5049" y="2957"/>
                  <a:pt x="4906" y="2672"/>
                </a:cubicBezTo>
                <a:cubicBezTo>
                  <a:pt x="4763" y="2387"/>
                  <a:pt x="4561" y="2145"/>
                  <a:pt x="4300" y="1948"/>
                </a:cubicBezTo>
                <a:cubicBezTo>
                  <a:pt x="4188" y="1863"/>
                  <a:pt x="4122" y="1750"/>
                  <a:pt x="4102" y="1610"/>
                </a:cubicBezTo>
                <a:cubicBezTo>
                  <a:pt x="4082" y="1470"/>
                  <a:pt x="4115" y="1344"/>
                  <a:pt x="4200" y="1232"/>
                </a:cubicBezTo>
                <a:cubicBezTo>
                  <a:pt x="4283" y="1117"/>
                  <a:pt x="4395" y="1051"/>
                  <a:pt x="4536" y="1032"/>
                </a:cubicBezTo>
                <a:cubicBezTo>
                  <a:pt x="4677" y="1013"/>
                  <a:pt x="4804" y="1047"/>
                  <a:pt x="4916" y="1132"/>
                </a:cubicBezTo>
                <a:cubicBezTo>
                  <a:pt x="5305" y="1423"/>
                  <a:pt x="5607" y="1783"/>
                  <a:pt x="5822" y="2212"/>
                </a:cubicBezTo>
                <a:cubicBezTo>
                  <a:pt x="6037" y="2641"/>
                  <a:pt x="6144" y="3099"/>
                  <a:pt x="6144" y="3584"/>
                </a:cubicBezTo>
                <a:close/>
                <a:moveTo>
                  <a:pt x="3584" y="512"/>
                </a:moveTo>
                <a:cubicBezTo>
                  <a:pt x="3584" y="3072"/>
                  <a:pt x="3584" y="3072"/>
                  <a:pt x="3584" y="3072"/>
                </a:cubicBezTo>
                <a:cubicBezTo>
                  <a:pt x="3584" y="3211"/>
                  <a:pt x="3533" y="3331"/>
                  <a:pt x="3432" y="3432"/>
                </a:cubicBezTo>
                <a:cubicBezTo>
                  <a:pt x="3331" y="3533"/>
                  <a:pt x="3211" y="3584"/>
                  <a:pt x="3072" y="3584"/>
                </a:cubicBezTo>
                <a:cubicBezTo>
                  <a:pt x="2933" y="3584"/>
                  <a:pt x="2813" y="3533"/>
                  <a:pt x="2712" y="3432"/>
                </a:cubicBezTo>
                <a:cubicBezTo>
                  <a:pt x="2611" y="3331"/>
                  <a:pt x="2560" y="3211"/>
                  <a:pt x="2560" y="3072"/>
                </a:cubicBezTo>
                <a:cubicBezTo>
                  <a:pt x="2560" y="512"/>
                  <a:pt x="2560" y="512"/>
                  <a:pt x="2560" y="512"/>
                </a:cubicBezTo>
                <a:cubicBezTo>
                  <a:pt x="2560" y="373"/>
                  <a:pt x="2611" y="253"/>
                  <a:pt x="2712" y="152"/>
                </a:cubicBezTo>
                <a:cubicBezTo>
                  <a:pt x="2813" y="51"/>
                  <a:pt x="2933" y="0"/>
                  <a:pt x="3072" y="0"/>
                </a:cubicBezTo>
                <a:cubicBezTo>
                  <a:pt x="3211" y="0"/>
                  <a:pt x="3331" y="51"/>
                  <a:pt x="3432" y="152"/>
                </a:cubicBezTo>
                <a:cubicBezTo>
                  <a:pt x="3533" y="253"/>
                  <a:pt x="3584" y="373"/>
                  <a:pt x="3584" y="5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93" name="Freeform 489" title="Ikon podd"/>
          <p:cNvSpPr>
            <a:spLocks noChangeAspect="1" noEditPoints="1"/>
          </p:cNvSpPr>
          <p:nvPr/>
        </p:nvSpPr>
        <p:spPr bwMode="auto">
          <a:xfrm>
            <a:off x="10436769" y="5966068"/>
            <a:ext cx="251241" cy="294299"/>
          </a:xfrm>
          <a:custGeom>
            <a:avLst/>
            <a:gdLst>
              <a:gd name="T0" fmla="*/ 3925 w 6161"/>
              <a:gd name="T1" fmla="*/ 5575 h 7187"/>
              <a:gd name="T2" fmla="*/ 3097 w 6161"/>
              <a:gd name="T3" fmla="*/ 7187 h 7187"/>
              <a:gd name="T4" fmla="*/ 2269 w 6161"/>
              <a:gd name="T5" fmla="*/ 5575 h 7187"/>
              <a:gd name="T6" fmla="*/ 3097 w 6161"/>
              <a:gd name="T7" fmla="*/ 4115 h 7187"/>
              <a:gd name="T8" fmla="*/ 6161 w 6161"/>
              <a:gd name="T9" fmla="*/ 3091 h 7187"/>
              <a:gd name="T10" fmla="*/ 4225 w 6161"/>
              <a:gd name="T11" fmla="*/ 5947 h 7187"/>
              <a:gd name="T12" fmla="*/ 4141 w 6161"/>
              <a:gd name="T13" fmla="*/ 5875 h 7187"/>
              <a:gd name="T14" fmla="*/ 4205 w 6161"/>
              <a:gd name="T15" fmla="*/ 5423 h 7187"/>
              <a:gd name="T16" fmla="*/ 5263 w 6161"/>
              <a:gd name="T17" fmla="*/ 4439 h 7187"/>
              <a:gd name="T18" fmla="*/ 5285 w 6161"/>
              <a:gd name="T19" fmla="*/ 1769 h 7187"/>
              <a:gd name="T20" fmla="*/ 2949 w 6161"/>
              <a:gd name="T21" fmla="*/ 535 h 7187"/>
              <a:gd name="T22" fmla="*/ 1227 w 6161"/>
              <a:gd name="T23" fmla="*/ 1341 h 7187"/>
              <a:gd name="T24" fmla="*/ 529 w 6161"/>
              <a:gd name="T25" fmla="*/ 3111 h 7187"/>
              <a:gd name="T26" fmla="*/ 1953 w 6161"/>
              <a:gd name="T27" fmla="*/ 5383 h 7187"/>
              <a:gd name="T28" fmla="*/ 2013 w 6161"/>
              <a:gd name="T29" fmla="*/ 5611 h 7187"/>
              <a:gd name="T30" fmla="*/ 2057 w 6161"/>
              <a:gd name="T31" fmla="*/ 5883 h 7187"/>
              <a:gd name="T32" fmla="*/ 1969 w 6161"/>
              <a:gd name="T33" fmla="*/ 5951 h 7187"/>
              <a:gd name="T34" fmla="*/ 231 w 6161"/>
              <a:gd name="T35" fmla="*/ 4217 h 7187"/>
              <a:gd name="T36" fmla="*/ 285 w 6161"/>
              <a:gd name="T37" fmla="*/ 1845 h 7187"/>
              <a:gd name="T38" fmla="*/ 1803 w 6161"/>
              <a:gd name="T39" fmla="*/ 307 h 7187"/>
              <a:gd name="T40" fmla="*/ 4155 w 6161"/>
              <a:gd name="T41" fmla="*/ 213 h 7187"/>
              <a:gd name="T42" fmla="*/ 5899 w 6161"/>
              <a:gd name="T43" fmla="*/ 1857 h 7187"/>
              <a:gd name="T44" fmla="*/ 3993 w 6161"/>
              <a:gd name="T45" fmla="*/ 2963 h 7187"/>
              <a:gd name="T46" fmla="*/ 3097 w 6161"/>
              <a:gd name="T47" fmla="*/ 3859 h 7187"/>
              <a:gd name="T48" fmla="*/ 2201 w 6161"/>
              <a:gd name="T49" fmla="*/ 2963 h 7187"/>
              <a:gd name="T50" fmla="*/ 3097 w 6161"/>
              <a:gd name="T51" fmla="*/ 2067 h 7187"/>
              <a:gd name="T52" fmla="*/ 3993 w 6161"/>
              <a:gd name="T53" fmla="*/ 2963 h 7187"/>
              <a:gd name="T54" fmla="*/ 4931 w 6161"/>
              <a:gd name="T55" fmla="*/ 4005 h 7187"/>
              <a:gd name="T56" fmla="*/ 4281 w 6161"/>
              <a:gd name="T57" fmla="*/ 4723 h 7187"/>
              <a:gd name="T58" fmla="*/ 4125 w 6161"/>
              <a:gd name="T59" fmla="*/ 4299 h 7187"/>
              <a:gd name="T60" fmla="*/ 4501 w 6161"/>
              <a:gd name="T61" fmla="*/ 3711 h 7187"/>
              <a:gd name="T62" fmla="*/ 4399 w 6161"/>
              <a:gd name="T63" fmla="*/ 2275 h 7187"/>
              <a:gd name="T64" fmla="*/ 2921 w 6161"/>
              <a:gd name="T65" fmla="*/ 1563 h 7187"/>
              <a:gd name="T66" fmla="*/ 1569 w 6161"/>
              <a:gd name="T67" fmla="*/ 2939 h 7187"/>
              <a:gd name="T68" fmla="*/ 2057 w 6161"/>
              <a:gd name="T69" fmla="*/ 4219 h 7187"/>
              <a:gd name="T70" fmla="*/ 1953 w 6161"/>
              <a:gd name="T71" fmla="*/ 4671 h 7187"/>
              <a:gd name="T72" fmla="*/ 1849 w 6161"/>
              <a:gd name="T73" fmla="*/ 4715 h 7187"/>
              <a:gd name="T74" fmla="*/ 1049 w 6161"/>
              <a:gd name="T75" fmla="*/ 3047 h 7187"/>
              <a:gd name="T76" fmla="*/ 2033 w 6161"/>
              <a:gd name="T77" fmla="*/ 1345 h 7187"/>
              <a:gd name="T78" fmla="*/ 4069 w 6161"/>
              <a:gd name="T79" fmla="*/ 1287 h 7187"/>
              <a:gd name="T80" fmla="*/ 5145 w 6161"/>
              <a:gd name="T81" fmla="*/ 3091 h 7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61" h="7187">
                <a:moveTo>
                  <a:pt x="3993" y="4787"/>
                </a:moveTo>
                <a:cubicBezTo>
                  <a:pt x="3993" y="5016"/>
                  <a:pt x="3970" y="5279"/>
                  <a:pt x="3925" y="5575"/>
                </a:cubicBezTo>
                <a:cubicBezTo>
                  <a:pt x="3842" y="6148"/>
                  <a:pt x="3769" y="6566"/>
                  <a:pt x="3705" y="6827"/>
                </a:cubicBezTo>
                <a:cubicBezTo>
                  <a:pt x="3646" y="7067"/>
                  <a:pt x="3444" y="7187"/>
                  <a:pt x="3097" y="7187"/>
                </a:cubicBezTo>
                <a:cubicBezTo>
                  <a:pt x="2750" y="7187"/>
                  <a:pt x="2548" y="7067"/>
                  <a:pt x="2489" y="6827"/>
                </a:cubicBezTo>
                <a:cubicBezTo>
                  <a:pt x="2425" y="6566"/>
                  <a:pt x="2352" y="6148"/>
                  <a:pt x="2269" y="5575"/>
                </a:cubicBezTo>
                <a:cubicBezTo>
                  <a:pt x="2224" y="5282"/>
                  <a:pt x="2201" y="5019"/>
                  <a:pt x="2201" y="4787"/>
                </a:cubicBezTo>
                <a:cubicBezTo>
                  <a:pt x="2201" y="4339"/>
                  <a:pt x="2500" y="4115"/>
                  <a:pt x="3097" y="4115"/>
                </a:cubicBezTo>
                <a:cubicBezTo>
                  <a:pt x="3694" y="4115"/>
                  <a:pt x="3993" y="4339"/>
                  <a:pt x="3993" y="4787"/>
                </a:cubicBezTo>
                <a:close/>
                <a:moveTo>
                  <a:pt x="6161" y="3091"/>
                </a:moveTo>
                <a:cubicBezTo>
                  <a:pt x="6161" y="3731"/>
                  <a:pt x="5982" y="4310"/>
                  <a:pt x="5625" y="4827"/>
                </a:cubicBezTo>
                <a:cubicBezTo>
                  <a:pt x="5268" y="5344"/>
                  <a:pt x="4801" y="5718"/>
                  <a:pt x="4225" y="5947"/>
                </a:cubicBezTo>
                <a:cubicBezTo>
                  <a:pt x="4204" y="5955"/>
                  <a:pt x="4184" y="5951"/>
                  <a:pt x="4165" y="5935"/>
                </a:cubicBezTo>
                <a:cubicBezTo>
                  <a:pt x="4146" y="5919"/>
                  <a:pt x="4138" y="5899"/>
                  <a:pt x="4141" y="5875"/>
                </a:cubicBezTo>
                <a:cubicBezTo>
                  <a:pt x="4160" y="5747"/>
                  <a:pt x="4173" y="5659"/>
                  <a:pt x="4181" y="5611"/>
                </a:cubicBezTo>
                <a:cubicBezTo>
                  <a:pt x="4192" y="5526"/>
                  <a:pt x="4200" y="5463"/>
                  <a:pt x="4205" y="5423"/>
                </a:cubicBezTo>
                <a:cubicBezTo>
                  <a:pt x="4208" y="5399"/>
                  <a:pt x="4220" y="5383"/>
                  <a:pt x="4241" y="5375"/>
                </a:cubicBezTo>
                <a:cubicBezTo>
                  <a:pt x="4665" y="5159"/>
                  <a:pt x="5006" y="4847"/>
                  <a:pt x="5263" y="4439"/>
                </a:cubicBezTo>
                <a:cubicBezTo>
                  <a:pt x="5520" y="4031"/>
                  <a:pt x="5649" y="3582"/>
                  <a:pt x="5649" y="3091"/>
                </a:cubicBezTo>
                <a:cubicBezTo>
                  <a:pt x="5649" y="2611"/>
                  <a:pt x="5528" y="2170"/>
                  <a:pt x="5285" y="1769"/>
                </a:cubicBezTo>
                <a:cubicBezTo>
                  <a:pt x="5042" y="1368"/>
                  <a:pt x="4713" y="1055"/>
                  <a:pt x="4297" y="831"/>
                </a:cubicBezTo>
                <a:cubicBezTo>
                  <a:pt x="3881" y="607"/>
                  <a:pt x="3432" y="508"/>
                  <a:pt x="2949" y="535"/>
                </a:cubicBezTo>
                <a:cubicBezTo>
                  <a:pt x="2618" y="554"/>
                  <a:pt x="2302" y="635"/>
                  <a:pt x="2001" y="779"/>
                </a:cubicBezTo>
                <a:cubicBezTo>
                  <a:pt x="1700" y="923"/>
                  <a:pt x="1442" y="1110"/>
                  <a:pt x="1227" y="1341"/>
                </a:cubicBezTo>
                <a:cubicBezTo>
                  <a:pt x="1012" y="1572"/>
                  <a:pt x="842" y="1841"/>
                  <a:pt x="715" y="2149"/>
                </a:cubicBezTo>
                <a:cubicBezTo>
                  <a:pt x="588" y="2457"/>
                  <a:pt x="526" y="2778"/>
                  <a:pt x="529" y="3111"/>
                </a:cubicBezTo>
                <a:cubicBezTo>
                  <a:pt x="532" y="3602"/>
                  <a:pt x="664" y="4050"/>
                  <a:pt x="925" y="4457"/>
                </a:cubicBezTo>
                <a:cubicBezTo>
                  <a:pt x="1186" y="4864"/>
                  <a:pt x="1529" y="5172"/>
                  <a:pt x="1953" y="5383"/>
                </a:cubicBezTo>
                <a:cubicBezTo>
                  <a:pt x="1972" y="5391"/>
                  <a:pt x="1984" y="5407"/>
                  <a:pt x="1989" y="5431"/>
                </a:cubicBezTo>
                <a:cubicBezTo>
                  <a:pt x="1997" y="5487"/>
                  <a:pt x="2005" y="5547"/>
                  <a:pt x="2013" y="5611"/>
                </a:cubicBezTo>
                <a:cubicBezTo>
                  <a:pt x="2016" y="5635"/>
                  <a:pt x="2022" y="5678"/>
                  <a:pt x="2033" y="5741"/>
                </a:cubicBezTo>
                <a:cubicBezTo>
                  <a:pt x="2044" y="5804"/>
                  <a:pt x="2052" y="5851"/>
                  <a:pt x="2057" y="5883"/>
                </a:cubicBezTo>
                <a:cubicBezTo>
                  <a:pt x="2060" y="5907"/>
                  <a:pt x="2051" y="5927"/>
                  <a:pt x="2031" y="5943"/>
                </a:cubicBezTo>
                <a:cubicBezTo>
                  <a:pt x="2011" y="5959"/>
                  <a:pt x="1990" y="5962"/>
                  <a:pt x="1969" y="5951"/>
                </a:cubicBezTo>
                <a:cubicBezTo>
                  <a:pt x="1574" y="5796"/>
                  <a:pt x="1226" y="5570"/>
                  <a:pt x="925" y="5273"/>
                </a:cubicBezTo>
                <a:cubicBezTo>
                  <a:pt x="624" y="4976"/>
                  <a:pt x="392" y="4624"/>
                  <a:pt x="231" y="4217"/>
                </a:cubicBezTo>
                <a:cubicBezTo>
                  <a:pt x="70" y="3810"/>
                  <a:pt x="0" y="3384"/>
                  <a:pt x="21" y="2939"/>
                </a:cubicBezTo>
                <a:cubicBezTo>
                  <a:pt x="40" y="2558"/>
                  <a:pt x="128" y="2193"/>
                  <a:pt x="285" y="1845"/>
                </a:cubicBezTo>
                <a:cubicBezTo>
                  <a:pt x="442" y="1497"/>
                  <a:pt x="648" y="1194"/>
                  <a:pt x="903" y="937"/>
                </a:cubicBezTo>
                <a:cubicBezTo>
                  <a:pt x="1158" y="680"/>
                  <a:pt x="1458" y="470"/>
                  <a:pt x="1803" y="307"/>
                </a:cubicBezTo>
                <a:cubicBezTo>
                  <a:pt x="2148" y="144"/>
                  <a:pt x="2512" y="51"/>
                  <a:pt x="2893" y="27"/>
                </a:cubicBezTo>
                <a:cubicBezTo>
                  <a:pt x="3330" y="0"/>
                  <a:pt x="3751" y="62"/>
                  <a:pt x="4155" y="213"/>
                </a:cubicBezTo>
                <a:cubicBezTo>
                  <a:pt x="4559" y="364"/>
                  <a:pt x="4907" y="578"/>
                  <a:pt x="5199" y="855"/>
                </a:cubicBezTo>
                <a:cubicBezTo>
                  <a:pt x="5491" y="1132"/>
                  <a:pt x="5724" y="1466"/>
                  <a:pt x="5899" y="1857"/>
                </a:cubicBezTo>
                <a:cubicBezTo>
                  <a:pt x="6074" y="2248"/>
                  <a:pt x="6161" y="2659"/>
                  <a:pt x="6161" y="3091"/>
                </a:cubicBezTo>
                <a:close/>
                <a:moveTo>
                  <a:pt x="3993" y="2963"/>
                </a:moveTo>
                <a:cubicBezTo>
                  <a:pt x="3993" y="3211"/>
                  <a:pt x="3906" y="3422"/>
                  <a:pt x="3731" y="3597"/>
                </a:cubicBezTo>
                <a:cubicBezTo>
                  <a:pt x="3556" y="3772"/>
                  <a:pt x="3345" y="3859"/>
                  <a:pt x="3097" y="3859"/>
                </a:cubicBezTo>
                <a:cubicBezTo>
                  <a:pt x="2849" y="3859"/>
                  <a:pt x="2638" y="3772"/>
                  <a:pt x="2463" y="3597"/>
                </a:cubicBezTo>
                <a:cubicBezTo>
                  <a:pt x="2288" y="3422"/>
                  <a:pt x="2201" y="3211"/>
                  <a:pt x="2201" y="2963"/>
                </a:cubicBezTo>
                <a:cubicBezTo>
                  <a:pt x="2201" y="2715"/>
                  <a:pt x="2288" y="2504"/>
                  <a:pt x="2463" y="2329"/>
                </a:cubicBezTo>
                <a:cubicBezTo>
                  <a:pt x="2638" y="2154"/>
                  <a:pt x="2849" y="2067"/>
                  <a:pt x="3097" y="2067"/>
                </a:cubicBezTo>
                <a:cubicBezTo>
                  <a:pt x="3345" y="2067"/>
                  <a:pt x="3556" y="2154"/>
                  <a:pt x="3731" y="2329"/>
                </a:cubicBezTo>
                <a:cubicBezTo>
                  <a:pt x="3906" y="2504"/>
                  <a:pt x="3993" y="2715"/>
                  <a:pt x="3993" y="2963"/>
                </a:cubicBezTo>
                <a:close/>
                <a:moveTo>
                  <a:pt x="5145" y="3091"/>
                </a:moveTo>
                <a:cubicBezTo>
                  <a:pt x="5145" y="3416"/>
                  <a:pt x="5074" y="3721"/>
                  <a:pt x="4931" y="4005"/>
                </a:cubicBezTo>
                <a:cubicBezTo>
                  <a:pt x="4788" y="4289"/>
                  <a:pt x="4593" y="4526"/>
                  <a:pt x="4345" y="4715"/>
                </a:cubicBezTo>
                <a:cubicBezTo>
                  <a:pt x="4324" y="4731"/>
                  <a:pt x="4302" y="4734"/>
                  <a:pt x="4281" y="4723"/>
                </a:cubicBezTo>
                <a:cubicBezTo>
                  <a:pt x="4260" y="4712"/>
                  <a:pt x="4246" y="4694"/>
                  <a:pt x="4241" y="4667"/>
                </a:cubicBezTo>
                <a:cubicBezTo>
                  <a:pt x="4225" y="4528"/>
                  <a:pt x="4186" y="4406"/>
                  <a:pt x="4125" y="4299"/>
                </a:cubicBezTo>
                <a:cubicBezTo>
                  <a:pt x="4106" y="4272"/>
                  <a:pt x="4110" y="4246"/>
                  <a:pt x="4137" y="4219"/>
                </a:cubicBezTo>
                <a:cubicBezTo>
                  <a:pt x="4292" y="4075"/>
                  <a:pt x="4413" y="3906"/>
                  <a:pt x="4501" y="3711"/>
                </a:cubicBezTo>
                <a:cubicBezTo>
                  <a:pt x="4589" y="3516"/>
                  <a:pt x="4633" y="3310"/>
                  <a:pt x="4633" y="3091"/>
                </a:cubicBezTo>
                <a:cubicBezTo>
                  <a:pt x="4633" y="2795"/>
                  <a:pt x="4555" y="2523"/>
                  <a:pt x="4399" y="2275"/>
                </a:cubicBezTo>
                <a:cubicBezTo>
                  <a:pt x="4243" y="2027"/>
                  <a:pt x="4033" y="1838"/>
                  <a:pt x="3769" y="1709"/>
                </a:cubicBezTo>
                <a:cubicBezTo>
                  <a:pt x="3505" y="1580"/>
                  <a:pt x="3222" y="1531"/>
                  <a:pt x="2921" y="1563"/>
                </a:cubicBezTo>
                <a:cubicBezTo>
                  <a:pt x="2566" y="1603"/>
                  <a:pt x="2261" y="1754"/>
                  <a:pt x="2005" y="2015"/>
                </a:cubicBezTo>
                <a:cubicBezTo>
                  <a:pt x="1749" y="2276"/>
                  <a:pt x="1604" y="2584"/>
                  <a:pt x="1569" y="2939"/>
                </a:cubicBezTo>
                <a:cubicBezTo>
                  <a:pt x="1542" y="3184"/>
                  <a:pt x="1574" y="3419"/>
                  <a:pt x="1663" y="3643"/>
                </a:cubicBezTo>
                <a:cubicBezTo>
                  <a:pt x="1752" y="3867"/>
                  <a:pt x="1884" y="4059"/>
                  <a:pt x="2057" y="4219"/>
                </a:cubicBezTo>
                <a:cubicBezTo>
                  <a:pt x="2084" y="4246"/>
                  <a:pt x="2088" y="4272"/>
                  <a:pt x="2069" y="4299"/>
                </a:cubicBezTo>
                <a:cubicBezTo>
                  <a:pt x="2005" y="4408"/>
                  <a:pt x="1966" y="4532"/>
                  <a:pt x="1953" y="4671"/>
                </a:cubicBezTo>
                <a:cubicBezTo>
                  <a:pt x="1948" y="4695"/>
                  <a:pt x="1934" y="4712"/>
                  <a:pt x="1913" y="4723"/>
                </a:cubicBezTo>
                <a:cubicBezTo>
                  <a:pt x="1892" y="4734"/>
                  <a:pt x="1870" y="4731"/>
                  <a:pt x="1849" y="4715"/>
                </a:cubicBezTo>
                <a:cubicBezTo>
                  <a:pt x="1596" y="4518"/>
                  <a:pt x="1398" y="4274"/>
                  <a:pt x="1255" y="3983"/>
                </a:cubicBezTo>
                <a:cubicBezTo>
                  <a:pt x="1112" y="3692"/>
                  <a:pt x="1044" y="3380"/>
                  <a:pt x="1049" y="3047"/>
                </a:cubicBezTo>
                <a:cubicBezTo>
                  <a:pt x="1057" y="2698"/>
                  <a:pt x="1149" y="2372"/>
                  <a:pt x="1325" y="2071"/>
                </a:cubicBezTo>
                <a:cubicBezTo>
                  <a:pt x="1501" y="1770"/>
                  <a:pt x="1737" y="1528"/>
                  <a:pt x="2033" y="1345"/>
                </a:cubicBezTo>
                <a:cubicBezTo>
                  <a:pt x="2329" y="1162"/>
                  <a:pt x="2650" y="1063"/>
                  <a:pt x="2997" y="1047"/>
                </a:cubicBezTo>
                <a:cubicBezTo>
                  <a:pt x="3381" y="1028"/>
                  <a:pt x="3738" y="1108"/>
                  <a:pt x="4069" y="1287"/>
                </a:cubicBezTo>
                <a:cubicBezTo>
                  <a:pt x="4400" y="1466"/>
                  <a:pt x="4662" y="1716"/>
                  <a:pt x="4855" y="2037"/>
                </a:cubicBezTo>
                <a:cubicBezTo>
                  <a:pt x="5048" y="2358"/>
                  <a:pt x="5145" y="2710"/>
                  <a:pt x="5145" y="3091"/>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4" name="Platshållare för sidfot"/>
          <p:cNvSpPr>
            <a:spLocks noGrp="1"/>
          </p:cNvSpPr>
          <p:nvPr>
            <p:ph type="ftr" sz="quarter" idx="11"/>
          </p:nvPr>
        </p:nvSpPr>
        <p:spPr/>
        <p:txBody>
          <a:bodyPr/>
          <a:lstStyle/>
          <a:p>
            <a:r>
              <a:rPr lang="sv-SE" dirty="0">
                <a:solidFill>
                  <a:schemeClr val="tx1">
                    <a:alpha val="50000"/>
                  </a:schemeClr>
                </a:solidFill>
              </a:rPr>
              <a:t>BRA ATT VETA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IKONER</a:t>
            </a:r>
          </a:p>
        </p:txBody>
      </p:sp>
    </p:spTree>
    <p:extLst>
      <p:ext uri="{BB962C8B-B14F-4D97-AF65-F5344CB8AC3E}">
        <p14:creationId xmlns:p14="http://schemas.microsoft.com/office/powerpoint/2010/main" val="607129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38810-EDC2-738A-E3FD-C69CCAE9A7BB}"/>
            </a:ext>
          </a:extLst>
        </p:cNvPr>
        <p:cNvGrpSpPr/>
        <p:nvPr/>
      </p:nvGrpSpPr>
      <p:grpSpPr>
        <a:xfrm>
          <a:off x="0" y="0"/>
          <a:ext cx="0" cy="0"/>
          <a:chOff x="0" y="0"/>
          <a:chExt cx="0" cy="0"/>
        </a:xfrm>
      </p:grpSpPr>
      <p:sp>
        <p:nvSpPr>
          <p:cNvPr id="2" name="Rubrik">
            <a:extLst>
              <a:ext uri="{FF2B5EF4-FFF2-40B4-BE49-F238E27FC236}">
                <a16:creationId xmlns:a16="http://schemas.microsoft.com/office/drawing/2014/main" id="{5013103D-EAC6-5A19-4A52-1C8E700CAFC5}"/>
              </a:ext>
            </a:extLst>
          </p:cNvPr>
          <p:cNvSpPr>
            <a:spLocks noGrp="1"/>
          </p:cNvSpPr>
          <p:nvPr>
            <p:ph type="title"/>
          </p:nvPr>
        </p:nvSpPr>
        <p:spPr/>
        <p:txBody>
          <a:bodyPr/>
          <a:lstStyle/>
          <a:p>
            <a:r>
              <a:rPr lang="sv-SE" dirty="0"/>
              <a:t>Här börjar din presentation</a:t>
            </a:r>
            <a:br>
              <a:rPr lang="sv-SE" dirty="0"/>
            </a:br>
            <a:r>
              <a:rPr lang="sv-SE" sz="3200" dirty="0"/>
              <a:t>(Byt ut texten mot din egen)</a:t>
            </a:r>
          </a:p>
        </p:txBody>
      </p:sp>
    </p:spTree>
    <p:extLst>
      <p:ext uri="{BB962C8B-B14F-4D97-AF65-F5344CB8AC3E}">
        <p14:creationId xmlns:p14="http://schemas.microsoft.com/office/powerpoint/2010/main" val="324667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sp>
        <p:nvSpPr>
          <p:cNvPr id="4" name="Platshållare för sidfot 3"/>
          <p:cNvSpPr>
            <a:spLocks noGrp="1"/>
          </p:cNvSpPr>
          <p:nvPr>
            <p:ph type="ftr" sz="quarter" idx="11"/>
          </p:nvPr>
        </p:nvSpPr>
        <p:spPr/>
        <p:txBody>
          <a:bodyPr/>
          <a:lstStyle/>
          <a:p>
            <a:r>
              <a:rPr lang="sv-SE">
                <a:solidFill>
                  <a:schemeClr val="tx1">
                    <a:alpha val="50000"/>
                  </a:schemeClr>
                </a:solidFill>
              </a:rPr>
              <a:t>TITEL PÅ PRESENTATION </a:t>
            </a:r>
            <a:r>
              <a:rPr lang="sv-SE">
                <a:solidFill>
                  <a:schemeClr val="tx1">
                    <a:alpha val="50000"/>
                  </a:schemeClr>
                </a:solidFill>
                <a:cs typeface="Arial" panose="020B0604020202020204" pitchFamily="34" charset="0"/>
              </a:rPr>
              <a:t>►</a:t>
            </a:r>
            <a:r>
              <a:rPr lang="sv-SE">
                <a:solidFill>
                  <a:schemeClr val="tx1">
                    <a:alpha val="50000"/>
                  </a:schemeClr>
                </a:solidFill>
              </a:rPr>
              <a:t> </a:t>
            </a:r>
            <a:r>
              <a:rPr lang="sv-SE">
                <a:solidFill>
                  <a:schemeClr val="accent2">
                    <a:lumMod val="75000"/>
                  </a:schemeClr>
                </a:solidFill>
              </a:rPr>
              <a:t>RUBRIK FÖR DETTA KAPITEL</a:t>
            </a:r>
            <a:endParaRPr lang="sv-SE" dirty="0">
              <a:solidFill>
                <a:schemeClr val="accent2">
                  <a:lumMod val="75000"/>
                </a:schemeClr>
              </a:solidFill>
            </a:endParaRPr>
          </a:p>
        </p:txBody>
      </p:sp>
    </p:spTree>
    <p:extLst>
      <p:ext uri="{BB962C8B-B14F-4D97-AF65-F5344CB8AC3E}">
        <p14:creationId xmlns:p14="http://schemas.microsoft.com/office/powerpoint/2010/main" val="254085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Rubrik för nytt avsnitt</a:t>
            </a:r>
          </a:p>
        </p:txBody>
      </p:sp>
    </p:spTree>
    <p:extLst>
      <p:ext uri="{BB962C8B-B14F-4D97-AF65-F5344CB8AC3E}">
        <p14:creationId xmlns:p14="http://schemas.microsoft.com/office/powerpoint/2010/main" val="2458443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p:cNvSpPr>
            <a:spLocks noGrp="1"/>
          </p:cNvSpPr>
          <p:nvPr>
            <p:ph type="ctrTitle"/>
          </p:nvPr>
        </p:nvSpPr>
        <p:spPr/>
        <p:txBody>
          <a:bodyPr/>
          <a:lstStyle/>
          <a:p>
            <a:r>
              <a:rPr lang="sv-SE" sz="4400" dirty="0"/>
              <a:t>Sista sidan</a:t>
            </a:r>
          </a:p>
        </p:txBody>
      </p:sp>
    </p:spTree>
    <p:extLst>
      <p:ext uri="{BB962C8B-B14F-4D97-AF65-F5344CB8AC3E}">
        <p14:creationId xmlns:p14="http://schemas.microsoft.com/office/powerpoint/2010/main" val="2611925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Film om välfärdsbrottslighet (SKR)</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pic>
        <p:nvPicPr>
          <p:cNvPr id="5" name="Platshållare för innehåll 4"/>
          <p:cNvPicPr>
            <a:picLocks noGrp="1" noChangeAspect="1"/>
          </p:cNvPicPr>
          <p:nvPr>
            <p:ph idx="1"/>
          </p:nvPr>
        </p:nvPicPr>
        <p:blipFill>
          <a:blip r:embed="rId2"/>
          <a:stretch>
            <a:fillRect/>
          </a:stretch>
        </p:blipFill>
        <p:spPr>
          <a:xfrm>
            <a:off x="695325" y="1484313"/>
            <a:ext cx="10256210" cy="3296639"/>
          </a:xfrm>
          <a:prstGeom prst="rect">
            <a:avLst/>
          </a:prstGeom>
        </p:spPr>
      </p:pic>
      <p:sp>
        <p:nvSpPr>
          <p:cNvPr id="6" name="Platshållare för innehåll 2"/>
          <p:cNvSpPr txBox="1">
            <a:spLocks/>
          </p:cNvSpPr>
          <p:nvPr/>
        </p:nvSpPr>
        <p:spPr>
          <a:xfrm>
            <a:off x="695325" y="5100319"/>
            <a:ext cx="9937233" cy="872566"/>
          </a:xfrm>
          <a:prstGeom prst="rect">
            <a:avLst/>
          </a:prstGeom>
        </p:spPr>
        <p:txBody>
          <a:bodyPr vert="horz" lIns="0" tIns="0" rIns="0" bIns="0" rtlCol="0">
            <a:normAutofit fontScale="92500" lnSpcReduction="20000"/>
          </a:bodyPr>
          <a:lstStyle>
            <a:lvl1pPr marL="228600" indent="-228600" algn="l" defTabSz="914400" rtl="0" eaLnBrk="1" latinLnBrk="0" hangingPunct="1">
              <a:lnSpc>
                <a:spcPct val="90000"/>
              </a:lnSpc>
              <a:spcBef>
                <a:spcPts val="1000"/>
              </a:spcBef>
              <a:buClr>
                <a:schemeClr val="accent2">
                  <a:lumMod val="75000"/>
                </a:schemeClr>
              </a:buClr>
              <a:buSzPct val="12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lumMod val="75000"/>
                </a:schemeClr>
              </a:buClr>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lumMod val="75000"/>
                </a:schemeClr>
              </a:buClr>
              <a:buSzPct val="12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lumMod val="75000"/>
                </a:schemeClr>
              </a:buClr>
              <a:buSzPct val="12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lumMod val="75000"/>
                </a:schemeClr>
              </a:buClr>
              <a:buSzPct val="12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a:p>
          <a:p>
            <a:pPr marL="0" indent="0">
              <a:buFont typeface="Arial" panose="020B0604020202020204" pitchFamily="34" charset="0"/>
              <a:buNone/>
            </a:pPr>
            <a:r>
              <a:rPr lang="sv-SE" dirty="0">
                <a:hlinkClick r:id="rId3"/>
              </a:rPr>
              <a:t>https://skr.se/skr/demokratiledningstyrning/hotmotdemokratiochsamhallssystem/valfardsbrottslighet.377.html</a:t>
            </a:r>
            <a:r>
              <a:rPr lang="sv-SE" dirty="0"/>
              <a:t> </a:t>
            </a:r>
          </a:p>
        </p:txBody>
      </p:sp>
    </p:spTree>
    <p:extLst>
      <p:ext uri="{BB962C8B-B14F-4D97-AF65-F5344CB8AC3E}">
        <p14:creationId xmlns:p14="http://schemas.microsoft.com/office/powerpoint/2010/main" val="3606045151"/>
      </p:ext>
    </p:extLst>
  </p:cSld>
  <p:clrMapOvr>
    <a:masterClrMapping/>
  </p:clrMapOvr>
</p:sld>
</file>

<file path=ppt/theme/theme1.xml><?xml version="1.0" encoding="utf-8"?>
<a:theme xmlns:a="http://schemas.openxmlformats.org/drawingml/2006/main" name="Standard - Röd">
  <a:themeElements>
    <a:clrScheme name="RD23">
      <a:dk1>
        <a:sysClr val="windowText" lastClr="000000"/>
      </a:dk1>
      <a:lt1>
        <a:sysClr val="window" lastClr="FFFFFF"/>
      </a:lt1>
      <a:dk2>
        <a:srgbClr val="595959"/>
      </a:dk2>
      <a:lt2>
        <a:srgbClr val="FBDCE2"/>
      </a:lt2>
      <a:accent1>
        <a:srgbClr val="DB3747"/>
      </a:accent1>
      <a:accent2>
        <a:srgbClr val="168DAF"/>
      </a:accent2>
      <a:accent3>
        <a:srgbClr val="178572"/>
      </a:accent3>
      <a:accent4>
        <a:srgbClr val="FED379"/>
      </a:accent4>
      <a:accent5>
        <a:srgbClr val="F4A9B6"/>
      </a:accent5>
      <a:accent6>
        <a:srgbClr val="93D3E5"/>
      </a:accent6>
      <a:hlink>
        <a:srgbClr val="03577B"/>
      </a:hlink>
      <a:folHlink>
        <a:srgbClr val="03577B"/>
      </a:folHlink>
    </a:clrScheme>
    <a:fontScheme name="RD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C267BC-D17A-499F-82A2-2C5DF6F2F696}" vid="{A4965A66-38A4-4139-8353-ADD0805D89E2}"/>
    </a:ext>
  </a:extLst>
</a:theme>
</file>

<file path=ppt/theme/theme2.xml><?xml version="1.0" encoding="utf-8"?>
<a:theme xmlns:a="http://schemas.openxmlformats.org/drawingml/2006/main" name="1_Standard - Röd">
  <a:themeElements>
    <a:clrScheme name="RD23">
      <a:dk1>
        <a:sysClr val="windowText" lastClr="000000"/>
      </a:dk1>
      <a:lt1>
        <a:sysClr val="window" lastClr="FFFFFF"/>
      </a:lt1>
      <a:dk2>
        <a:srgbClr val="595959"/>
      </a:dk2>
      <a:lt2>
        <a:srgbClr val="FBDCE2"/>
      </a:lt2>
      <a:accent1>
        <a:srgbClr val="DB3747"/>
      </a:accent1>
      <a:accent2>
        <a:srgbClr val="168DAF"/>
      </a:accent2>
      <a:accent3>
        <a:srgbClr val="178572"/>
      </a:accent3>
      <a:accent4>
        <a:srgbClr val="FED379"/>
      </a:accent4>
      <a:accent5>
        <a:srgbClr val="F4A9B6"/>
      </a:accent5>
      <a:accent6>
        <a:srgbClr val="93D3E5"/>
      </a:accent6>
      <a:hlink>
        <a:srgbClr val="03577B"/>
      </a:hlink>
      <a:folHlink>
        <a:srgbClr val="03577B"/>
      </a:folHlink>
    </a:clrScheme>
    <a:fontScheme name="RD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E9B1CEAC531484189D8737E93B174AC" ma:contentTypeVersion="4" ma:contentTypeDescription="Skapa ett nytt dokument." ma:contentTypeScope="" ma:versionID="8923703b0456a3fcdd7b1effbecea89a">
  <xsd:schema xmlns:xsd="http://www.w3.org/2001/XMLSchema" xmlns:xs="http://www.w3.org/2001/XMLSchema" xmlns:p="http://schemas.microsoft.com/office/2006/metadata/properties" xmlns:ns2="19fc1167-6ca2-49d2-a315-934ecfa7586b" targetNamespace="http://schemas.microsoft.com/office/2006/metadata/properties" ma:root="true" ma:fieldsID="e3aa159071357a239c6420896121a3ca" ns2:_="">
    <xsd:import namespace="19fc1167-6ca2-49d2-a315-934ecfa7586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c1167-6ca2-49d2-a315-934ecfa75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0D154C-66B4-4E83-9033-A5387374B7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fc1167-6ca2-49d2-a315-934ecfa758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92BFF9-82BB-445E-BE1D-BE3D555199F8}">
  <ds:schemaRefs>
    <ds:schemaRef ds:uri="http://schemas.microsoft.com/sharepoint/v3/contenttype/forms"/>
  </ds:schemaRefs>
</ds:datastoreItem>
</file>

<file path=customXml/itemProps3.xml><?xml version="1.0" encoding="utf-8"?>
<ds:datastoreItem xmlns:ds="http://schemas.openxmlformats.org/officeDocument/2006/customXml" ds:itemID="{9AC8780B-3F8C-40A4-A45D-1529D097AC8B}">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19fc1167-6ca2-49d2-a315-934ecfa7586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Mall Bildspel</Template>
  <TotalTime>171</TotalTime>
  <Words>1976</Words>
  <Application>Microsoft Office PowerPoint</Application>
  <PresentationFormat>Widescreen</PresentationFormat>
  <Paragraphs>236</Paragraphs>
  <Slides>36</Slides>
  <Notes>24</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Standard - Röd</vt:lpstr>
      <vt:lpstr>1_Standard - Röd</vt:lpstr>
      <vt:lpstr>Inledning</vt:lpstr>
      <vt:lpstr>Instruktion för användning</vt:lpstr>
      <vt:lpstr>Så här får du fram färgerna</vt:lpstr>
      <vt:lpstr>Ikoner</vt:lpstr>
      <vt:lpstr>Här börjar din presentation (Byt ut texten mot din egen)</vt:lpstr>
      <vt:lpstr>PowerPoint Presentation</vt:lpstr>
      <vt:lpstr>Rubrik för nytt avsnitt</vt:lpstr>
      <vt:lpstr>Sista sidan</vt:lpstr>
      <vt:lpstr>Film om välfärdsbrottslighet (SKR)</vt:lpstr>
      <vt:lpstr>Välfärdsbrott</vt:lpstr>
      <vt:lpstr>Vad är välfärdsbrottslighet?</vt:lpstr>
      <vt:lpstr>Välfärdsbrottslighet</vt:lpstr>
      <vt:lpstr>Välfärdsbrott – hur märks det?</vt:lpstr>
      <vt:lpstr>Välfärdsbrott i vår verksamhet </vt:lpstr>
      <vt:lpstr>Varför det är viktigt att motverka välfärdsbrottslighet</vt:lpstr>
      <vt:lpstr>Varför det är viktigt att motverka välfärdsbrottslighet</vt:lpstr>
      <vt:lpstr>Varför det är viktigt att motverka välfärdsbrottslighet</vt:lpstr>
      <vt:lpstr>Otillåten påverkan</vt:lpstr>
      <vt:lpstr>Otillåten påverkan</vt:lpstr>
      <vt:lpstr>Otillåten påverkan</vt:lpstr>
      <vt:lpstr>Otillåten påverkan i vår verksamhet</vt:lpstr>
      <vt:lpstr>Oegentligheter</vt:lpstr>
      <vt:lpstr>Avslutning</vt:lpstr>
      <vt:lpstr>PowerPoint Presentation</vt:lpstr>
      <vt:lpstr>På gång från regeringen</vt:lpstr>
      <vt:lpstr>Samverkan med Länsstyrelse och kommuner</vt:lpstr>
      <vt:lpstr>Gemensam konferens för att öka kunskapen</vt:lpstr>
      <vt:lpstr>I media </vt:lpstr>
      <vt:lpstr>Strategi för att förebygga och motverka välfärdsbrottslighet</vt:lpstr>
      <vt:lpstr>Beslutad strategi</vt:lpstr>
      <vt:lpstr>Handlingsplan</vt:lpstr>
      <vt:lpstr>Handlingsplan för att förebygga och motverka välfärdsbrottslighet</vt:lpstr>
      <vt:lpstr>Struktur på arbetet</vt:lpstr>
      <vt:lpstr>PowerPoint Presentation</vt:lpstr>
      <vt:lpstr>PowerPoint Presentation</vt:lpstr>
      <vt:lpstr>PowerPoint Presentation</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Informationsmaterial</dc:title>
  <dc:creator>bacjes</dc:creator>
  <cp:lastModifiedBy>bacjes</cp:lastModifiedBy>
  <cp:revision>256</cp:revision>
  <dcterms:created xsi:type="dcterms:W3CDTF">2025-04-30T08:06:04Z</dcterms:created>
  <dcterms:modified xsi:type="dcterms:W3CDTF">2025-05-13T13:24:08Z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0x010100FE9B1CEAC531484189D8737E93B174AC</vt:lpwstr>
  </property>
  <property fmtid="{D5CDD505-2E9C-101B-9397-08002B2CF9AE}" pid="3" name="d35d67994db9475aa58636ebfce59533">
    <vt:lpwstr>sv - svenska|fc4bf42e-8ca5-492e-bdac-5e5e0115cfa8</vt:lpwstr>
  </property>
  <property fmtid="{D5CDD505-2E9C-101B-9397-08002B2CF9AE}" pid="4" name="TaxCatchAll">
    <vt:lpwstr>1;#sv - svenska</vt:lpwstr>
  </property>
  <property fmtid="{D5CDD505-2E9C-101B-9397-08002B2CF9AE}" pid="5" name="_dlc_DocIdItemGuid">
    <vt:lpwstr>606d0511-76fd-4c7a-ae94-5b4879eee71d</vt:lpwstr>
  </property>
  <property fmtid="{D5CDD505-2E9C-101B-9397-08002B2CF9AE}" pid="6" name="LD_GallerForVerksamhet">
    <vt:lpwstr>3;#LD|30ac7822-68c2-42d2-8d58-accf1e3539f2</vt:lpwstr>
  </property>
  <property fmtid="{D5CDD505-2E9C-101B-9397-08002B2CF9AE}" pid="7" name="LD_Process">
    <vt:lpwstr/>
  </property>
  <property fmtid="{D5CDD505-2E9C-101B-9397-08002B2CF9AE}" pid="8" name="LD_Nyckelord">
    <vt:lpwstr>31;#mall|53b30309-b039-45d6-8033-f182646ac39a;#54;#grafisk produktion|b8397e3e-bea1-44b5-bb19-b68d199fc022;#141;#power point|ac085ffe-8bcc-4f06-b694-c37579bb604e</vt:lpwstr>
  </property>
  <property fmtid="{D5CDD505-2E9C-101B-9397-08002B2CF9AE}" pid="9" name="LD_Dokumentsamling">
    <vt:lpwstr>122;#Grafisk produktion|916142d0-87d5-45a4-88e1-e3b297b5d7f3</vt:lpwstr>
  </property>
  <property fmtid="{D5CDD505-2E9C-101B-9397-08002B2CF9AE}" pid="10" name="LD_Dokumenttyp">
    <vt:lpwstr>11;#Standarddokument|4d12e0b9-1967-41ec-b4ec-5579d11176b8</vt:lpwstr>
  </property>
  <property fmtid="{D5CDD505-2E9C-101B-9397-08002B2CF9AE}" pid="11" name="LD_Ledningssytem">
    <vt:lpwstr/>
  </property>
  <property fmtid="{D5CDD505-2E9C-101B-9397-08002B2CF9AE}" pid="12" name="Granskning">
    <vt:lpwstr/>
  </property>
  <property fmtid="{D5CDD505-2E9C-101B-9397-08002B2CF9AE}" pid="13" name="LD_Sprak">
    <vt:lpwstr>1;#sv - svenska|fc4bf42e-8ca5-492e-bdac-5e5e0115cfa8</vt:lpwstr>
  </property>
</Properties>
</file>