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9" r:id="rId3"/>
    <p:sldId id="260" r:id="rId4"/>
    <p:sldId id="265" r:id="rId5"/>
    <p:sldId id="258"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13AA24-F722-44CE-8EB7-0582712623F7}" type="datetimeFigureOut">
              <a:rPr lang="sv-SE" smtClean="0"/>
              <a:t>2021-09-22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497C6-9CF1-4B64-BE26-068BA40708A7}" type="slidenum">
              <a:rPr lang="sv-SE" smtClean="0"/>
              <a:t>‹#›</a:t>
            </a:fld>
            <a:endParaRPr lang="sv-SE"/>
          </a:p>
        </p:txBody>
      </p:sp>
    </p:spTree>
    <p:extLst>
      <p:ext uri="{BB962C8B-B14F-4D97-AF65-F5344CB8AC3E}">
        <p14:creationId xmlns:p14="http://schemas.microsoft.com/office/powerpoint/2010/main" val="256213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8A8BF125-74B4-44C5-A6D0-BCB328241D0D}" type="datetimeFigureOut">
              <a:rPr lang="sv-SE" smtClean="0"/>
              <a:t>2021-09-22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312651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A8BF125-74B4-44C5-A6D0-BCB328241D0D}" type="datetimeFigureOut">
              <a:rPr lang="sv-SE" smtClean="0"/>
              <a:t>2021-09-22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41236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A8BF125-74B4-44C5-A6D0-BCB328241D0D}" type="datetimeFigureOut">
              <a:rPr lang="sv-SE" smtClean="0"/>
              <a:t>2021-09-22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400705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A8BF125-74B4-44C5-A6D0-BCB328241D0D}" type="datetimeFigureOut">
              <a:rPr lang="sv-SE" smtClean="0"/>
              <a:t>2021-09-22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74010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8A8BF125-74B4-44C5-A6D0-BCB328241D0D}" type="datetimeFigureOut">
              <a:rPr lang="sv-SE" smtClean="0"/>
              <a:t>2021-09-22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1117906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8A8BF125-74B4-44C5-A6D0-BCB328241D0D}" type="datetimeFigureOut">
              <a:rPr lang="sv-SE" smtClean="0"/>
              <a:t>2021-09-22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2479218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8A8BF125-74B4-44C5-A6D0-BCB328241D0D}" type="datetimeFigureOut">
              <a:rPr lang="sv-SE" smtClean="0"/>
              <a:t>2021-09-22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342042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8A8BF125-74B4-44C5-A6D0-BCB328241D0D}" type="datetimeFigureOut">
              <a:rPr lang="sv-SE" smtClean="0"/>
              <a:t>2021-09-22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1563909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A8BF125-74B4-44C5-A6D0-BCB328241D0D}" type="datetimeFigureOut">
              <a:rPr lang="sv-SE" smtClean="0"/>
              <a:t>2021-09-22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348821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8A8BF125-74B4-44C5-A6D0-BCB328241D0D}" type="datetimeFigureOut">
              <a:rPr lang="sv-SE" smtClean="0"/>
              <a:t>2021-09-22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4068466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8A8BF125-74B4-44C5-A6D0-BCB328241D0D}" type="datetimeFigureOut">
              <a:rPr lang="sv-SE" smtClean="0"/>
              <a:t>2021-09-22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3407043-EA56-4AC4-92BE-7AECA211AC74}" type="slidenum">
              <a:rPr lang="sv-SE" smtClean="0"/>
              <a:t>‹#›</a:t>
            </a:fld>
            <a:endParaRPr lang="sv-SE"/>
          </a:p>
        </p:txBody>
      </p:sp>
    </p:spTree>
    <p:extLst>
      <p:ext uri="{BB962C8B-B14F-4D97-AF65-F5344CB8AC3E}">
        <p14:creationId xmlns:p14="http://schemas.microsoft.com/office/powerpoint/2010/main" val="4103292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BF125-74B4-44C5-A6D0-BCB328241D0D}" type="datetimeFigureOut">
              <a:rPr lang="sv-SE" smtClean="0"/>
              <a:t>2021-09-22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07043-EA56-4AC4-92BE-7AECA211AC74}" type="slidenum">
              <a:rPr lang="sv-SE" smtClean="0"/>
              <a:t>‹#›</a:t>
            </a:fld>
            <a:endParaRPr lang="sv-SE"/>
          </a:p>
        </p:txBody>
      </p:sp>
    </p:spTree>
    <p:extLst>
      <p:ext uri="{BB962C8B-B14F-4D97-AF65-F5344CB8AC3E}">
        <p14:creationId xmlns:p14="http://schemas.microsoft.com/office/powerpoint/2010/main" val="1590858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214438"/>
            <a:ext cx="9144000" cy="2387600"/>
          </a:xfrm>
          <a:solidFill>
            <a:srgbClr val="FF5050"/>
          </a:solidFill>
        </p:spPr>
        <p:txBody>
          <a:bodyPr>
            <a:normAutofit/>
          </a:bodyPr>
          <a:lstStyle/>
          <a:p>
            <a:r>
              <a:rPr lang="sv-SE" sz="4400" b="1" dirty="0" smtClean="0"/>
              <a:t>Socialchefsnätverket </a:t>
            </a:r>
            <a:r>
              <a:rPr lang="sv-SE" sz="4400" b="1" dirty="0" smtClean="0"/>
              <a:t>24 september 2021</a:t>
            </a:r>
            <a:endParaRPr lang="sv-SE" sz="4400" b="1" dirty="0"/>
          </a:p>
        </p:txBody>
      </p:sp>
      <p:sp>
        <p:nvSpPr>
          <p:cNvPr id="3" name="Underrubrik 2"/>
          <p:cNvSpPr>
            <a:spLocks noGrp="1"/>
          </p:cNvSpPr>
          <p:nvPr>
            <p:ph type="subTitle" idx="1"/>
          </p:nvPr>
        </p:nvSpPr>
        <p:spPr/>
        <p:txBody>
          <a:bodyPr/>
          <a:lstStyle/>
          <a:p>
            <a:r>
              <a:rPr lang="sv-SE" dirty="0" smtClean="0"/>
              <a:t>Tanja Mårtensson </a:t>
            </a:r>
          </a:p>
          <a:p>
            <a:r>
              <a:rPr lang="sv-SE" dirty="0" smtClean="0"/>
              <a:t>Hälsa och välfärd (RSS Dalarna)</a:t>
            </a:r>
            <a:endParaRPr lang="sv-SE" dirty="0"/>
          </a:p>
        </p:txBody>
      </p:sp>
    </p:spTree>
    <p:extLst>
      <p:ext uri="{BB962C8B-B14F-4D97-AF65-F5344CB8AC3E}">
        <p14:creationId xmlns:p14="http://schemas.microsoft.com/office/powerpoint/2010/main" val="3090101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05577" y="422876"/>
            <a:ext cx="10515600" cy="1325563"/>
          </a:xfrm>
          <a:solidFill>
            <a:srgbClr val="FF5050"/>
          </a:solidFill>
        </p:spPr>
        <p:txBody>
          <a:bodyPr/>
          <a:lstStyle/>
          <a:p>
            <a:r>
              <a:rPr lang="sv-SE" b="1" dirty="0" smtClean="0"/>
              <a:t>Nomineringar</a:t>
            </a:r>
            <a:endParaRPr lang="sv-SE" b="1" dirty="0"/>
          </a:p>
        </p:txBody>
      </p:sp>
      <p:sp>
        <p:nvSpPr>
          <p:cNvPr id="3" name="Platshållare för innehåll 2"/>
          <p:cNvSpPr>
            <a:spLocks noGrp="1"/>
          </p:cNvSpPr>
          <p:nvPr>
            <p:ph idx="1"/>
          </p:nvPr>
        </p:nvSpPr>
        <p:spPr/>
        <p:txBody>
          <a:bodyPr>
            <a:normAutofit/>
          </a:bodyPr>
          <a:lstStyle/>
          <a:p>
            <a:r>
              <a:rPr lang="sv-SE" b="1" dirty="0" smtClean="0">
                <a:solidFill>
                  <a:srgbClr val="FF0000"/>
                </a:solidFill>
              </a:rPr>
              <a:t>Inkomna nomineringar till LPO Äldre och LPO PV</a:t>
            </a:r>
          </a:p>
          <a:p>
            <a:r>
              <a:rPr lang="sv-SE" b="1" dirty="0" smtClean="0">
                <a:solidFill>
                  <a:srgbClr val="FF0000"/>
                </a:solidFill>
              </a:rPr>
              <a:t>Inga nomineringar till NPO Äldre eller </a:t>
            </a:r>
            <a:r>
              <a:rPr lang="sv-SE" b="1" dirty="0" err="1" smtClean="0">
                <a:solidFill>
                  <a:srgbClr val="FF0000"/>
                </a:solidFill>
              </a:rPr>
              <a:t>NAGar</a:t>
            </a:r>
            <a:r>
              <a:rPr lang="sv-SE" b="1" dirty="0" smtClean="0">
                <a:solidFill>
                  <a:srgbClr val="FF0000"/>
                </a:solidFill>
              </a:rPr>
              <a:t> psykisk hälsa</a:t>
            </a:r>
            <a:endParaRPr lang="sv-SE" dirty="0" smtClean="0"/>
          </a:p>
          <a:p>
            <a:pPr>
              <a:buFontTx/>
              <a:buChar char="-"/>
            </a:pPr>
            <a:endParaRPr lang="sv-SE" b="1" dirty="0" smtClean="0"/>
          </a:p>
          <a:p>
            <a:pPr marL="0" indent="0">
              <a:buNone/>
            </a:pPr>
            <a:endParaRPr lang="sv-SE" dirty="0" smtClean="0"/>
          </a:p>
        </p:txBody>
      </p:sp>
    </p:spTree>
    <p:extLst>
      <p:ext uri="{BB962C8B-B14F-4D97-AF65-F5344CB8AC3E}">
        <p14:creationId xmlns:p14="http://schemas.microsoft.com/office/powerpoint/2010/main" val="2180059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1255645"/>
          </a:xfrm>
          <a:solidFill>
            <a:srgbClr val="FF5050"/>
          </a:solidFill>
        </p:spPr>
        <p:txBody>
          <a:bodyPr/>
          <a:lstStyle/>
          <a:p>
            <a:r>
              <a:rPr lang="sv-SE" b="1" dirty="0" smtClean="0"/>
              <a:t>Nomineringar- LPO PV</a:t>
            </a:r>
            <a:endParaRPr lang="sv-SE" b="1" dirty="0"/>
          </a:p>
        </p:txBody>
      </p:sp>
      <p:sp>
        <p:nvSpPr>
          <p:cNvPr id="3" name="Platshållare för innehåll 2"/>
          <p:cNvSpPr>
            <a:spLocks noGrp="1"/>
          </p:cNvSpPr>
          <p:nvPr>
            <p:ph idx="1"/>
          </p:nvPr>
        </p:nvSpPr>
        <p:spPr>
          <a:xfrm>
            <a:off x="838200" y="1825625"/>
            <a:ext cx="5774356" cy="2467242"/>
          </a:xfrm>
        </p:spPr>
        <p:txBody>
          <a:bodyPr>
            <a:normAutofit/>
          </a:bodyPr>
          <a:lstStyle/>
          <a:p>
            <a:pPr>
              <a:buFontTx/>
              <a:buChar char="-"/>
            </a:pPr>
            <a:endParaRPr lang="sv-SE" b="1" dirty="0" smtClean="0"/>
          </a:p>
          <a:p>
            <a:pPr marL="0" indent="0">
              <a:buNone/>
            </a:pPr>
            <a:endParaRPr lang="sv-SE" dirty="0" smtClean="0"/>
          </a:p>
        </p:txBody>
      </p:sp>
      <p:sp>
        <p:nvSpPr>
          <p:cNvPr id="4" name="Rektangel 3"/>
          <p:cNvSpPr/>
          <p:nvPr/>
        </p:nvSpPr>
        <p:spPr>
          <a:xfrm>
            <a:off x="838200" y="1825625"/>
            <a:ext cx="9470457" cy="2031325"/>
          </a:xfrm>
          <a:prstGeom prst="rect">
            <a:avLst/>
          </a:prstGeom>
          <a:ln w="6350">
            <a:noFill/>
          </a:ln>
        </p:spPr>
        <p:txBody>
          <a:bodyPr wrap="square">
            <a:spAutoFit/>
          </a:bodyPr>
          <a:lstStyle/>
          <a:p>
            <a:r>
              <a:rPr lang="sv-SE" b="1" dirty="0" smtClean="0"/>
              <a:t>Åsa Olsson</a:t>
            </a:r>
            <a:endParaRPr lang="sv-SE" dirty="0" smtClean="0"/>
          </a:p>
          <a:p>
            <a:r>
              <a:rPr lang="sv-SE" dirty="0" smtClean="0"/>
              <a:t>Verksamhetschef (funktionshinderomsorg </a:t>
            </a:r>
            <a:r>
              <a:rPr lang="sv-SE" dirty="0" err="1" smtClean="0"/>
              <a:t>inkl</a:t>
            </a:r>
            <a:r>
              <a:rPr lang="sv-SE" dirty="0" smtClean="0"/>
              <a:t> socialpsykiatri) Borlänge kommun, sociala sektorn </a:t>
            </a:r>
          </a:p>
          <a:p>
            <a:r>
              <a:rPr lang="sv-SE" dirty="0" smtClean="0"/>
              <a:t> </a:t>
            </a:r>
          </a:p>
          <a:p>
            <a:r>
              <a:rPr lang="sv-SE" dirty="0" smtClean="0"/>
              <a:t>Åsa har arbetat under många år på olika chefspositioner för målgruppen personer med psykisk ohälsa. Med denna goda och gedigna erfarenhet skulle Åsa verkligen bidra så att målgruppen på lång sikt får en bättre hälsa och livssituation. </a:t>
            </a:r>
          </a:p>
          <a:p>
            <a:r>
              <a:rPr lang="sv-SE" dirty="0" smtClean="0"/>
              <a:t> </a:t>
            </a:r>
            <a:endParaRPr lang="sv-SE" dirty="0"/>
          </a:p>
        </p:txBody>
      </p:sp>
      <p:sp>
        <p:nvSpPr>
          <p:cNvPr id="5" name="Rektangel 4"/>
          <p:cNvSpPr/>
          <p:nvPr/>
        </p:nvSpPr>
        <p:spPr>
          <a:xfrm>
            <a:off x="800500" y="3856950"/>
            <a:ext cx="10596613" cy="2862322"/>
          </a:xfrm>
          <a:prstGeom prst="rect">
            <a:avLst/>
          </a:prstGeom>
          <a:ln w="12700">
            <a:noFill/>
          </a:ln>
        </p:spPr>
        <p:txBody>
          <a:bodyPr wrap="square">
            <a:spAutoFit/>
          </a:bodyPr>
          <a:lstStyle/>
          <a:p>
            <a:pPr>
              <a:spcAft>
                <a:spcPts val="0"/>
              </a:spcAft>
            </a:pPr>
            <a:r>
              <a:rPr lang="sv-SE" b="1" dirty="0" smtClean="0">
                <a:latin typeface="Calibri" panose="020F0502020204030204" pitchFamily="34" charset="0"/>
                <a:ea typeface="Calibri" panose="020F0502020204030204" pitchFamily="34" charset="0"/>
              </a:rPr>
              <a:t>Pernilla </a:t>
            </a:r>
            <a:r>
              <a:rPr lang="sv-SE" b="1" dirty="0">
                <a:latin typeface="Calibri" panose="020F0502020204030204" pitchFamily="34" charset="0"/>
                <a:ea typeface="Calibri" panose="020F0502020204030204" pitchFamily="34" charset="0"/>
              </a:rPr>
              <a:t>Andersson</a:t>
            </a:r>
          </a:p>
          <a:p>
            <a:pPr>
              <a:spcAft>
                <a:spcPts val="0"/>
              </a:spcAft>
            </a:pPr>
            <a:r>
              <a:rPr lang="sv-SE" dirty="0" smtClean="0">
                <a:latin typeface="Calibri" panose="020F0502020204030204" pitchFamily="34" charset="0"/>
                <a:ea typeface="Calibri" panose="020F0502020204030204" pitchFamily="34" charset="0"/>
              </a:rPr>
              <a:t>Verksamhetschef </a:t>
            </a:r>
            <a:r>
              <a:rPr lang="sv-SE" dirty="0">
                <a:latin typeface="Calibri" panose="020F0502020204030204" pitchFamily="34" charset="0"/>
                <a:ea typeface="Calibri" panose="020F0502020204030204" pitchFamily="34" charset="0"/>
              </a:rPr>
              <a:t>för </a:t>
            </a:r>
            <a:r>
              <a:rPr lang="sv-SE" dirty="0" smtClean="0">
                <a:latin typeface="Calibri" panose="020F0502020204030204" pitchFamily="34" charset="0"/>
                <a:ea typeface="Calibri" panose="020F0502020204030204" pitchFamily="34" charset="0"/>
              </a:rPr>
              <a:t>äldreomsorgen </a:t>
            </a:r>
            <a:r>
              <a:rPr lang="sv-SE" dirty="0">
                <a:latin typeface="Calibri" panose="020F0502020204030204" pitchFamily="34" charset="0"/>
                <a:ea typeface="Calibri" panose="020F0502020204030204" pitchFamily="34" charset="0"/>
              </a:rPr>
              <a:t>med inriktning </a:t>
            </a:r>
            <a:r>
              <a:rPr lang="sv-SE" dirty="0" err="1">
                <a:latin typeface="Calibri" panose="020F0502020204030204" pitchFamily="34" charset="0"/>
                <a:ea typeface="Calibri" panose="020F0502020204030204" pitchFamily="34" charset="0"/>
              </a:rPr>
              <a:t>hälso-</a:t>
            </a:r>
            <a:r>
              <a:rPr lang="sv-SE" dirty="0">
                <a:latin typeface="Calibri" panose="020F0502020204030204" pitchFamily="34" charset="0"/>
                <a:ea typeface="Calibri" panose="020F0502020204030204" pitchFamily="34" charset="0"/>
              </a:rPr>
              <a:t> och sjukvården </a:t>
            </a:r>
            <a:r>
              <a:rPr lang="sv-SE" dirty="0" smtClean="0">
                <a:latin typeface="Calibri" panose="020F0502020204030204" pitchFamily="34" charset="0"/>
                <a:ea typeface="Calibri" panose="020F0502020204030204" pitchFamily="34" charset="0"/>
              </a:rPr>
              <a:t>–Ludvika </a:t>
            </a:r>
            <a:r>
              <a:rPr lang="sv-SE" dirty="0">
                <a:latin typeface="Calibri" panose="020F0502020204030204" pitchFamily="34" charset="0"/>
                <a:ea typeface="Calibri" panose="020F0502020204030204" pitchFamily="34" charset="0"/>
              </a:rPr>
              <a:t>kommun vård- och </a:t>
            </a:r>
            <a:r>
              <a:rPr lang="sv-SE" dirty="0" smtClean="0">
                <a:latin typeface="Calibri" panose="020F0502020204030204" pitchFamily="34" charset="0"/>
                <a:ea typeface="Calibri" panose="020F0502020204030204" pitchFamily="34" charset="0"/>
              </a:rPr>
              <a:t>omsorgsförvaltningen. </a:t>
            </a:r>
          </a:p>
          <a:p>
            <a:pPr>
              <a:spcAft>
                <a:spcPts val="0"/>
              </a:spcAft>
            </a:pPr>
            <a:endParaRPr lang="sv-SE" dirty="0" smtClean="0">
              <a:latin typeface="Calibri" panose="020F0502020204030204" pitchFamily="34" charset="0"/>
              <a:ea typeface="Calibri" panose="020F0502020204030204" pitchFamily="34" charset="0"/>
            </a:endParaRPr>
          </a:p>
          <a:p>
            <a:pPr>
              <a:spcAft>
                <a:spcPts val="0"/>
              </a:spcAft>
            </a:pPr>
            <a:r>
              <a:rPr lang="sv-SE" dirty="0" smtClean="0">
                <a:latin typeface="Calibri" panose="020F0502020204030204" pitchFamily="34" charset="0"/>
                <a:ea typeface="Calibri" panose="020F0502020204030204" pitchFamily="34" charset="0"/>
              </a:rPr>
              <a:t>Arbetat </a:t>
            </a:r>
            <a:r>
              <a:rPr lang="sv-SE" dirty="0">
                <a:latin typeface="Calibri" panose="020F0502020204030204" pitchFamily="34" charset="0"/>
                <a:ea typeface="Calibri" panose="020F0502020204030204" pitchFamily="34" charset="0"/>
              </a:rPr>
              <a:t>som chef i offentlig förvaltning sedan många år och i nuvarande befattning sedan januari 2019. Är utbildad sjuksköterska med magisterexamen med examen 2001. </a:t>
            </a:r>
            <a:r>
              <a:rPr lang="sv-SE" dirty="0" smtClean="0">
                <a:latin typeface="Calibri" panose="020F0502020204030204" pitchFamily="34" charset="0"/>
                <a:ea typeface="Calibri" panose="020F0502020204030204" pitchFamily="34" charset="0"/>
              </a:rPr>
              <a:t>Pernilla </a:t>
            </a:r>
            <a:r>
              <a:rPr lang="sv-SE" dirty="0">
                <a:latin typeface="Calibri" panose="020F0502020204030204" pitchFamily="34" charset="0"/>
                <a:ea typeface="Calibri" panose="020F0502020204030204" pitchFamily="34" charset="0"/>
              </a:rPr>
              <a:t>har ett stort intresse för dessa frågor och vill gärna jobba i samverkan med andra. Hon har bred erfarenhet både inom Regionen och kommunen. Pernilla ingår också i styrgruppen för Nära vård och tycker om att vara med och driva de frågorna. Pernilla brinner också för SUS-frågorna och är därför särskilt intresserad av primärvårdsrådet. </a:t>
            </a:r>
          </a:p>
          <a:p>
            <a:pPr>
              <a:spcAft>
                <a:spcPts val="0"/>
              </a:spcAft>
            </a:pPr>
            <a:r>
              <a:rPr lang="sv-SE" dirty="0">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4211120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solidFill>
            <a:srgbClr val="FF5050"/>
          </a:solidFill>
        </p:spPr>
        <p:txBody>
          <a:bodyPr/>
          <a:lstStyle/>
          <a:p>
            <a:r>
              <a:rPr lang="sv-SE" b="1" dirty="0" smtClean="0"/>
              <a:t>Nomineringar- LPO Äldre</a:t>
            </a:r>
            <a:endParaRPr lang="sv-SE" b="1" dirty="0"/>
          </a:p>
        </p:txBody>
      </p:sp>
      <p:sp>
        <p:nvSpPr>
          <p:cNvPr id="3" name="Platshållare för innehåll 2"/>
          <p:cNvSpPr>
            <a:spLocks noGrp="1"/>
          </p:cNvSpPr>
          <p:nvPr>
            <p:ph idx="1"/>
          </p:nvPr>
        </p:nvSpPr>
        <p:spPr>
          <a:ln w="9525">
            <a:noFill/>
          </a:ln>
        </p:spPr>
        <p:txBody>
          <a:bodyPr>
            <a:normAutofit/>
          </a:bodyPr>
          <a:lstStyle/>
          <a:p>
            <a:pPr marL="0" indent="0">
              <a:buNone/>
            </a:pPr>
            <a:r>
              <a:rPr lang="sv-SE" sz="1800" b="1" dirty="0"/>
              <a:t>Carina Lundgren</a:t>
            </a:r>
            <a:r>
              <a:rPr lang="sv-SE" sz="1800" dirty="0"/>
              <a:t>, </a:t>
            </a:r>
          </a:p>
          <a:p>
            <a:pPr marL="0" indent="0">
              <a:buNone/>
            </a:pPr>
            <a:r>
              <a:rPr lang="sv-SE" sz="1800" dirty="0"/>
              <a:t>Avdelningschef och </a:t>
            </a:r>
            <a:r>
              <a:rPr lang="sv-SE" sz="1800" dirty="0" smtClean="0"/>
              <a:t>verksamhetschef, Hedemora kommun</a:t>
            </a:r>
          </a:p>
          <a:p>
            <a:pPr marL="0" indent="0">
              <a:buNone/>
            </a:pPr>
            <a:r>
              <a:rPr lang="sv-SE" sz="1800" b="1" dirty="0" smtClean="0"/>
              <a:t>Urban Sundström</a:t>
            </a:r>
          </a:p>
          <a:p>
            <a:pPr marL="0" indent="0">
              <a:buNone/>
            </a:pPr>
            <a:r>
              <a:rPr lang="sv-SE" sz="1800" dirty="0" smtClean="0"/>
              <a:t>Avd</a:t>
            </a:r>
            <a:r>
              <a:rPr lang="sv-SE" sz="1800" dirty="0"/>
              <a:t>. chef för hemtjänsten och HSR (sjuksköterskor och </a:t>
            </a:r>
            <a:r>
              <a:rPr lang="sv-SE" sz="1800" dirty="0" smtClean="0"/>
              <a:t>rehab), Mora kommun. Han </a:t>
            </a:r>
            <a:r>
              <a:rPr lang="sv-SE" sz="1800" dirty="0"/>
              <a:t>har jobbat i Mora i 2 år och har arbetat många år tidigare inom dessa verksamheter som chef i andra kommuner.</a:t>
            </a:r>
          </a:p>
          <a:p>
            <a:pPr marL="0" indent="0">
              <a:spcAft>
                <a:spcPts val="0"/>
              </a:spcAft>
              <a:buNone/>
            </a:pPr>
            <a:r>
              <a:rPr lang="sv-SE" sz="1800" b="1" dirty="0" smtClean="0"/>
              <a:t>Pernilla </a:t>
            </a:r>
            <a:r>
              <a:rPr lang="sv-SE" sz="1800" b="1" dirty="0"/>
              <a:t>Andersson</a:t>
            </a:r>
          </a:p>
          <a:p>
            <a:pPr marL="0" indent="0">
              <a:spcAft>
                <a:spcPts val="0"/>
              </a:spcAft>
              <a:buNone/>
            </a:pPr>
            <a:r>
              <a:rPr lang="sv-SE" sz="1800" dirty="0" smtClean="0"/>
              <a:t>Verksamhetschef </a:t>
            </a:r>
            <a:r>
              <a:rPr lang="sv-SE" sz="1800" dirty="0"/>
              <a:t>för äldreomsorgen med inriktning </a:t>
            </a:r>
            <a:r>
              <a:rPr lang="sv-SE" sz="1800" dirty="0" err="1"/>
              <a:t>hälso-</a:t>
            </a:r>
            <a:r>
              <a:rPr lang="sv-SE" sz="1800" dirty="0"/>
              <a:t> och </a:t>
            </a:r>
            <a:r>
              <a:rPr lang="sv-SE" sz="1800" dirty="0" smtClean="0"/>
              <a:t>sjukvården, Ludvika </a:t>
            </a:r>
            <a:r>
              <a:rPr lang="sv-SE" sz="1800" dirty="0"/>
              <a:t>kommun vård- och omsorgsförvaltningen. </a:t>
            </a:r>
          </a:p>
          <a:p>
            <a:pPr marL="0" indent="0">
              <a:buNone/>
            </a:pPr>
            <a:r>
              <a:rPr lang="sv-SE" sz="1800" b="1" dirty="0" smtClean="0"/>
              <a:t>Anna </a:t>
            </a:r>
            <a:r>
              <a:rPr lang="sv-SE" sz="1800" b="1" dirty="0" err="1" smtClean="0"/>
              <a:t>Nurmilehto</a:t>
            </a:r>
            <a:r>
              <a:rPr lang="sv-SE" sz="1800" b="1" dirty="0" smtClean="0"/>
              <a:t> </a:t>
            </a:r>
          </a:p>
          <a:p>
            <a:pPr marL="0" indent="0">
              <a:buNone/>
            </a:pPr>
            <a:r>
              <a:rPr lang="sv-SE" sz="1800" dirty="0" smtClean="0"/>
              <a:t>Vård och omsorgschef, Avesta kommun. Anna är sjuksköterska i grunden. Har arbetat som ”hjärtsyrra” i Regionen i många år. Därefter som MAS och sedan flera år som vård och omsorgschef. Anna är med i styrgruppen för Nära vård.  </a:t>
            </a:r>
            <a:endParaRPr lang="sv-SE" sz="1800" dirty="0"/>
          </a:p>
        </p:txBody>
      </p:sp>
    </p:spTree>
    <p:extLst>
      <p:ext uri="{BB962C8B-B14F-4D97-AF65-F5344CB8AC3E}">
        <p14:creationId xmlns:p14="http://schemas.microsoft.com/office/powerpoint/2010/main" val="2007239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solidFill>
            <a:srgbClr val="FF5050"/>
          </a:solidFill>
        </p:spPr>
        <p:txBody>
          <a:bodyPr/>
          <a:lstStyle/>
          <a:p>
            <a:r>
              <a:rPr lang="sv-SE" b="1" dirty="0" smtClean="0"/>
              <a:t>Övrigt</a:t>
            </a:r>
            <a:r>
              <a:rPr lang="sv-SE" b="1" dirty="0" smtClean="0"/>
              <a:t/>
            </a:r>
            <a:br>
              <a:rPr lang="sv-SE" b="1" dirty="0" smtClean="0"/>
            </a:br>
            <a:endParaRPr lang="sv-SE" b="1" dirty="0"/>
          </a:p>
        </p:txBody>
      </p:sp>
      <p:sp>
        <p:nvSpPr>
          <p:cNvPr id="3" name="Platshållare för innehåll 2"/>
          <p:cNvSpPr>
            <a:spLocks noGrp="1"/>
          </p:cNvSpPr>
          <p:nvPr>
            <p:ph idx="1"/>
          </p:nvPr>
        </p:nvSpPr>
        <p:spPr>
          <a:xfrm>
            <a:off x="838200" y="1866942"/>
            <a:ext cx="10515600" cy="4351338"/>
          </a:xfrm>
        </p:spPr>
        <p:txBody>
          <a:bodyPr>
            <a:normAutofit/>
          </a:bodyPr>
          <a:lstStyle/>
          <a:p>
            <a:r>
              <a:rPr lang="sv-SE" sz="3200" b="1" dirty="0" smtClean="0">
                <a:solidFill>
                  <a:srgbClr val="FF0000"/>
                </a:solidFill>
              </a:rPr>
              <a:t>Avtal YR återkoppla </a:t>
            </a:r>
            <a:r>
              <a:rPr lang="sv-SE" sz="3200" b="1" dirty="0" err="1" smtClean="0">
                <a:solidFill>
                  <a:srgbClr val="FF0000"/>
                </a:solidFill>
              </a:rPr>
              <a:t>asap</a:t>
            </a:r>
            <a:r>
              <a:rPr lang="sv-SE" sz="3200" b="1" dirty="0" smtClean="0">
                <a:solidFill>
                  <a:srgbClr val="FF0000"/>
                </a:solidFill>
              </a:rPr>
              <a:t>! </a:t>
            </a:r>
          </a:p>
          <a:p>
            <a:r>
              <a:rPr lang="sv-SE" sz="3200" b="1" dirty="0" smtClean="0">
                <a:solidFill>
                  <a:srgbClr val="FF0000"/>
                </a:solidFill>
              </a:rPr>
              <a:t>Delredovisning ÖK god och nära vård senast 30 september. Återkoppla Ewa </a:t>
            </a:r>
            <a:r>
              <a:rPr lang="sv-SE" sz="3200" b="1" dirty="0" err="1" smtClean="0">
                <a:solidFill>
                  <a:srgbClr val="FF0000"/>
                </a:solidFill>
              </a:rPr>
              <a:t>Welén</a:t>
            </a:r>
            <a:r>
              <a:rPr lang="sv-SE" sz="3200" b="1" dirty="0" smtClean="0">
                <a:solidFill>
                  <a:srgbClr val="FF0000"/>
                </a:solidFill>
              </a:rPr>
              <a:t> </a:t>
            </a:r>
            <a:r>
              <a:rPr lang="sv-SE" sz="3200" b="1" dirty="0" err="1" smtClean="0">
                <a:solidFill>
                  <a:srgbClr val="FF0000"/>
                </a:solidFill>
              </a:rPr>
              <a:t>asap</a:t>
            </a:r>
            <a:r>
              <a:rPr lang="sv-SE" sz="3200" b="1" dirty="0" smtClean="0">
                <a:solidFill>
                  <a:srgbClr val="FF0000"/>
                </a:solidFill>
              </a:rPr>
              <a:t>!</a:t>
            </a:r>
          </a:p>
          <a:p>
            <a:pPr marL="0" indent="0">
              <a:buNone/>
            </a:pPr>
            <a:endParaRPr lang="sv-SE" b="1" dirty="0" smtClean="0"/>
          </a:p>
          <a:p>
            <a:pPr>
              <a:buFont typeface="Courier New" panose="02070309020205020404" pitchFamily="49" charset="0"/>
              <a:buChar char="o"/>
            </a:pPr>
            <a:endParaRPr lang="sv-SE" dirty="0"/>
          </a:p>
        </p:txBody>
      </p:sp>
    </p:spTree>
    <p:extLst>
      <p:ext uri="{BB962C8B-B14F-4D97-AF65-F5344CB8AC3E}">
        <p14:creationId xmlns:p14="http://schemas.microsoft.com/office/powerpoint/2010/main" val="3584956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330</Words>
  <Application>Microsoft Office PowerPoint</Application>
  <PresentationFormat>Bredbild</PresentationFormat>
  <Paragraphs>29</Paragraphs>
  <Slides>5</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5</vt:i4>
      </vt:variant>
    </vt:vector>
  </HeadingPairs>
  <TitlesOfParts>
    <vt:vector size="10" baseType="lpstr">
      <vt:lpstr>Arial</vt:lpstr>
      <vt:lpstr>Calibri</vt:lpstr>
      <vt:lpstr>Calibri Light</vt:lpstr>
      <vt:lpstr>Courier New</vt:lpstr>
      <vt:lpstr>Office-tema</vt:lpstr>
      <vt:lpstr>Socialchefsnätverket 24 september 2021</vt:lpstr>
      <vt:lpstr>Nomineringar</vt:lpstr>
      <vt:lpstr>Nomineringar- LPO PV</vt:lpstr>
      <vt:lpstr>Nomineringar- LPO Äldre</vt:lpstr>
      <vt:lpstr>Övrigt </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Socialchefsnätverket 24 september 2021</dc:title>
  <dc:creator>Mårtensson Tanja /Ledningsstöd och strategi Hälso- och sjukvård Dalarna /Falun</dc:creator>
  <cp:lastModifiedBy>Mårtensson Tanja /Ledningsstöd och strategi Hälso- och sjukvård Dalarna /Falun</cp:lastModifiedBy>
  <cp:revision>5</cp:revision>
  <dcterms:created xsi:type="dcterms:W3CDTF">2021-09-22T15:05:54Z</dcterms:created>
  <dcterms:modified xsi:type="dcterms:W3CDTF">2021-09-22T15:21:32Z</dcterms:modified>
</cp:coreProperties>
</file>