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59" r:id="rId6"/>
    <p:sldId id="267" r:id="rId7"/>
    <p:sldId id="26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567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24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62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9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206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3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224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111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0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86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5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0F31B-43E4-4A49-B43A-5B39F57A9636}" type="datetimeFigureOut">
              <a:rPr lang="sv-SE" smtClean="0"/>
              <a:t>2021-06-15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C5CE-60D7-44E3-9E8D-E3EA14648A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838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solidFill>
            <a:srgbClr val="FF5050"/>
          </a:solidFill>
        </p:spPr>
        <p:txBody>
          <a:bodyPr>
            <a:normAutofit/>
          </a:bodyPr>
          <a:lstStyle/>
          <a:p>
            <a:r>
              <a:rPr lang="sv-SE" sz="4400" b="1" dirty="0" smtClean="0"/>
              <a:t>Socialchefsnätverket 11 juni 2021</a:t>
            </a:r>
            <a:endParaRPr lang="sv-SE" sz="44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Tanja Mårtensson </a:t>
            </a:r>
          </a:p>
          <a:p>
            <a:r>
              <a:rPr lang="sv-SE" dirty="0" smtClean="0"/>
              <a:t>Hälsa och välfärd (RSS Dalarna)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4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sv-SE" b="1" dirty="0" smtClean="0"/>
              <a:t>Yrkesresan</a:t>
            </a:r>
            <a:br>
              <a:rPr lang="sv-SE" b="1" dirty="0" smtClean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v-SE" b="1" dirty="0" smtClean="0"/>
              <a:t>Rekrytering klar! </a:t>
            </a:r>
          </a:p>
          <a:p>
            <a:pPr marL="0" indent="0">
              <a:buNone/>
            </a:pPr>
            <a:r>
              <a:rPr lang="sv-SE" sz="3200" b="1" dirty="0" smtClean="0">
                <a:solidFill>
                  <a:srgbClr val="FF0000"/>
                </a:solidFill>
              </a:rPr>
              <a:t>Stina </a:t>
            </a:r>
            <a:r>
              <a:rPr lang="sv-SE" sz="3200" b="1" dirty="0" err="1" smtClean="0">
                <a:solidFill>
                  <a:srgbClr val="FF0000"/>
                </a:solidFill>
              </a:rPr>
              <a:t>Taugböl</a:t>
            </a:r>
            <a:r>
              <a:rPr lang="sv-SE" sz="3200" b="1" dirty="0" smtClean="0">
                <a:solidFill>
                  <a:srgbClr val="FF0000"/>
                </a:solidFill>
              </a:rPr>
              <a:t> Mora kommun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Preliminär start 1 november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Avtal om utlån/tjänsteköp RSS/RD- Mora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Avtal RSS/RD- kommunerna september 2021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Första YR i Dalarna början av 2022 (?)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Uppdraget omfattar även BBIC och RSS-nätverket BoU och koppling till IFO-chefsnätverket</a:t>
            </a:r>
          </a:p>
          <a:p>
            <a:pPr marL="0" indent="0">
              <a:buNone/>
            </a:pPr>
            <a:endParaRPr lang="sv-SE" b="1" dirty="0" smtClean="0"/>
          </a:p>
          <a:p>
            <a:pPr>
              <a:buFont typeface="Courier New" panose="02070309020205020404" pitchFamily="49" charset="0"/>
              <a:buChar char="o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38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sv-SE" b="1" dirty="0" smtClean="0"/>
              <a:t>Yrkesresan</a:t>
            </a:r>
            <a:br>
              <a:rPr lang="sv-SE" b="1" dirty="0" smtClean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YR </a:t>
            </a:r>
            <a:r>
              <a:rPr lang="sv-SE" b="1" dirty="0"/>
              <a:t>nationellt:</a:t>
            </a:r>
          </a:p>
          <a:p>
            <a:pPr marL="0" indent="0">
              <a:buNone/>
            </a:pPr>
            <a:r>
              <a:rPr lang="sv-SE" dirty="0"/>
              <a:t>3 förstudier beslutade i styrgrupp YR:</a:t>
            </a:r>
          </a:p>
          <a:p>
            <a:pPr marL="0" indent="0">
              <a:buNone/>
            </a:pPr>
            <a:r>
              <a:rPr lang="sv-SE" b="1" dirty="0"/>
              <a:t>LSS myndighet och utförarverksamhet-</a:t>
            </a:r>
            <a:r>
              <a:rPr lang="sv-SE" dirty="0"/>
              <a:t> RSS Västernorrland</a:t>
            </a:r>
          </a:p>
          <a:p>
            <a:pPr marL="0" indent="0">
              <a:buNone/>
            </a:pPr>
            <a:r>
              <a:rPr lang="sv-SE" b="1" dirty="0"/>
              <a:t>Missbruk myndighetsutövning -</a:t>
            </a:r>
            <a:r>
              <a:rPr lang="sv-SE" dirty="0"/>
              <a:t>RSS Jönköping</a:t>
            </a:r>
          </a:p>
          <a:p>
            <a:pPr marL="0" indent="0">
              <a:buNone/>
            </a:pPr>
            <a:r>
              <a:rPr lang="sv-SE" b="1" dirty="0"/>
              <a:t>Äldreomsorg utförarverksamhet- </a:t>
            </a:r>
            <a:r>
              <a:rPr lang="sv-SE" dirty="0"/>
              <a:t>ej klart</a:t>
            </a:r>
          </a:p>
          <a:p>
            <a:pPr marL="0" indent="0">
              <a:buNone/>
            </a:pPr>
            <a:endParaRPr lang="sv-SE" b="1" dirty="0" smtClean="0"/>
          </a:p>
          <a:p>
            <a:pPr>
              <a:buFont typeface="Courier New" panose="02070309020205020404" pitchFamily="49" charset="0"/>
              <a:buChar char="o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653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sv-SE" b="1" dirty="0" smtClean="0"/>
              <a:t>Aktuellt läge </a:t>
            </a:r>
            <a:r>
              <a:rPr lang="sv-SE" b="1" dirty="0" err="1" smtClean="0"/>
              <a:t>LPOer</a:t>
            </a:r>
            <a:r>
              <a:rPr lang="sv-SE" b="1" dirty="0"/>
              <a:t> </a:t>
            </a:r>
            <a:r>
              <a:rPr lang="sv-SE" b="1" dirty="0" smtClean="0"/>
              <a:t>och Styrgrupper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LPO Psykisk hälsa: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err="1" smtClean="0"/>
              <a:t>Inga-lill</a:t>
            </a:r>
            <a:r>
              <a:rPr lang="sv-SE" dirty="0" smtClean="0"/>
              <a:t> </a:t>
            </a:r>
            <a:r>
              <a:rPr lang="sv-SE" dirty="0"/>
              <a:t>Frank, Socialchef Säters kommun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Pernilla Söderlund, Sektorchef sociala sektorn, Borlänge kommun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Pia Blomstedt, Avdelningschef individ- och familjeomsorgen, Mora kommun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Lena </a:t>
            </a:r>
            <a:r>
              <a:rPr lang="sv-SE" dirty="0" err="1"/>
              <a:t>Palmborn</a:t>
            </a:r>
            <a:r>
              <a:rPr lang="sv-SE" dirty="0"/>
              <a:t>, Enhetschef funktionshinder, Säters kommun</a:t>
            </a:r>
          </a:p>
          <a:p>
            <a:pPr marL="0" indent="0">
              <a:buNone/>
            </a:pPr>
            <a:r>
              <a:rPr lang="sv-SE" b="1" dirty="0" smtClean="0"/>
              <a:t>LPO Barn och unga: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Anna Yttervall </a:t>
            </a:r>
            <a:r>
              <a:rPr lang="sv-SE" dirty="0" smtClean="0"/>
              <a:t>Verksamhetschef IFO Gagnef</a:t>
            </a: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Marjo </a:t>
            </a:r>
            <a:r>
              <a:rPr lang="sv-SE" dirty="0" err="1" smtClean="0"/>
              <a:t>Savelius</a:t>
            </a:r>
            <a:r>
              <a:rPr lang="sv-SE" dirty="0" smtClean="0"/>
              <a:t> Socialchef Hedemora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Susanne Axelsson </a:t>
            </a:r>
            <a:r>
              <a:rPr lang="sv-SE" dirty="0"/>
              <a:t>Verksamhetschef elevhälsa </a:t>
            </a:r>
            <a:r>
              <a:rPr lang="sv-SE" dirty="0" smtClean="0"/>
              <a:t>VBU Ludvika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Carina </a:t>
            </a:r>
            <a:r>
              <a:rPr lang="sv-SE" dirty="0" err="1" smtClean="0"/>
              <a:t>Gertseen</a:t>
            </a:r>
            <a:r>
              <a:rPr lang="sv-SE" dirty="0" smtClean="0"/>
              <a:t> Elevhälsa MLA Borlänge</a:t>
            </a:r>
            <a:endParaRPr lang="sv-SE" dirty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9760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sv-SE" b="1" dirty="0" smtClean="0"/>
              <a:t>Aktuellt läge LPO och Styrgrupper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LPO Äldres hälsa:</a:t>
            </a:r>
          </a:p>
          <a:p>
            <a:pPr marL="0" indent="0">
              <a:buNone/>
            </a:pPr>
            <a:r>
              <a:rPr lang="sv-SE" dirty="0" smtClean="0"/>
              <a:t>Elisabeth Fransson Socialchef Älvdalen</a:t>
            </a:r>
          </a:p>
          <a:p>
            <a:pPr marL="0" indent="0">
              <a:buNone/>
            </a:pPr>
            <a:r>
              <a:rPr lang="sv-SE" i="1" dirty="0" smtClean="0"/>
              <a:t>Vakans Verksamhetschef HSL </a:t>
            </a:r>
          </a:p>
          <a:p>
            <a:pPr marL="0" indent="0">
              <a:buNone/>
            </a:pPr>
            <a:r>
              <a:rPr lang="sv-SE" b="1" dirty="0" smtClean="0"/>
              <a:t>LPO Rehabilitering habilitering och f-medicin: </a:t>
            </a:r>
          </a:p>
          <a:p>
            <a:pPr marL="0" indent="0">
              <a:buNone/>
            </a:pPr>
            <a:r>
              <a:rPr lang="sv-SE" dirty="0" smtClean="0"/>
              <a:t>Helena Sandberg, MAS Rättvik Leksand Gagnef</a:t>
            </a:r>
          </a:p>
          <a:p>
            <a:pPr marL="0" indent="0">
              <a:buNone/>
            </a:pPr>
            <a:r>
              <a:rPr lang="sv-SE" i="1" dirty="0" smtClean="0"/>
              <a:t>Vakans: </a:t>
            </a:r>
            <a:r>
              <a:rPr lang="sv-SE" i="1" dirty="0"/>
              <a:t>Representant elevhälsa </a:t>
            </a:r>
            <a:endParaRPr lang="sv-SE" i="1" dirty="0" smtClean="0"/>
          </a:p>
        </p:txBody>
      </p:sp>
    </p:spTree>
    <p:extLst>
      <p:ext uri="{BB962C8B-B14F-4D97-AF65-F5344CB8AC3E}">
        <p14:creationId xmlns:p14="http://schemas.microsoft.com/office/powerpoint/2010/main" val="149500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79674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LPO Levnadsvanor </a:t>
            </a:r>
          </a:p>
          <a:p>
            <a:pPr marL="0" indent="0">
              <a:buNone/>
            </a:pPr>
            <a:r>
              <a:rPr lang="sv-SE" dirty="0"/>
              <a:t>Miriam Nykvist, </a:t>
            </a:r>
            <a:r>
              <a:rPr lang="sv-SE" dirty="0" err="1"/>
              <a:t>Hållbarhetstrateg</a:t>
            </a:r>
            <a:r>
              <a:rPr lang="sv-SE" dirty="0"/>
              <a:t> Avesta kommun (?)- </a:t>
            </a:r>
            <a:r>
              <a:rPr lang="sv-SE" i="1" dirty="0"/>
              <a:t>ej nominerad</a:t>
            </a:r>
          </a:p>
          <a:p>
            <a:pPr marL="0" indent="0">
              <a:buNone/>
            </a:pPr>
            <a:r>
              <a:rPr lang="sv-SE" dirty="0"/>
              <a:t>Angela </a:t>
            </a:r>
            <a:r>
              <a:rPr lang="sv-SE" dirty="0" err="1"/>
              <a:t>Poroli</a:t>
            </a:r>
            <a:r>
              <a:rPr lang="sv-SE" dirty="0"/>
              <a:t>, Utvecklingsledare Hedemora (?)- </a:t>
            </a:r>
            <a:r>
              <a:rPr lang="sv-SE" i="1" dirty="0"/>
              <a:t>ej nominerad</a:t>
            </a:r>
          </a:p>
          <a:p>
            <a:pPr marL="0" indent="0">
              <a:buNone/>
            </a:pPr>
            <a:r>
              <a:rPr lang="sv-SE" i="1" dirty="0" smtClean="0"/>
              <a:t>Vakanser/Söker</a:t>
            </a:r>
            <a:r>
              <a:rPr lang="sv-SE" i="1" dirty="0"/>
              <a:t>: Arbetsterapeut + Dietist </a:t>
            </a:r>
          </a:p>
          <a:p>
            <a:pPr marL="0" indent="0">
              <a:buNone/>
            </a:pPr>
            <a:r>
              <a:rPr lang="sv-SE" b="1" dirty="0"/>
              <a:t>LPO Primärvårdsråd</a:t>
            </a:r>
          </a:p>
          <a:p>
            <a:pPr marL="0" indent="0">
              <a:buNone/>
            </a:pPr>
            <a:r>
              <a:rPr lang="sv-SE" dirty="0"/>
              <a:t>Annelie Granath, Socialchef Rättvik</a:t>
            </a:r>
          </a:p>
          <a:p>
            <a:pPr marL="0" indent="0">
              <a:buNone/>
            </a:pPr>
            <a:r>
              <a:rPr lang="sv-SE" i="1" dirty="0"/>
              <a:t>Vakanser: Verksamhetschef HSL + Chef socialpsykiatri </a:t>
            </a:r>
          </a:p>
          <a:p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sv-SE" b="1" dirty="0" smtClean="0"/>
              <a:t>Aktuellt läge </a:t>
            </a:r>
            <a:r>
              <a:rPr lang="sv-SE" b="1" dirty="0" err="1" smtClean="0"/>
              <a:t>LPOer</a:t>
            </a:r>
            <a:r>
              <a:rPr lang="sv-SE" b="1" dirty="0" smtClean="0"/>
              <a:t> och  Styrgrupper m.m.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0263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b="1" dirty="0" smtClean="0"/>
              <a:t>Styrgrupp God och nära vård </a:t>
            </a:r>
            <a:endParaRPr lang="sv-SE" b="1" dirty="0"/>
          </a:p>
          <a:p>
            <a:pPr marL="0" indent="0">
              <a:buNone/>
            </a:pPr>
            <a:r>
              <a:rPr lang="sv-SE" b="1" dirty="0" smtClean="0"/>
              <a:t>Vakanser: </a:t>
            </a:r>
            <a:r>
              <a:rPr lang="sv-SE" i="1" dirty="0"/>
              <a:t>Verksamhetschef HSL </a:t>
            </a:r>
            <a:r>
              <a:rPr lang="sv-SE" i="1" dirty="0" smtClean="0"/>
              <a:t>(tom dec 2021)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b="1" dirty="0" smtClean="0"/>
              <a:t>Styrgrupp digitalisering/välfärdsteknik (Ärende LCHNV) </a:t>
            </a:r>
            <a:r>
              <a:rPr lang="sv-SE" i="1" dirty="0" smtClean="0"/>
              <a:t>E-hälsosamordnare/ strateger, systemförvaltare, IT-chefer, verksamhetsutvecklare digitalisering</a:t>
            </a:r>
          </a:p>
          <a:p>
            <a:pPr marL="0" indent="0">
              <a:buNone/>
            </a:pPr>
            <a:endParaRPr lang="sv-SE" i="1" dirty="0"/>
          </a:p>
          <a:p>
            <a:pPr marL="0" indent="0">
              <a:buNone/>
            </a:pPr>
            <a:r>
              <a:rPr lang="sv-SE" b="1" dirty="0" smtClean="0">
                <a:solidFill>
                  <a:srgbClr val="FF0000"/>
                </a:solidFill>
              </a:rPr>
              <a:t>Nomineringsunderlag skickas ut i augusti. Beslut (helst) 24 september (förutom Styrgrupp välfärdsteknik per capsulam).</a:t>
            </a:r>
            <a:r>
              <a:rPr lang="sv-SE" i="1" dirty="0" smtClean="0"/>
              <a:t> </a:t>
            </a:r>
            <a:endParaRPr lang="sv-SE" i="1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sv-SE" b="1" dirty="0" smtClean="0"/>
              <a:t>Aktuellt läge </a:t>
            </a:r>
            <a:r>
              <a:rPr lang="sv-SE" b="1" dirty="0" err="1" smtClean="0"/>
              <a:t>LPOer</a:t>
            </a:r>
            <a:r>
              <a:rPr lang="sv-SE" b="1" dirty="0" smtClean="0"/>
              <a:t> och Styrgrupper m.m.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16648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283</Words>
  <Application>Microsoft Office PowerPoint</Application>
  <PresentationFormat>Bredbild</PresentationFormat>
  <Paragraphs>50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Office-tema</vt:lpstr>
      <vt:lpstr>Socialchefsnätverket 11 juni 2021</vt:lpstr>
      <vt:lpstr>Yrkesresan </vt:lpstr>
      <vt:lpstr>Yrkesresan </vt:lpstr>
      <vt:lpstr>Aktuellt läge LPOer och Styrgrupper</vt:lpstr>
      <vt:lpstr>Aktuellt läge LPO och Styrgrupper</vt:lpstr>
      <vt:lpstr>Aktuellt läge LPOer och  Styrgrupper m.m.</vt:lpstr>
      <vt:lpstr>Aktuellt läge LPOer och Styrgrupper m.m.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till SCHNV 11 juni 2021</dc:title>
  <dc:creator>Mårtensson Tanja /Ledningsstöd och strategi Hälso- och sjukvård Dalarna /Falun</dc:creator>
  <cp:lastModifiedBy>Mårtensson Tanja /Ledningsstöd och strategi Hälso- och sjukvård Dalarna /Falun</cp:lastModifiedBy>
  <cp:revision>13</cp:revision>
  <dcterms:created xsi:type="dcterms:W3CDTF">2021-06-09T20:14:57Z</dcterms:created>
  <dcterms:modified xsi:type="dcterms:W3CDTF">2021-06-15T16:15:55Z</dcterms:modified>
</cp:coreProperties>
</file>