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</p:sldMasterIdLst>
  <p:notesMasterIdLst>
    <p:notesMasterId r:id="rId50"/>
  </p:notesMasterIdLst>
  <p:sldIdLst>
    <p:sldId id="257" r:id="rId4"/>
    <p:sldId id="270" r:id="rId5"/>
    <p:sldId id="273" r:id="rId6"/>
    <p:sldId id="271" r:id="rId7"/>
    <p:sldId id="258" r:id="rId8"/>
    <p:sldId id="259" r:id="rId9"/>
    <p:sldId id="260" r:id="rId10"/>
    <p:sldId id="265" r:id="rId11"/>
    <p:sldId id="262" r:id="rId12"/>
    <p:sldId id="263" r:id="rId13"/>
    <p:sldId id="264" r:id="rId14"/>
    <p:sldId id="266" r:id="rId15"/>
    <p:sldId id="267" r:id="rId16"/>
    <p:sldId id="268" r:id="rId17"/>
    <p:sldId id="269" r:id="rId18"/>
    <p:sldId id="294" r:id="rId19"/>
    <p:sldId id="293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292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56" r:id="rId4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1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9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/>
              <a:t>Hela länet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Blad1!$A$19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Blad1!$B$1:$BL$1</c:f>
              <c:strCache>
                <c:ptCount val="57"/>
                <c:pt idx="0">
                  <c:v>Vecka 42</c:v>
                </c:pt>
                <c:pt idx="1">
                  <c:v>Vecka 43</c:v>
                </c:pt>
                <c:pt idx="2">
                  <c:v>Vecka 44</c:v>
                </c:pt>
                <c:pt idx="3">
                  <c:v>Vecka 45</c:v>
                </c:pt>
                <c:pt idx="4">
                  <c:v>Vecka 46</c:v>
                </c:pt>
                <c:pt idx="5">
                  <c:v>Vecka 47</c:v>
                </c:pt>
                <c:pt idx="6">
                  <c:v>Vecka 48</c:v>
                </c:pt>
                <c:pt idx="7">
                  <c:v>Vecka 49</c:v>
                </c:pt>
                <c:pt idx="8">
                  <c:v>Vecka 50</c:v>
                </c:pt>
                <c:pt idx="9">
                  <c:v>Vecka 51</c:v>
                </c:pt>
                <c:pt idx="10">
                  <c:v>Vecka 52</c:v>
                </c:pt>
                <c:pt idx="11">
                  <c:v>Vecka 53</c:v>
                </c:pt>
                <c:pt idx="12">
                  <c:v>Vecka 1-21</c:v>
                </c:pt>
                <c:pt idx="13">
                  <c:v>Vecka 2-21</c:v>
                </c:pt>
                <c:pt idx="14">
                  <c:v>Vecka 3-21</c:v>
                </c:pt>
                <c:pt idx="15">
                  <c:v>Vecka 4-21</c:v>
                </c:pt>
                <c:pt idx="16">
                  <c:v>Vecka 5-21</c:v>
                </c:pt>
                <c:pt idx="17">
                  <c:v>Vecka 6-21</c:v>
                </c:pt>
                <c:pt idx="18">
                  <c:v>Vecka 7-21</c:v>
                </c:pt>
                <c:pt idx="19">
                  <c:v>Vecka 8-21</c:v>
                </c:pt>
                <c:pt idx="20">
                  <c:v>Vecka 9-21</c:v>
                </c:pt>
                <c:pt idx="21">
                  <c:v>Vecka 10-21</c:v>
                </c:pt>
                <c:pt idx="22">
                  <c:v>Vecka 11-21</c:v>
                </c:pt>
                <c:pt idx="23">
                  <c:v>Vecka 12-21</c:v>
                </c:pt>
                <c:pt idx="24">
                  <c:v>Vecka 13-21</c:v>
                </c:pt>
                <c:pt idx="25">
                  <c:v>Vecka 14-21</c:v>
                </c:pt>
                <c:pt idx="26">
                  <c:v>Vecka 15-21</c:v>
                </c:pt>
                <c:pt idx="27">
                  <c:v>Vecka 16-21</c:v>
                </c:pt>
                <c:pt idx="28">
                  <c:v>Vecka 17-21</c:v>
                </c:pt>
                <c:pt idx="29">
                  <c:v>Vecka 18-21</c:v>
                </c:pt>
                <c:pt idx="30">
                  <c:v>Vecka 19-21</c:v>
                </c:pt>
                <c:pt idx="31">
                  <c:v>Vecka 20-21</c:v>
                </c:pt>
                <c:pt idx="32">
                  <c:v>Vecka 21-21</c:v>
                </c:pt>
                <c:pt idx="33">
                  <c:v>Vecka 22-21</c:v>
                </c:pt>
                <c:pt idx="34">
                  <c:v>Vecka 24-21</c:v>
                </c:pt>
                <c:pt idx="35">
                  <c:v>Vecka 25-21</c:v>
                </c:pt>
                <c:pt idx="36">
                  <c:v>Vecka 26-21</c:v>
                </c:pt>
                <c:pt idx="37">
                  <c:v>Vecka 27-21</c:v>
                </c:pt>
                <c:pt idx="38">
                  <c:v>Vecka 28-21</c:v>
                </c:pt>
                <c:pt idx="39">
                  <c:v>Vecka 29-21</c:v>
                </c:pt>
                <c:pt idx="40">
                  <c:v>Vecka 30-21</c:v>
                </c:pt>
                <c:pt idx="41">
                  <c:v>Vecka 31-21</c:v>
                </c:pt>
                <c:pt idx="42">
                  <c:v>Vecka 32-21</c:v>
                </c:pt>
                <c:pt idx="43">
                  <c:v>Vecka 33-21</c:v>
                </c:pt>
                <c:pt idx="44">
                  <c:v>Vecka 34-21</c:v>
                </c:pt>
                <c:pt idx="45">
                  <c:v>Vecka 35-21</c:v>
                </c:pt>
                <c:pt idx="46">
                  <c:v>Vecka 36-21</c:v>
                </c:pt>
                <c:pt idx="47">
                  <c:v>Vecka 37</c:v>
                </c:pt>
                <c:pt idx="48">
                  <c:v>Vecka 38 </c:v>
                </c:pt>
                <c:pt idx="49">
                  <c:v>Vecka 39 </c:v>
                </c:pt>
                <c:pt idx="50">
                  <c:v>Vecka 40 </c:v>
                </c:pt>
                <c:pt idx="51">
                  <c:v>Vecka 41</c:v>
                </c:pt>
                <c:pt idx="52">
                  <c:v>Vecka 42 </c:v>
                </c:pt>
                <c:pt idx="53">
                  <c:v>Vecka 43 </c:v>
                </c:pt>
                <c:pt idx="54">
                  <c:v>Vecka 44 </c:v>
                </c:pt>
                <c:pt idx="55">
                  <c:v>Vecka 45 </c:v>
                </c:pt>
                <c:pt idx="56">
                  <c:v>Vecka 46 </c:v>
                </c:pt>
              </c:strCache>
            </c:strRef>
          </c:cat>
          <c:val>
            <c:numRef>
              <c:f>Blad1!$B$19:$BL$19</c:f>
              <c:numCache>
                <c:formatCode>General</c:formatCode>
                <c:ptCount val="57"/>
                <c:pt idx="0">
                  <c:v>147</c:v>
                </c:pt>
                <c:pt idx="1">
                  <c:v>213</c:v>
                </c:pt>
                <c:pt idx="2">
                  <c:v>443</c:v>
                </c:pt>
                <c:pt idx="3">
                  <c:v>622</c:v>
                </c:pt>
                <c:pt idx="4">
                  <c:v>685</c:v>
                </c:pt>
                <c:pt idx="5">
                  <c:v>635</c:v>
                </c:pt>
                <c:pt idx="6">
                  <c:v>794</c:v>
                </c:pt>
                <c:pt idx="7">
                  <c:v>837</c:v>
                </c:pt>
                <c:pt idx="8">
                  <c:v>1018</c:v>
                </c:pt>
                <c:pt idx="9">
                  <c:v>1138</c:v>
                </c:pt>
                <c:pt idx="10">
                  <c:v>977</c:v>
                </c:pt>
                <c:pt idx="11">
                  <c:v>1266</c:v>
                </c:pt>
                <c:pt idx="12">
                  <c:v>714</c:v>
                </c:pt>
                <c:pt idx="13">
                  <c:v>610</c:v>
                </c:pt>
                <c:pt idx="14">
                  <c:v>511</c:v>
                </c:pt>
                <c:pt idx="15">
                  <c:v>345</c:v>
                </c:pt>
                <c:pt idx="16">
                  <c:v>307</c:v>
                </c:pt>
                <c:pt idx="17">
                  <c:v>333</c:v>
                </c:pt>
                <c:pt idx="18">
                  <c:v>381</c:v>
                </c:pt>
                <c:pt idx="19">
                  <c:v>482</c:v>
                </c:pt>
                <c:pt idx="20">
                  <c:v>580</c:v>
                </c:pt>
                <c:pt idx="21">
                  <c:v>789</c:v>
                </c:pt>
                <c:pt idx="22">
                  <c:v>926</c:v>
                </c:pt>
                <c:pt idx="23">
                  <c:v>1125</c:v>
                </c:pt>
                <c:pt idx="24">
                  <c:v>1099</c:v>
                </c:pt>
                <c:pt idx="25">
                  <c:v>1469</c:v>
                </c:pt>
                <c:pt idx="26">
                  <c:v>1134</c:v>
                </c:pt>
                <c:pt idx="27">
                  <c:v>1161</c:v>
                </c:pt>
                <c:pt idx="28">
                  <c:v>1020</c:v>
                </c:pt>
                <c:pt idx="29">
                  <c:v>897</c:v>
                </c:pt>
                <c:pt idx="30">
                  <c:v>744</c:v>
                </c:pt>
                <c:pt idx="31">
                  <c:v>490</c:v>
                </c:pt>
                <c:pt idx="32">
                  <c:v>261</c:v>
                </c:pt>
                <c:pt idx="33">
                  <c:v>204</c:v>
                </c:pt>
                <c:pt idx="34">
                  <c:v>55</c:v>
                </c:pt>
                <c:pt idx="35">
                  <c:v>41</c:v>
                </c:pt>
                <c:pt idx="36">
                  <c:v>38</c:v>
                </c:pt>
                <c:pt idx="37">
                  <c:v>22</c:v>
                </c:pt>
                <c:pt idx="38">
                  <c:v>29</c:v>
                </c:pt>
                <c:pt idx="39">
                  <c:v>13</c:v>
                </c:pt>
                <c:pt idx="40">
                  <c:v>36</c:v>
                </c:pt>
                <c:pt idx="41">
                  <c:v>70</c:v>
                </c:pt>
                <c:pt idx="42">
                  <c:v>114</c:v>
                </c:pt>
                <c:pt idx="43">
                  <c:v>119</c:v>
                </c:pt>
                <c:pt idx="44">
                  <c:v>119</c:v>
                </c:pt>
                <c:pt idx="45">
                  <c:v>0</c:v>
                </c:pt>
                <c:pt idx="46">
                  <c:v>246</c:v>
                </c:pt>
                <c:pt idx="47">
                  <c:v>217</c:v>
                </c:pt>
                <c:pt idx="48">
                  <c:v>126</c:v>
                </c:pt>
                <c:pt idx="49">
                  <c:v>109</c:v>
                </c:pt>
                <c:pt idx="50">
                  <c:v>59</c:v>
                </c:pt>
                <c:pt idx="51">
                  <c:v>96</c:v>
                </c:pt>
                <c:pt idx="52">
                  <c:v>122</c:v>
                </c:pt>
                <c:pt idx="53">
                  <c:v>130</c:v>
                </c:pt>
                <c:pt idx="54">
                  <c:v>77</c:v>
                </c:pt>
                <c:pt idx="55">
                  <c:v>59</c:v>
                </c:pt>
                <c:pt idx="56">
                  <c:v>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6E-4164-9958-584206F858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757082616"/>
        <c:axId val="757078024"/>
      </c:barChart>
      <c:catAx>
        <c:axId val="757082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57078024"/>
        <c:crosses val="autoZero"/>
        <c:auto val="1"/>
        <c:lblAlgn val="ctr"/>
        <c:lblOffset val="100"/>
        <c:noMultiLvlLbl val="0"/>
      </c:catAx>
      <c:valAx>
        <c:axId val="757078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57082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/>
              <a:t>Mora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Blad1!$A$10</c:f>
              <c:strCache>
                <c:ptCount val="1"/>
                <c:pt idx="0">
                  <c:v>Mora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Blad1!$B$1:$BL$1</c:f>
              <c:strCache>
                <c:ptCount val="57"/>
                <c:pt idx="0">
                  <c:v>Vecka 42</c:v>
                </c:pt>
                <c:pt idx="1">
                  <c:v>Vecka 43</c:v>
                </c:pt>
                <c:pt idx="2">
                  <c:v>Vecka 44</c:v>
                </c:pt>
                <c:pt idx="3">
                  <c:v>Vecka 45</c:v>
                </c:pt>
                <c:pt idx="4">
                  <c:v>Vecka 46</c:v>
                </c:pt>
                <c:pt idx="5">
                  <c:v>Vecka 47</c:v>
                </c:pt>
                <c:pt idx="6">
                  <c:v>Vecka 48</c:v>
                </c:pt>
                <c:pt idx="7">
                  <c:v>Vecka 49</c:v>
                </c:pt>
                <c:pt idx="8">
                  <c:v>Vecka 50</c:v>
                </c:pt>
                <c:pt idx="9">
                  <c:v>Vecka 51</c:v>
                </c:pt>
                <c:pt idx="10">
                  <c:v>Vecka 52</c:v>
                </c:pt>
                <c:pt idx="11">
                  <c:v>Vecka 53</c:v>
                </c:pt>
                <c:pt idx="12">
                  <c:v>Vecka 1-21</c:v>
                </c:pt>
                <c:pt idx="13">
                  <c:v>Vecka 2-21</c:v>
                </c:pt>
                <c:pt idx="14">
                  <c:v>Vecka 3-21</c:v>
                </c:pt>
                <c:pt idx="15">
                  <c:v>Vecka 4-21</c:v>
                </c:pt>
                <c:pt idx="16">
                  <c:v>Vecka 5-21</c:v>
                </c:pt>
                <c:pt idx="17">
                  <c:v>Vecka 6-21</c:v>
                </c:pt>
                <c:pt idx="18">
                  <c:v>Vecka 7-21</c:v>
                </c:pt>
                <c:pt idx="19">
                  <c:v>Vecka 8-21</c:v>
                </c:pt>
                <c:pt idx="20">
                  <c:v>Vecka 9-21</c:v>
                </c:pt>
                <c:pt idx="21">
                  <c:v>Vecka 10-21</c:v>
                </c:pt>
                <c:pt idx="22">
                  <c:v>Vecka 11-21</c:v>
                </c:pt>
                <c:pt idx="23">
                  <c:v>Vecka 12-21</c:v>
                </c:pt>
                <c:pt idx="24">
                  <c:v>Vecka 13-21</c:v>
                </c:pt>
                <c:pt idx="25">
                  <c:v>Vecka 14-21</c:v>
                </c:pt>
                <c:pt idx="26">
                  <c:v>Vecka 15-21</c:v>
                </c:pt>
                <c:pt idx="27">
                  <c:v>Vecka 16-21</c:v>
                </c:pt>
                <c:pt idx="28">
                  <c:v>Vecka 17-21</c:v>
                </c:pt>
                <c:pt idx="29">
                  <c:v>Vecka 18-21</c:v>
                </c:pt>
                <c:pt idx="30">
                  <c:v>Vecka 19-21</c:v>
                </c:pt>
                <c:pt idx="31">
                  <c:v>Vecka 20-21</c:v>
                </c:pt>
                <c:pt idx="32">
                  <c:v>Vecka 21-21</c:v>
                </c:pt>
                <c:pt idx="33">
                  <c:v>Vecka 22-21</c:v>
                </c:pt>
                <c:pt idx="34">
                  <c:v>Vecka 24-21</c:v>
                </c:pt>
                <c:pt idx="35">
                  <c:v>Vecka 25-21</c:v>
                </c:pt>
                <c:pt idx="36">
                  <c:v>Vecka 26-21</c:v>
                </c:pt>
                <c:pt idx="37">
                  <c:v>Vecka 27-21</c:v>
                </c:pt>
                <c:pt idx="38">
                  <c:v>Vecka 28-21</c:v>
                </c:pt>
                <c:pt idx="39">
                  <c:v>Vecka 29-21</c:v>
                </c:pt>
                <c:pt idx="40">
                  <c:v>Vecka 30-21</c:v>
                </c:pt>
                <c:pt idx="41">
                  <c:v>Vecka 31-21</c:v>
                </c:pt>
                <c:pt idx="42">
                  <c:v>Vecka 32-21</c:v>
                </c:pt>
                <c:pt idx="43">
                  <c:v>Vecka 33-21</c:v>
                </c:pt>
                <c:pt idx="44">
                  <c:v>Vecka 34-21</c:v>
                </c:pt>
                <c:pt idx="45">
                  <c:v>Vecka 35-21</c:v>
                </c:pt>
                <c:pt idx="46">
                  <c:v>Vecka 36-21</c:v>
                </c:pt>
                <c:pt idx="47">
                  <c:v>Vecka 37</c:v>
                </c:pt>
                <c:pt idx="48">
                  <c:v>Vecka 38 </c:v>
                </c:pt>
                <c:pt idx="49">
                  <c:v>Vecka 39 </c:v>
                </c:pt>
                <c:pt idx="50">
                  <c:v>Vecka 40 </c:v>
                </c:pt>
                <c:pt idx="51">
                  <c:v>Vecka 41</c:v>
                </c:pt>
                <c:pt idx="52">
                  <c:v>Vecka 42 </c:v>
                </c:pt>
                <c:pt idx="53">
                  <c:v>Vecka 43 </c:v>
                </c:pt>
                <c:pt idx="54">
                  <c:v>Vecka 44 </c:v>
                </c:pt>
                <c:pt idx="55">
                  <c:v>Vecka 45 </c:v>
                </c:pt>
                <c:pt idx="56">
                  <c:v>Vecka 46 </c:v>
                </c:pt>
              </c:strCache>
            </c:strRef>
          </c:cat>
          <c:val>
            <c:numRef>
              <c:f>Blad1!$B$10:$BL$10</c:f>
              <c:numCache>
                <c:formatCode>General</c:formatCode>
                <c:ptCount val="57"/>
                <c:pt idx="0">
                  <c:v>7</c:v>
                </c:pt>
                <c:pt idx="1">
                  <c:v>6</c:v>
                </c:pt>
                <c:pt idx="2">
                  <c:v>6</c:v>
                </c:pt>
                <c:pt idx="3">
                  <c:v>17</c:v>
                </c:pt>
                <c:pt idx="4">
                  <c:v>47</c:v>
                </c:pt>
                <c:pt idx="5">
                  <c:v>45</c:v>
                </c:pt>
                <c:pt idx="6">
                  <c:v>61</c:v>
                </c:pt>
                <c:pt idx="7">
                  <c:v>55</c:v>
                </c:pt>
                <c:pt idx="8">
                  <c:v>61</c:v>
                </c:pt>
                <c:pt idx="9">
                  <c:v>58</c:v>
                </c:pt>
                <c:pt idx="10">
                  <c:v>51</c:v>
                </c:pt>
                <c:pt idx="11">
                  <c:v>70</c:v>
                </c:pt>
                <c:pt idx="12">
                  <c:v>41</c:v>
                </c:pt>
                <c:pt idx="13">
                  <c:v>20</c:v>
                </c:pt>
                <c:pt idx="14">
                  <c:v>9</c:v>
                </c:pt>
                <c:pt idx="15">
                  <c:v>9</c:v>
                </c:pt>
                <c:pt idx="16">
                  <c:v>10</c:v>
                </c:pt>
                <c:pt idx="17">
                  <c:v>7</c:v>
                </c:pt>
                <c:pt idx="18">
                  <c:v>13</c:v>
                </c:pt>
                <c:pt idx="19">
                  <c:v>48</c:v>
                </c:pt>
                <c:pt idx="20">
                  <c:v>68</c:v>
                </c:pt>
                <c:pt idx="21">
                  <c:v>91</c:v>
                </c:pt>
                <c:pt idx="22">
                  <c:v>126</c:v>
                </c:pt>
                <c:pt idx="23">
                  <c:v>239</c:v>
                </c:pt>
                <c:pt idx="24">
                  <c:v>227</c:v>
                </c:pt>
                <c:pt idx="25">
                  <c:v>200</c:v>
                </c:pt>
                <c:pt idx="26">
                  <c:v>127</c:v>
                </c:pt>
                <c:pt idx="27">
                  <c:v>98</c:v>
                </c:pt>
                <c:pt idx="28">
                  <c:v>66</c:v>
                </c:pt>
                <c:pt idx="29">
                  <c:v>40</c:v>
                </c:pt>
                <c:pt idx="30">
                  <c:v>57</c:v>
                </c:pt>
                <c:pt idx="31">
                  <c:v>43</c:v>
                </c:pt>
                <c:pt idx="32">
                  <c:v>21</c:v>
                </c:pt>
                <c:pt idx="33">
                  <c:v>11</c:v>
                </c:pt>
                <c:pt idx="34">
                  <c:v>0</c:v>
                </c:pt>
                <c:pt idx="35">
                  <c:v>3</c:v>
                </c:pt>
                <c:pt idx="36">
                  <c:v>2</c:v>
                </c:pt>
                <c:pt idx="37">
                  <c:v>0</c:v>
                </c:pt>
                <c:pt idx="38">
                  <c:v>0</c:v>
                </c:pt>
                <c:pt idx="39">
                  <c:v>1</c:v>
                </c:pt>
                <c:pt idx="40">
                  <c:v>3</c:v>
                </c:pt>
                <c:pt idx="41">
                  <c:v>3</c:v>
                </c:pt>
                <c:pt idx="42">
                  <c:v>5</c:v>
                </c:pt>
                <c:pt idx="43">
                  <c:v>5</c:v>
                </c:pt>
                <c:pt idx="44">
                  <c:v>3</c:v>
                </c:pt>
                <c:pt idx="46">
                  <c:v>7</c:v>
                </c:pt>
                <c:pt idx="47">
                  <c:v>8</c:v>
                </c:pt>
                <c:pt idx="48">
                  <c:v>15</c:v>
                </c:pt>
                <c:pt idx="49">
                  <c:v>18</c:v>
                </c:pt>
                <c:pt idx="50">
                  <c:v>14</c:v>
                </c:pt>
                <c:pt idx="51">
                  <c:v>9</c:v>
                </c:pt>
                <c:pt idx="52">
                  <c:v>9</c:v>
                </c:pt>
                <c:pt idx="53">
                  <c:v>4</c:v>
                </c:pt>
                <c:pt idx="54">
                  <c:v>6</c:v>
                </c:pt>
                <c:pt idx="55">
                  <c:v>6</c:v>
                </c:pt>
                <c:pt idx="5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AF-43B4-883B-E45E238B9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688845096"/>
        <c:axId val="688840504"/>
      </c:barChart>
      <c:catAx>
        <c:axId val="688845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88840504"/>
        <c:crosses val="autoZero"/>
        <c:auto val="1"/>
        <c:lblAlgn val="ctr"/>
        <c:lblOffset val="100"/>
        <c:noMultiLvlLbl val="0"/>
      </c:catAx>
      <c:valAx>
        <c:axId val="688840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88845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/>
              <a:t>Orsa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Blad1!$A$11</c:f>
              <c:strCache>
                <c:ptCount val="1"/>
                <c:pt idx="0">
                  <c:v>Orsa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Blad1!$B$1:$BL$1</c:f>
              <c:strCache>
                <c:ptCount val="57"/>
                <c:pt idx="0">
                  <c:v>Vecka 42</c:v>
                </c:pt>
                <c:pt idx="1">
                  <c:v>Vecka 43</c:v>
                </c:pt>
                <c:pt idx="2">
                  <c:v>Vecka 44</c:v>
                </c:pt>
                <c:pt idx="3">
                  <c:v>Vecka 45</c:v>
                </c:pt>
                <c:pt idx="4">
                  <c:v>Vecka 46</c:v>
                </c:pt>
                <c:pt idx="5">
                  <c:v>Vecka 47</c:v>
                </c:pt>
                <c:pt idx="6">
                  <c:v>Vecka 48</c:v>
                </c:pt>
                <c:pt idx="7">
                  <c:v>Vecka 49</c:v>
                </c:pt>
                <c:pt idx="8">
                  <c:v>Vecka 50</c:v>
                </c:pt>
                <c:pt idx="9">
                  <c:v>Vecka 51</c:v>
                </c:pt>
                <c:pt idx="10">
                  <c:v>Vecka 52</c:v>
                </c:pt>
                <c:pt idx="11">
                  <c:v>Vecka 53</c:v>
                </c:pt>
                <c:pt idx="12">
                  <c:v>Vecka 1-21</c:v>
                </c:pt>
                <c:pt idx="13">
                  <c:v>Vecka 2-21</c:v>
                </c:pt>
                <c:pt idx="14">
                  <c:v>Vecka 3-21</c:v>
                </c:pt>
                <c:pt idx="15">
                  <c:v>Vecka 4-21</c:v>
                </c:pt>
                <c:pt idx="16">
                  <c:v>Vecka 5-21</c:v>
                </c:pt>
                <c:pt idx="17">
                  <c:v>Vecka 6-21</c:v>
                </c:pt>
                <c:pt idx="18">
                  <c:v>Vecka 7-21</c:v>
                </c:pt>
                <c:pt idx="19">
                  <c:v>Vecka 8-21</c:v>
                </c:pt>
                <c:pt idx="20">
                  <c:v>Vecka 9-21</c:v>
                </c:pt>
                <c:pt idx="21">
                  <c:v>Vecka 10-21</c:v>
                </c:pt>
                <c:pt idx="22">
                  <c:v>Vecka 11-21</c:v>
                </c:pt>
                <c:pt idx="23">
                  <c:v>Vecka 12-21</c:v>
                </c:pt>
                <c:pt idx="24">
                  <c:v>Vecka 13-21</c:v>
                </c:pt>
                <c:pt idx="25">
                  <c:v>Vecka 14-21</c:v>
                </c:pt>
                <c:pt idx="26">
                  <c:v>Vecka 15-21</c:v>
                </c:pt>
                <c:pt idx="27">
                  <c:v>Vecka 16-21</c:v>
                </c:pt>
                <c:pt idx="28">
                  <c:v>Vecka 17-21</c:v>
                </c:pt>
                <c:pt idx="29">
                  <c:v>Vecka 18-21</c:v>
                </c:pt>
                <c:pt idx="30">
                  <c:v>Vecka 19-21</c:v>
                </c:pt>
                <c:pt idx="31">
                  <c:v>Vecka 20-21</c:v>
                </c:pt>
                <c:pt idx="32">
                  <c:v>Vecka 21-21</c:v>
                </c:pt>
                <c:pt idx="33">
                  <c:v>Vecka 22-21</c:v>
                </c:pt>
                <c:pt idx="34">
                  <c:v>Vecka 24-21</c:v>
                </c:pt>
                <c:pt idx="35">
                  <c:v>Vecka 25-21</c:v>
                </c:pt>
                <c:pt idx="36">
                  <c:v>Vecka 26-21</c:v>
                </c:pt>
                <c:pt idx="37">
                  <c:v>Vecka 27-21</c:v>
                </c:pt>
                <c:pt idx="38">
                  <c:v>Vecka 28-21</c:v>
                </c:pt>
                <c:pt idx="39">
                  <c:v>Vecka 29-21</c:v>
                </c:pt>
                <c:pt idx="40">
                  <c:v>Vecka 30-21</c:v>
                </c:pt>
                <c:pt idx="41">
                  <c:v>Vecka 31-21</c:v>
                </c:pt>
                <c:pt idx="42">
                  <c:v>Vecka 32-21</c:v>
                </c:pt>
                <c:pt idx="43">
                  <c:v>Vecka 33-21</c:v>
                </c:pt>
                <c:pt idx="44">
                  <c:v>Vecka 34-21</c:v>
                </c:pt>
                <c:pt idx="45">
                  <c:v>Vecka 35-21</c:v>
                </c:pt>
                <c:pt idx="46">
                  <c:v>Vecka 36-21</c:v>
                </c:pt>
                <c:pt idx="47">
                  <c:v>Vecka 37</c:v>
                </c:pt>
                <c:pt idx="48">
                  <c:v>Vecka 38 </c:v>
                </c:pt>
                <c:pt idx="49">
                  <c:v>Vecka 39 </c:v>
                </c:pt>
                <c:pt idx="50">
                  <c:v>Vecka 40 </c:v>
                </c:pt>
                <c:pt idx="51">
                  <c:v>Vecka 41</c:v>
                </c:pt>
                <c:pt idx="52">
                  <c:v>Vecka 42 </c:v>
                </c:pt>
                <c:pt idx="53">
                  <c:v>Vecka 43 </c:v>
                </c:pt>
                <c:pt idx="54">
                  <c:v>Vecka 44 </c:v>
                </c:pt>
                <c:pt idx="55">
                  <c:v>Vecka 45 </c:v>
                </c:pt>
                <c:pt idx="56">
                  <c:v>Vecka 46 </c:v>
                </c:pt>
              </c:strCache>
            </c:strRef>
          </c:cat>
          <c:val>
            <c:numRef>
              <c:f>Blad1!$B$11:$BL$11</c:f>
              <c:numCache>
                <c:formatCode>General</c:formatCode>
                <c:ptCount val="57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6</c:v>
                </c:pt>
                <c:pt idx="4">
                  <c:v>9</c:v>
                </c:pt>
                <c:pt idx="5">
                  <c:v>14</c:v>
                </c:pt>
                <c:pt idx="6">
                  <c:v>16</c:v>
                </c:pt>
                <c:pt idx="7">
                  <c:v>21</c:v>
                </c:pt>
                <c:pt idx="8">
                  <c:v>23</c:v>
                </c:pt>
                <c:pt idx="9">
                  <c:v>49</c:v>
                </c:pt>
                <c:pt idx="10">
                  <c:v>50</c:v>
                </c:pt>
                <c:pt idx="11">
                  <c:v>38</c:v>
                </c:pt>
                <c:pt idx="12">
                  <c:v>26</c:v>
                </c:pt>
                <c:pt idx="13">
                  <c:v>13</c:v>
                </c:pt>
                <c:pt idx="14">
                  <c:v>9</c:v>
                </c:pt>
                <c:pt idx="15">
                  <c:v>8</c:v>
                </c:pt>
                <c:pt idx="16">
                  <c:v>8</c:v>
                </c:pt>
                <c:pt idx="17">
                  <c:v>10</c:v>
                </c:pt>
                <c:pt idx="18">
                  <c:v>6</c:v>
                </c:pt>
                <c:pt idx="19">
                  <c:v>15</c:v>
                </c:pt>
                <c:pt idx="20">
                  <c:v>18</c:v>
                </c:pt>
                <c:pt idx="21">
                  <c:v>41</c:v>
                </c:pt>
                <c:pt idx="22">
                  <c:v>103</c:v>
                </c:pt>
                <c:pt idx="23">
                  <c:v>88</c:v>
                </c:pt>
                <c:pt idx="24">
                  <c:v>54</c:v>
                </c:pt>
                <c:pt idx="25">
                  <c:v>68</c:v>
                </c:pt>
                <c:pt idx="26">
                  <c:v>41</c:v>
                </c:pt>
                <c:pt idx="27">
                  <c:v>34</c:v>
                </c:pt>
                <c:pt idx="28">
                  <c:v>27</c:v>
                </c:pt>
                <c:pt idx="29">
                  <c:v>36</c:v>
                </c:pt>
                <c:pt idx="30">
                  <c:v>15</c:v>
                </c:pt>
                <c:pt idx="31">
                  <c:v>9</c:v>
                </c:pt>
                <c:pt idx="32">
                  <c:v>7</c:v>
                </c:pt>
                <c:pt idx="33">
                  <c:v>1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2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1</c:v>
                </c:pt>
                <c:pt idx="46">
                  <c:v>0</c:v>
                </c:pt>
                <c:pt idx="47">
                  <c:v>2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2</c:v>
                </c:pt>
                <c:pt idx="55">
                  <c:v>1</c:v>
                </c:pt>
                <c:pt idx="5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A1-4786-9A3B-1529EBA528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682798536"/>
        <c:axId val="682800504"/>
      </c:barChart>
      <c:catAx>
        <c:axId val="682798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82800504"/>
        <c:crosses val="autoZero"/>
        <c:auto val="1"/>
        <c:lblAlgn val="ctr"/>
        <c:lblOffset val="100"/>
        <c:noMultiLvlLbl val="0"/>
      </c:catAx>
      <c:valAx>
        <c:axId val="682800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82798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/>
              <a:t>Rättvik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Blad1!$A$12</c:f>
              <c:strCache>
                <c:ptCount val="1"/>
                <c:pt idx="0">
                  <c:v>Rättvik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Blad1!$B$1:$BL$1</c:f>
              <c:strCache>
                <c:ptCount val="57"/>
                <c:pt idx="0">
                  <c:v>Vecka 42</c:v>
                </c:pt>
                <c:pt idx="1">
                  <c:v>Vecka 43</c:v>
                </c:pt>
                <c:pt idx="2">
                  <c:v>Vecka 44</c:v>
                </c:pt>
                <c:pt idx="3">
                  <c:v>Vecka 45</c:v>
                </c:pt>
                <c:pt idx="4">
                  <c:v>Vecka 46</c:v>
                </c:pt>
                <c:pt idx="5">
                  <c:v>Vecka 47</c:v>
                </c:pt>
                <c:pt idx="6">
                  <c:v>Vecka 48</c:v>
                </c:pt>
                <c:pt idx="7">
                  <c:v>Vecka 49</c:v>
                </c:pt>
                <c:pt idx="8">
                  <c:v>Vecka 50</c:v>
                </c:pt>
                <c:pt idx="9">
                  <c:v>Vecka 51</c:v>
                </c:pt>
                <c:pt idx="10">
                  <c:v>Vecka 52</c:v>
                </c:pt>
                <c:pt idx="11">
                  <c:v>Vecka 53</c:v>
                </c:pt>
                <c:pt idx="12">
                  <c:v>Vecka 1-21</c:v>
                </c:pt>
                <c:pt idx="13">
                  <c:v>Vecka 2-21</c:v>
                </c:pt>
                <c:pt idx="14">
                  <c:v>Vecka 3-21</c:v>
                </c:pt>
                <c:pt idx="15">
                  <c:v>Vecka 4-21</c:v>
                </c:pt>
                <c:pt idx="16">
                  <c:v>Vecka 5-21</c:v>
                </c:pt>
                <c:pt idx="17">
                  <c:v>Vecka 6-21</c:v>
                </c:pt>
                <c:pt idx="18">
                  <c:v>Vecka 7-21</c:v>
                </c:pt>
                <c:pt idx="19">
                  <c:v>Vecka 8-21</c:v>
                </c:pt>
                <c:pt idx="20">
                  <c:v>Vecka 9-21</c:v>
                </c:pt>
                <c:pt idx="21">
                  <c:v>Vecka 10-21</c:v>
                </c:pt>
                <c:pt idx="22">
                  <c:v>Vecka 11-21</c:v>
                </c:pt>
                <c:pt idx="23">
                  <c:v>Vecka 12-21</c:v>
                </c:pt>
                <c:pt idx="24">
                  <c:v>Vecka 13-21</c:v>
                </c:pt>
                <c:pt idx="25">
                  <c:v>Vecka 14-21</c:v>
                </c:pt>
                <c:pt idx="26">
                  <c:v>Vecka 15-21</c:v>
                </c:pt>
                <c:pt idx="27">
                  <c:v>Vecka 16-21</c:v>
                </c:pt>
                <c:pt idx="28">
                  <c:v>Vecka 17-21</c:v>
                </c:pt>
                <c:pt idx="29">
                  <c:v>Vecka 18-21</c:v>
                </c:pt>
                <c:pt idx="30">
                  <c:v>Vecka 19-21</c:v>
                </c:pt>
                <c:pt idx="31">
                  <c:v>Vecka 20-21</c:v>
                </c:pt>
                <c:pt idx="32">
                  <c:v>Vecka 21-21</c:v>
                </c:pt>
                <c:pt idx="33">
                  <c:v>Vecka 22-21</c:v>
                </c:pt>
                <c:pt idx="34">
                  <c:v>Vecka 24-21</c:v>
                </c:pt>
                <c:pt idx="35">
                  <c:v>Vecka 25-21</c:v>
                </c:pt>
                <c:pt idx="36">
                  <c:v>Vecka 26-21</c:v>
                </c:pt>
                <c:pt idx="37">
                  <c:v>Vecka 27-21</c:v>
                </c:pt>
                <c:pt idx="38">
                  <c:v>Vecka 28-21</c:v>
                </c:pt>
                <c:pt idx="39">
                  <c:v>Vecka 29-21</c:v>
                </c:pt>
                <c:pt idx="40">
                  <c:v>Vecka 30-21</c:v>
                </c:pt>
                <c:pt idx="41">
                  <c:v>Vecka 31-21</c:v>
                </c:pt>
                <c:pt idx="42">
                  <c:v>Vecka 32-21</c:v>
                </c:pt>
                <c:pt idx="43">
                  <c:v>Vecka 33-21</c:v>
                </c:pt>
                <c:pt idx="44">
                  <c:v>Vecka 34-21</c:v>
                </c:pt>
                <c:pt idx="45">
                  <c:v>Vecka 35-21</c:v>
                </c:pt>
                <c:pt idx="46">
                  <c:v>Vecka 36-21</c:v>
                </c:pt>
                <c:pt idx="47">
                  <c:v>Vecka 37</c:v>
                </c:pt>
                <c:pt idx="48">
                  <c:v>Vecka 38 </c:v>
                </c:pt>
                <c:pt idx="49">
                  <c:v>Vecka 39 </c:v>
                </c:pt>
                <c:pt idx="50">
                  <c:v>Vecka 40 </c:v>
                </c:pt>
                <c:pt idx="51">
                  <c:v>Vecka 41</c:v>
                </c:pt>
                <c:pt idx="52">
                  <c:v>Vecka 42 </c:v>
                </c:pt>
                <c:pt idx="53">
                  <c:v>Vecka 43 </c:v>
                </c:pt>
                <c:pt idx="54">
                  <c:v>Vecka 44 </c:v>
                </c:pt>
                <c:pt idx="55">
                  <c:v>Vecka 45 </c:v>
                </c:pt>
                <c:pt idx="56">
                  <c:v>Vecka 46 </c:v>
                </c:pt>
              </c:strCache>
            </c:strRef>
          </c:cat>
          <c:val>
            <c:numRef>
              <c:f>Blad1!$B$12:$BL$12</c:f>
              <c:numCache>
                <c:formatCode>General</c:formatCode>
                <c:ptCount val="57"/>
                <c:pt idx="0">
                  <c:v>18</c:v>
                </c:pt>
                <c:pt idx="1">
                  <c:v>22</c:v>
                </c:pt>
                <c:pt idx="2">
                  <c:v>15</c:v>
                </c:pt>
                <c:pt idx="3">
                  <c:v>13</c:v>
                </c:pt>
                <c:pt idx="4">
                  <c:v>16</c:v>
                </c:pt>
                <c:pt idx="5">
                  <c:v>16</c:v>
                </c:pt>
                <c:pt idx="6">
                  <c:v>21</c:v>
                </c:pt>
                <c:pt idx="7">
                  <c:v>30</c:v>
                </c:pt>
                <c:pt idx="8">
                  <c:v>46</c:v>
                </c:pt>
                <c:pt idx="9">
                  <c:v>53</c:v>
                </c:pt>
                <c:pt idx="10">
                  <c:v>35</c:v>
                </c:pt>
                <c:pt idx="11">
                  <c:v>35</c:v>
                </c:pt>
                <c:pt idx="12">
                  <c:v>14</c:v>
                </c:pt>
                <c:pt idx="13">
                  <c:v>10</c:v>
                </c:pt>
                <c:pt idx="14">
                  <c:v>7</c:v>
                </c:pt>
                <c:pt idx="15">
                  <c:v>2</c:v>
                </c:pt>
                <c:pt idx="16">
                  <c:v>2</c:v>
                </c:pt>
                <c:pt idx="17">
                  <c:v>6</c:v>
                </c:pt>
                <c:pt idx="18">
                  <c:v>7</c:v>
                </c:pt>
                <c:pt idx="19">
                  <c:v>29</c:v>
                </c:pt>
                <c:pt idx="20">
                  <c:v>36</c:v>
                </c:pt>
                <c:pt idx="21">
                  <c:v>23</c:v>
                </c:pt>
                <c:pt idx="22">
                  <c:v>12</c:v>
                </c:pt>
                <c:pt idx="23">
                  <c:v>9</c:v>
                </c:pt>
                <c:pt idx="24">
                  <c:v>13</c:v>
                </c:pt>
                <c:pt idx="25">
                  <c:v>30</c:v>
                </c:pt>
                <c:pt idx="26">
                  <c:v>18</c:v>
                </c:pt>
                <c:pt idx="27">
                  <c:v>20</c:v>
                </c:pt>
                <c:pt idx="28">
                  <c:v>30</c:v>
                </c:pt>
                <c:pt idx="29">
                  <c:v>45</c:v>
                </c:pt>
                <c:pt idx="30">
                  <c:v>40</c:v>
                </c:pt>
                <c:pt idx="31">
                  <c:v>36</c:v>
                </c:pt>
                <c:pt idx="32">
                  <c:v>15</c:v>
                </c:pt>
                <c:pt idx="33">
                  <c:v>12</c:v>
                </c:pt>
                <c:pt idx="34">
                  <c:v>1</c:v>
                </c:pt>
                <c:pt idx="35">
                  <c:v>3</c:v>
                </c:pt>
                <c:pt idx="36">
                  <c:v>5</c:v>
                </c:pt>
                <c:pt idx="37">
                  <c:v>4</c:v>
                </c:pt>
                <c:pt idx="38">
                  <c:v>0</c:v>
                </c:pt>
                <c:pt idx="39">
                  <c:v>1</c:v>
                </c:pt>
                <c:pt idx="40">
                  <c:v>0</c:v>
                </c:pt>
                <c:pt idx="41">
                  <c:v>4</c:v>
                </c:pt>
                <c:pt idx="42">
                  <c:v>0</c:v>
                </c:pt>
                <c:pt idx="43">
                  <c:v>4</c:v>
                </c:pt>
                <c:pt idx="44">
                  <c:v>1</c:v>
                </c:pt>
                <c:pt idx="46">
                  <c:v>20</c:v>
                </c:pt>
                <c:pt idx="47">
                  <c:v>6</c:v>
                </c:pt>
                <c:pt idx="48">
                  <c:v>4</c:v>
                </c:pt>
                <c:pt idx="49">
                  <c:v>0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3</c:v>
                </c:pt>
                <c:pt idx="54">
                  <c:v>0</c:v>
                </c:pt>
                <c:pt idx="55">
                  <c:v>0</c:v>
                </c:pt>
                <c:pt idx="5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D4-44F2-8362-CC0889CB15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692529816"/>
        <c:axId val="692526536"/>
      </c:barChart>
      <c:catAx>
        <c:axId val="69252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92526536"/>
        <c:crosses val="autoZero"/>
        <c:auto val="1"/>
        <c:lblAlgn val="ctr"/>
        <c:lblOffset val="100"/>
        <c:noMultiLvlLbl val="0"/>
      </c:catAx>
      <c:valAx>
        <c:axId val="692526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92529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/>
              <a:t>Smedjebacken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Blad1!$A$13</c:f>
              <c:strCache>
                <c:ptCount val="1"/>
                <c:pt idx="0">
                  <c:v>Smedjebacken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Blad1!$B$1:$BL$1</c:f>
              <c:strCache>
                <c:ptCount val="57"/>
                <c:pt idx="0">
                  <c:v>Vecka 42</c:v>
                </c:pt>
                <c:pt idx="1">
                  <c:v>Vecka 43</c:v>
                </c:pt>
                <c:pt idx="2">
                  <c:v>Vecka 44</c:v>
                </c:pt>
                <c:pt idx="3">
                  <c:v>Vecka 45</c:v>
                </c:pt>
                <c:pt idx="4">
                  <c:v>Vecka 46</c:v>
                </c:pt>
                <c:pt idx="5">
                  <c:v>Vecka 47</c:v>
                </c:pt>
                <c:pt idx="6">
                  <c:v>Vecka 48</c:v>
                </c:pt>
                <c:pt idx="7">
                  <c:v>Vecka 49</c:v>
                </c:pt>
                <c:pt idx="8">
                  <c:v>Vecka 50</c:v>
                </c:pt>
                <c:pt idx="9">
                  <c:v>Vecka 51</c:v>
                </c:pt>
                <c:pt idx="10">
                  <c:v>Vecka 52</c:v>
                </c:pt>
                <c:pt idx="11">
                  <c:v>Vecka 53</c:v>
                </c:pt>
                <c:pt idx="12">
                  <c:v>Vecka 1-21</c:v>
                </c:pt>
                <c:pt idx="13">
                  <c:v>Vecka 2-21</c:v>
                </c:pt>
                <c:pt idx="14">
                  <c:v>Vecka 3-21</c:v>
                </c:pt>
                <c:pt idx="15">
                  <c:v>Vecka 4-21</c:v>
                </c:pt>
                <c:pt idx="16">
                  <c:v>Vecka 5-21</c:v>
                </c:pt>
                <c:pt idx="17">
                  <c:v>Vecka 6-21</c:v>
                </c:pt>
                <c:pt idx="18">
                  <c:v>Vecka 7-21</c:v>
                </c:pt>
                <c:pt idx="19">
                  <c:v>Vecka 8-21</c:v>
                </c:pt>
                <c:pt idx="20">
                  <c:v>Vecka 9-21</c:v>
                </c:pt>
                <c:pt idx="21">
                  <c:v>Vecka 10-21</c:v>
                </c:pt>
                <c:pt idx="22">
                  <c:v>Vecka 11-21</c:v>
                </c:pt>
                <c:pt idx="23">
                  <c:v>Vecka 12-21</c:v>
                </c:pt>
                <c:pt idx="24">
                  <c:v>Vecka 13-21</c:v>
                </c:pt>
                <c:pt idx="25">
                  <c:v>Vecka 14-21</c:v>
                </c:pt>
                <c:pt idx="26">
                  <c:v>Vecka 15-21</c:v>
                </c:pt>
                <c:pt idx="27">
                  <c:v>Vecka 16-21</c:v>
                </c:pt>
                <c:pt idx="28">
                  <c:v>Vecka 17-21</c:v>
                </c:pt>
                <c:pt idx="29">
                  <c:v>Vecka 18-21</c:v>
                </c:pt>
                <c:pt idx="30">
                  <c:v>Vecka 19-21</c:v>
                </c:pt>
                <c:pt idx="31">
                  <c:v>Vecka 20-21</c:v>
                </c:pt>
                <c:pt idx="32">
                  <c:v>Vecka 21-21</c:v>
                </c:pt>
                <c:pt idx="33">
                  <c:v>Vecka 22-21</c:v>
                </c:pt>
                <c:pt idx="34">
                  <c:v>Vecka 24-21</c:v>
                </c:pt>
                <c:pt idx="35">
                  <c:v>Vecka 25-21</c:v>
                </c:pt>
                <c:pt idx="36">
                  <c:v>Vecka 26-21</c:v>
                </c:pt>
                <c:pt idx="37">
                  <c:v>Vecka 27-21</c:v>
                </c:pt>
                <c:pt idx="38">
                  <c:v>Vecka 28-21</c:v>
                </c:pt>
                <c:pt idx="39">
                  <c:v>Vecka 29-21</c:v>
                </c:pt>
                <c:pt idx="40">
                  <c:v>Vecka 30-21</c:v>
                </c:pt>
                <c:pt idx="41">
                  <c:v>Vecka 31-21</c:v>
                </c:pt>
                <c:pt idx="42">
                  <c:v>Vecka 32-21</c:v>
                </c:pt>
                <c:pt idx="43">
                  <c:v>Vecka 33-21</c:v>
                </c:pt>
                <c:pt idx="44">
                  <c:v>Vecka 34-21</c:v>
                </c:pt>
                <c:pt idx="45">
                  <c:v>Vecka 35-21</c:v>
                </c:pt>
                <c:pt idx="46">
                  <c:v>Vecka 36-21</c:v>
                </c:pt>
                <c:pt idx="47">
                  <c:v>Vecka 37</c:v>
                </c:pt>
                <c:pt idx="48">
                  <c:v>Vecka 38 </c:v>
                </c:pt>
                <c:pt idx="49">
                  <c:v>Vecka 39 </c:v>
                </c:pt>
                <c:pt idx="50">
                  <c:v>Vecka 40 </c:v>
                </c:pt>
                <c:pt idx="51">
                  <c:v>Vecka 41</c:v>
                </c:pt>
                <c:pt idx="52">
                  <c:v>Vecka 42 </c:v>
                </c:pt>
                <c:pt idx="53">
                  <c:v>Vecka 43 </c:v>
                </c:pt>
                <c:pt idx="54">
                  <c:v>Vecka 44 </c:v>
                </c:pt>
                <c:pt idx="55">
                  <c:v>Vecka 45 </c:v>
                </c:pt>
                <c:pt idx="56">
                  <c:v>Vecka 46 </c:v>
                </c:pt>
              </c:strCache>
            </c:strRef>
          </c:cat>
          <c:val>
            <c:numRef>
              <c:f>Blad1!$B$13:$BL$13</c:f>
              <c:numCache>
                <c:formatCode>General</c:formatCode>
                <c:ptCount val="57"/>
                <c:pt idx="0">
                  <c:v>0</c:v>
                </c:pt>
                <c:pt idx="1">
                  <c:v>2</c:v>
                </c:pt>
                <c:pt idx="2">
                  <c:v>7</c:v>
                </c:pt>
                <c:pt idx="3">
                  <c:v>23</c:v>
                </c:pt>
                <c:pt idx="4">
                  <c:v>17</c:v>
                </c:pt>
                <c:pt idx="5">
                  <c:v>16</c:v>
                </c:pt>
                <c:pt idx="6">
                  <c:v>6</c:v>
                </c:pt>
                <c:pt idx="7">
                  <c:v>13</c:v>
                </c:pt>
                <c:pt idx="8">
                  <c:v>30</c:v>
                </c:pt>
                <c:pt idx="9">
                  <c:v>23</c:v>
                </c:pt>
                <c:pt idx="10">
                  <c:v>26</c:v>
                </c:pt>
                <c:pt idx="11">
                  <c:v>67</c:v>
                </c:pt>
                <c:pt idx="12">
                  <c:v>21</c:v>
                </c:pt>
                <c:pt idx="13">
                  <c:v>20</c:v>
                </c:pt>
                <c:pt idx="14">
                  <c:v>17</c:v>
                </c:pt>
                <c:pt idx="15">
                  <c:v>6</c:v>
                </c:pt>
                <c:pt idx="16">
                  <c:v>13</c:v>
                </c:pt>
                <c:pt idx="17">
                  <c:v>13</c:v>
                </c:pt>
                <c:pt idx="18">
                  <c:v>28</c:v>
                </c:pt>
                <c:pt idx="19">
                  <c:v>7</c:v>
                </c:pt>
                <c:pt idx="20">
                  <c:v>3</c:v>
                </c:pt>
                <c:pt idx="21">
                  <c:v>6</c:v>
                </c:pt>
                <c:pt idx="22">
                  <c:v>20</c:v>
                </c:pt>
                <c:pt idx="23">
                  <c:v>20</c:v>
                </c:pt>
                <c:pt idx="24">
                  <c:v>19</c:v>
                </c:pt>
                <c:pt idx="25">
                  <c:v>12</c:v>
                </c:pt>
                <c:pt idx="26">
                  <c:v>10</c:v>
                </c:pt>
                <c:pt idx="27">
                  <c:v>28</c:v>
                </c:pt>
                <c:pt idx="28">
                  <c:v>31</c:v>
                </c:pt>
                <c:pt idx="29">
                  <c:v>23</c:v>
                </c:pt>
                <c:pt idx="30">
                  <c:v>30</c:v>
                </c:pt>
                <c:pt idx="31">
                  <c:v>9</c:v>
                </c:pt>
                <c:pt idx="32">
                  <c:v>2</c:v>
                </c:pt>
                <c:pt idx="33">
                  <c:v>1</c:v>
                </c:pt>
                <c:pt idx="34">
                  <c:v>2</c:v>
                </c:pt>
                <c:pt idx="35">
                  <c:v>0</c:v>
                </c:pt>
                <c:pt idx="36">
                  <c:v>1</c:v>
                </c:pt>
                <c:pt idx="37">
                  <c:v>0</c:v>
                </c:pt>
                <c:pt idx="38">
                  <c:v>2</c:v>
                </c:pt>
                <c:pt idx="39">
                  <c:v>0</c:v>
                </c:pt>
                <c:pt idx="40">
                  <c:v>0</c:v>
                </c:pt>
                <c:pt idx="41">
                  <c:v>2</c:v>
                </c:pt>
                <c:pt idx="42">
                  <c:v>4</c:v>
                </c:pt>
                <c:pt idx="43">
                  <c:v>1</c:v>
                </c:pt>
                <c:pt idx="44">
                  <c:v>3</c:v>
                </c:pt>
                <c:pt idx="46">
                  <c:v>6</c:v>
                </c:pt>
                <c:pt idx="47">
                  <c:v>0</c:v>
                </c:pt>
                <c:pt idx="48">
                  <c:v>3</c:v>
                </c:pt>
                <c:pt idx="49">
                  <c:v>1</c:v>
                </c:pt>
                <c:pt idx="50">
                  <c:v>3</c:v>
                </c:pt>
                <c:pt idx="51">
                  <c:v>12</c:v>
                </c:pt>
                <c:pt idx="52">
                  <c:v>16</c:v>
                </c:pt>
                <c:pt idx="53">
                  <c:v>4</c:v>
                </c:pt>
                <c:pt idx="54">
                  <c:v>2</c:v>
                </c:pt>
                <c:pt idx="55">
                  <c:v>5</c:v>
                </c:pt>
                <c:pt idx="5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B5-45C9-99BE-8D805EF4E6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479072080"/>
        <c:axId val="479073392"/>
      </c:barChart>
      <c:catAx>
        <c:axId val="47907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79073392"/>
        <c:crosses val="autoZero"/>
        <c:auto val="1"/>
        <c:lblAlgn val="ctr"/>
        <c:lblOffset val="100"/>
        <c:noMultiLvlLbl val="0"/>
      </c:catAx>
      <c:valAx>
        <c:axId val="479073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79072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/>
              <a:t>Säter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Blad1!$A$14</c:f>
              <c:strCache>
                <c:ptCount val="1"/>
                <c:pt idx="0">
                  <c:v>Säter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Blad1!$B$1:$BL$1</c:f>
              <c:strCache>
                <c:ptCount val="57"/>
                <c:pt idx="0">
                  <c:v>Vecka 42</c:v>
                </c:pt>
                <c:pt idx="1">
                  <c:v>Vecka 43</c:v>
                </c:pt>
                <c:pt idx="2">
                  <c:v>Vecka 44</c:v>
                </c:pt>
                <c:pt idx="3">
                  <c:v>Vecka 45</c:v>
                </c:pt>
                <c:pt idx="4">
                  <c:v>Vecka 46</c:v>
                </c:pt>
                <c:pt idx="5">
                  <c:v>Vecka 47</c:v>
                </c:pt>
                <c:pt idx="6">
                  <c:v>Vecka 48</c:v>
                </c:pt>
                <c:pt idx="7">
                  <c:v>Vecka 49</c:v>
                </c:pt>
                <c:pt idx="8">
                  <c:v>Vecka 50</c:v>
                </c:pt>
                <c:pt idx="9">
                  <c:v>Vecka 51</c:v>
                </c:pt>
                <c:pt idx="10">
                  <c:v>Vecka 52</c:v>
                </c:pt>
                <c:pt idx="11">
                  <c:v>Vecka 53</c:v>
                </c:pt>
                <c:pt idx="12">
                  <c:v>Vecka 1-21</c:v>
                </c:pt>
                <c:pt idx="13">
                  <c:v>Vecka 2-21</c:v>
                </c:pt>
                <c:pt idx="14">
                  <c:v>Vecka 3-21</c:v>
                </c:pt>
                <c:pt idx="15">
                  <c:v>Vecka 4-21</c:v>
                </c:pt>
                <c:pt idx="16">
                  <c:v>Vecka 5-21</c:v>
                </c:pt>
                <c:pt idx="17">
                  <c:v>Vecka 6-21</c:v>
                </c:pt>
                <c:pt idx="18">
                  <c:v>Vecka 7-21</c:v>
                </c:pt>
                <c:pt idx="19">
                  <c:v>Vecka 8-21</c:v>
                </c:pt>
                <c:pt idx="20">
                  <c:v>Vecka 9-21</c:v>
                </c:pt>
                <c:pt idx="21">
                  <c:v>Vecka 10-21</c:v>
                </c:pt>
                <c:pt idx="22">
                  <c:v>Vecka 11-21</c:v>
                </c:pt>
                <c:pt idx="23">
                  <c:v>Vecka 12-21</c:v>
                </c:pt>
                <c:pt idx="24">
                  <c:v>Vecka 13-21</c:v>
                </c:pt>
                <c:pt idx="25">
                  <c:v>Vecka 14-21</c:v>
                </c:pt>
                <c:pt idx="26">
                  <c:v>Vecka 15-21</c:v>
                </c:pt>
                <c:pt idx="27">
                  <c:v>Vecka 16-21</c:v>
                </c:pt>
                <c:pt idx="28">
                  <c:v>Vecka 17-21</c:v>
                </c:pt>
                <c:pt idx="29">
                  <c:v>Vecka 18-21</c:v>
                </c:pt>
                <c:pt idx="30">
                  <c:v>Vecka 19-21</c:v>
                </c:pt>
                <c:pt idx="31">
                  <c:v>Vecka 20-21</c:v>
                </c:pt>
                <c:pt idx="32">
                  <c:v>Vecka 21-21</c:v>
                </c:pt>
                <c:pt idx="33">
                  <c:v>Vecka 22-21</c:v>
                </c:pt>
                <c:pt idx="34">
                  <c:v>Vecka 24-21</c:v>
                </c:pt>
                <c:pt idx="35">
                  <c:v>Vecka 25-21</c:v>
                </c:pt>
                <c:pt idx="36">
                  <c:v>Vecka 26-21</c:v>
                </c:pt>
                <c:pt idx="37">
                  <c:v>Vecka 27-21</c:v>
                </c:pt>
                <c:pt idx="38">
                  <c:v>Vecka 28-21</c:v>
                </c:pt>
                <c:pt idx="39">
                  <c:v>Vecka 29-21</c:v>
                </c:pt>
                <c:pt idx="40">
                  <c:v>Vecka 30-21</c:v>
                </c:pt>
                <c:pt idx="41">
                  <c:v>Vecka 31-21</c:v>
                </c:pt>
                <c:pt idx="42">
                  <c:v>Vecka 32-21</c:v>
                </c:pt>
                <c:pt idx="43">
                  <c:v>Vecka 33-21</c:v>
                </c:pt>
                <c:pt idx="44">
                  <c:v>Vecka 34-21</c:v>
                </c:pt>
                <c:pt idx="45">
                  <c:v>Vecka 35-21</c:v>
                </c:pt>
                <c:pt idx="46">
                  <c:v>Vecka 36-21</c:v>
                </c:pt>
                <c:pt idx="47">
                  <c:v>Vecka 37</c:v>
                </c:pt>
                <c:pt idx="48">
                  <c:v>Vecka 38 </c:v>
                </c:pt>
                <c:pt idx="49">
                  <c:v>Vecka 39 </c:v>
                </c:pt>
                <c:pt idx="50">
                  <c:v>Vecka 40 </c:v>
                </c:pt>
                <c:pt idx="51">
                  <c:v>Vecka 41</c:v>
                </c:pt>
                <c:pt idx="52">
                  <c:v>Vecka 42 </c:v>
                </c:pt>
                <c:pt idx="53">
                  <c:v>Vecka 43 </c:v>
                </c:pt>
                <c:pt idx="54">
                  <c:v>Vecka 44 </c:v>
                </c:pt>
                <c:pt idx="55">
                  <c:v>Vecka 45 </c:v>
                </c:pt>
                <c:pt idx="56">
                  <c:v>Vecka 46 </c:v>
                </c:pt>
              </c:strCache>
            </c:strRef>
          </c:cat>
          <c:val>
            <c:numRef>
              <c:f>Blad1!$B$14:$BL$14</c:f>
              <c:numCache>
                <c:formatCode>General</c:formatCode>
                <c:ptCount val="57"/>
                <c:pt idx="0">
                  <c:v>9</c:v>
                </c:pt>
                <c:pt idx="1">
                  <c:v>16</c:v>
                </c:pt>
                <c:pt idx="2">
                  <c:v>19</c:v>
                </c:pt>
                <c:pt idx="3">
                  <c:v>28</c:v>
                </c:pt>
                <c:pt idx="4">
                  <c:v>26</c:v>
                </c:pt>
                <c:pt idx="5">
                  <c:v>9</c:v>
                </c:pt>
                <c:pt idx="6">
                  <c:v>14</c:v>
                </c:pt>
                <c:pt idx="7">
                  <c:v>29</c:v>
                </c:pt>
                <c:pt idx="8">
                  <c:v>33</c:v>
                </c:pt>
                <c:pt idx="9">
                  <c:v>42</c:v>
                </c:pt>
                <c:pt idx="10">
                  <c:v>24</c:v>
                </c:pt>
                <c:pt idx="11">
                  <c:v>14</c:v>
                </c:pt>
                <c:pt idx="12">
                  <c:v>18</c:v>
                </c:pt>
                <c:pt idx="13">
                  <c:v>5</c:v>
                </c:pt>
                <c:pt idx="14">
                  <c:v>18</c:v>
                </c:pt>
                <c:pt idx="15">
                  <c:v>31</c:v>
                </c:pt>
                <c:pt idx="16">
                  <c:v>9</c:v>
                </c:pt>
                <c:pt idx="17">
                  <c:v>5</c:v>
                </c:pt>
                <c:pt idx="18">
                  <c:v>16</c:v>
                </c:pt>
                <c:pt idx="19">
                  <c:v>6</c:v>
                </c:pt>
                <c:pt idx="20">
                  <c:v>5</c:v>
                </c:pt>
                <c:pt idx="21">
                  <c:v>26</c:v>
                </c:pt>
                <c:pt idx="22">
                  <c:v>20</c:v>
                </c:pt>
                <c:pt idx="23">
                  <c:v>41</c:v>
                </c:pt>
                <c:pt idx="24">
                  <c:v>20</c:v>
                </c:pt>
                <c:pt idx="25">
                  <c:v>27</c:v>
                </c:pt>
                <c:pt idx="26">
                  <c:v>50</c:v>
                </c:pt>
                <c:pt idx="27">
                  <c:v>54</c:v>
                </c:pt>
                <c:pt idx="28">
                  <c:v>58</c:v>
                </c:pt>
                <c:pt idx="29">
                  <c:v>24</c:v>
                </c:pt>
                <c:pt idx="30">
                  <c:v>26</c:v>
                </c:pt>
                <c:pt idx="31">
                  <c:v>11</c:v>
                </c:pt>
                <c:pt idx="32">
                  <c:v>8</c:v>
                </c:pt>
                <c:pt idx="33">
                  <c:v>5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1</c:v>
                </c:pt>
                <c:pt idx="42">
                  <c:v>0</c:v>
                </c:pt>
                <c:pt idx="43">
                  <c:v>1</c:v>
                </c:pt>
                <c:pt idx="44">
                  <c:v>3</c:v>
                </c:pt>
                <c:pt idx="46">
                  <c:v>11</c:v>
                </c:pt>
                <c:pt idx="47">
                  <c:v>6</c:v>
                </c:pt>
                <c:pt idx="48">
                  <c:v>1</c:v>
                </c:pt>
                <c:pt idx="49">
                  <c:v>2</c:v>
                </c:pt>
                <c:pt idx="50">
                  <c:v>2</c:v>
                </c:pt>
                <c:pt idx="51">
                  <c:v>3</c:v>
                </c:pt>
                <c:pt idx="52">
                  <c:v>6</c:v>
                </c:pt>
                <c:pt idx="53">
                  <c:v>7</c:v>
                </c:pt>
                <c:pt idx="54">
                  <c:v>3</c:v>
                </c:pt>
                <c:pt idx="55">
                  <c:v>0</c:v>
                </c:pt>
                <c:pt idx="56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AC-4268-AEAC-B8C68E19F6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480538832"/>
        <c:axId val="480535224"/>
      </c:barChart>
      <c:catAx>
        <c:axId val="48053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80535224"/>
        <c:crosses val="autoZero"/>
        <c:auto val="1"/>
        <c:lblAlgn val="ctr"/>
        <c:lblOffset val="100"/>
        <c:noMultiLvlLbl val="0"/>
      </c:catAx>
      <c:valAx>
        <c:axId val="480535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80538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/>
              <a:t>Vansbro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Blad1!$A$15</c:f>
              <c:strCache>
                <c:ptCount val="1"/>
                <c:pt idx="0">
                  <c:v>Vansbro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Blad1!$B$1:$BL$1</c:f>
              <c:strCache>
                <c:ptCount val="57"/>
                <c:pt idx="0">
                  <c:v>Vecka 42</c:v>
                </c:pt>
                <c:pt idx="1">
                  <c:v>Vecka 43</c:v>
                </c:pt>
                <c:pt idx="2">
                  <c:v>Vecka 44</c:v>
                </c:pt>
                <c:pt idx="3">
                  <c:v>Vecka 45</c:v>
                </c:pt>
                <c:pt idx="4">
                  <c:v>Vecka 46</c:v>
                </c:pt>
                <c:pt idx="5">
                  <c:v>Vecka 47</c:v>
                </c:pt>
                <c:pt idx="6">
                  <c:v>Vecka 48</c:v>
                </c:pt>
                <c:pt idx="7">
                  <c:v>Vecka 49</c:v>
                </c:pt>
                <c:pt idx="8">
                  <c:v>Vecka 50</c:v>
                </c:pt>
                <c:pt idx="9">
                  <c:v>Vecka 51</c:v>
                </c:pt>
                <c:pt idx="10">
                  <c:v>Vecka 52</c:v>
                </c:pt>
                <c:pt idx="11">
                  <c:v>Vecka 53</c:v>
                </c:pt>
                <c:pt idx="12">
                  <c:v>Vecka 1-21</c:v>
                </c:pt>
                <c:pt idx="13">
                  <c:v>Vecka 2-21</c:v>
                </c:pt>
                <c:pt idx="14">
                  <c:v>Vecka 3-21</c:v>
                </c:pt>
                <c:pt idx="15">
                  <c:v>Vecka 4-21</c:v>
                </c:pt>
                <c:pt idx="16">
                  <c:v>Vecka 5-21</c:v>
                </c:pt>
                <c:pt idx="17">
                  <c:v>Vecka 6-21</c:v>
                </c:pt>
                <c:pt idx="18">
                  <c:v>Vecka 7-21</c:v>
                </c:pt>
                <c:pt idx="19">
                  <c:v>Vecka 8-21</c:v>
                </c:pt>
                <c:pt idx="20">
                  <c:v>Vecka 9-21</c:v>
                </c:pt>
                <c:pt idx="21">
                  <c:v>Vecka 10-21</c:v>
                </c:pt>
                <c:pt idx="22">
                  <c:v>Vecka 11-21</c:v>
                </c:pt>
                <c:pt idx="23">
                  <c:v>Vecka 12-21</c:v>
                </c:pt>
                <c:pt idx="24">
                  <c:v>Vecka 13-21</c:v>
                </c:pt>
                <c:pt idx="25">
                  <c:v>Vecka 14-21</c:v>
                </c:pt>
                <c:pt idx="26">
                  <c:v>Vecka 15-21</c:v>
                </c:pt>
                <c:pt idx="27">
                  <c:v>Vecka 16-21</c:v>
                </c:pt>
                <c:pt idx="28">
                  <c:v>Vecka 17-21</c:v>
                </c:pt>
                <c:pt idx="29">
                  <c:v>Vecka 18-21</c:v>
                </c:pt>
                <c:pt idx="30">
                  <c:v>Vecka 19-21</c:v>
                </c:pt>
                <c:pt idx="31">
                  <c:v>Vecka 20-21</c:v>
                </c:pt>
                <c:pt idx="32">
                  <c:v>Vecka 21-21</c:v>
                </c:pt>
                <c:pt idx="33">
                  <c:v>Vecka 22-21</c:v>
                </c:pt>
                <c:pt idx="34">
                  <c:v>Vecka 24-21</c:v>
                </c:pt>
                <c:pt idx="35">
                  <c:v>Vecka 25-21</c:v>
                </c:pt>
                <c:pt idx="36">
                  <c:v>Vecka 26-21</c:v>
                </c:pt>
                <c:pt idx="37">
                  <c:v>Vecka 27-21</c:v>
                </c:pt>
                <c:pt idx="38">
                  <c:v>Vecka 28-21</c:v>
                </c:pt>
                <c:pt idx="39">
                  <c:v>Vecka 29-21</c:v>
                </c:pt>
                <c:pt idx="40">
                  <c:v>Vecka 30-21</c:v>
                </c:pt>
                <c:pt idx="41">
                  <c:v>Vecka 31-21</c:v>
                </c:pt>
                <c:pt idx="42">
                  <c:v>Vecka 32-21</c:v>
                </c:pt>
                <c:pt idx="43">
                  <c:v>Vecka 33-21</c:v>
                </c:pt>
                <c:pt idx="44">
                  <c:v>Vecka 34-21</c:v>
                </c:pt>
                <c:pt idx="45">
                  <c:v>Vecka 35-21</c:v>
                </c:pt>
                <c:pt idx="46">
                  <c:v>Vecka 36-21</c:v>
                </c:pt>
                <c:pt idx="47">
                  <c:v>Vecka 37</c:v>
                </c:pt>
                <c:pt idx="48">
                  <c:v>Vecka 38 </c:v>
                </c:pt>
                <c:pt idx="49">
                  <c:v>Vecka 39 </c:v>
                </c:pt>
                <c:pt idx="50">
                  <c:v>Vecka 40 </c:v>
                </c:pt>
                <c:pt idx="51">
                  <c:v>Vecka 41</c:v>
                </c:pt>
                <c:pt idx="52">
                  <c:v>Vecka 42 </c:v>
                </c:pt>
                <c:pt idx="53">
                  <c:v>Vecka 43 </c:v>
                </c:pt>
                <c:pt idx="54">
                  <c:v>Vecka 44 </c:v>
                </c:pt>
                <c:pt idx="55">
                  <c:v>Vecka 45 </c:v>
                </c:pt>
                <c:pt idx="56">
                  <c:v>Vecka 46 </c:v>
                </c:pt>
              </c:strCache>
            </c:strRef>
          </c:cat>
          <c:val>
            <c:numRef>
              <c:f>Blad1!$B$15:$BL$15</c:f>
              <c:numCache>
                <c:formatCode>General</c:formatCode>
                <c:ptCount val="57"/>
                <c:pt idx="0">
                  <c:v>2</c:v>
                </c:pt>
                <c:pt idx="1">
                  <c:v>1</c:v>
                </c:pt>
                <c:pt idx="2">
                  <c:v>6</c:v>
                </c:pt>
                <c:pt idx="3">
                  <c:v>3</c:v>
                </c:pt>
                <c:pt idx="4">
                  <c:v>11</c:v>
                </c:pt>
                <c:pt idx="5">
                  <c:v>2</c:v>
                </c:pt>
                <c:pt idx="6">
                  <c:v>3</c:v>
                </c:pt>
                <c:pt idx="7">
                  <c:v>6</c:v>
                </c:pt>
                <c:pt idx="8">
                  <c:v>14</c:v>
                </c:pt>
                <c:pt idx="9">
                  <c:v>34</c:v>
                </c:pt>
                <c:pt idx="10">
                  <c:v>75</c:v>
                </c:pt>
                <c:pt idx="11">
                  <c:v>98</c:v>
                </c:pt>
                <c:pt idx="12">
                  <c:v>59</c:v>
                </c:pt>
                <c:pt idx="13">
                  <c:v>57</c:v>
                </c:pt>
                <c:pt idx="14">
                  <c:v>45</c:v>
                </c:pt>
                <c:pt idx="15">
                  <c:v>16</c:v>
                </c:pt>
                <c:pt idx="16">
                  <c:v>29</c:v>
                </c:pt>
                <c:pt idx="17">
                  <c:v>9</c:v>
                </c:pt>
                <c:pt idx="18">
                  <c:v>9</c:v>
                </c:pt>
                <c:pt idx="19">
                  <c:v>16</c:v>
                </c:pt>
                <c:pt idx="20">
                  <c:v>11</c:v>
                </c:pt>
                <c:pt idx="21">
                  <c:v>17</c:v>
                </c:pt>
                <c:pt idx="22">
                  <c:v>5</c:v>
                </c:pt>
                <c:pt idx="23">
                  <c:v>19</c:v>
                </c:pt>
                <c:pt idx="24">
                  <c:v>16</c:v>
                </c:pt>
                <c:pt idx="25">
                  <c:v>29</c:v>
                </c:pt>
                <c:pt idx="26">
                  <c:v>24</c:v>
                </c:pt>
                <c:pt idx="27">
                  <c:v>13</c:v>
                </c:pt>
                <c:pt idx="28">
                  <c:v>14</c:v>
                </c:pt>
                <c:pt idx="29">
                  <c:v>24</c:v>
                </c:pt>
                <c:pt idx="30">
                  <c:v>23</c:v>
                </c:pt>
                <c:pt idx="31">
                  <c:v>12</c:v>
                </c:pt>
                <c:pt idx="32">
                  <c:v>21</c:v>
                </c:pt>
                <c:pt idx="33">
                  <c:v>28</c:v>
                </c:pt>
                <c:pt idx="34">
                  <c:v>22</c:v>
                </c:pt>
                <c:pt idx="35">
                  <c:v>20</c:v>
                </c:pt>
                <c:pt idx="36">
                  <c:v>4</c:v>
                </c:pt>
                <c:pt idx="37">
                  <c:v>0</c:v>
                </c:pt>
                <c:pt idx="38">
                  <c:v>1</c:v>
                </c:pt>
                <c:pt idx="39">
                  <c:v>0</c:v>
                </c:pt>
                <c:pt idx="40">
                  <c:v>0</c:v>
                </c:pt>
                <c:pt idx="41">
                  <c:v>2</c:v>
                </c:pt>
                <c:pt idx="42">
                  <c:v>10</c:v>
                </c:pt>
                <c:pt idx="43">
                  <c:v>0</c:v>
                </c:pt>
                <c:pt idx="44">
                  <c:v>0</c:v>
                </c:pt>
                <c:pt idx="46">
                  <c:v>6</c:v>
                </c:pt>
                <c:pt idx="47">
                  <c:v>1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</c:v>
                </c:pt>
                <c:pt idx="55">
                  <c:v>1</c:v>
                </c:pt>
                <c:pt idx="5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3F-48EF-968D-980FA5BEE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481303408"/>
        <c:axId val="481305376"/>
      </c:barChart>
      <c:catAx>
        <c:axId val="48130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81305376"/>
        <c:crosses val="autoZero"/>
        <c:auto val="1"/>
        <c:lblAlgn val="ctr"/>
        <c:lblOffset val="100"/>
        <c:noMultiLvlLbl val="0"/>
      </c:catAx>
      <c:valAx>
        <c:axId val="481305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8130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/>
              <a:t>Älvdalen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Blad1!$A$16</c:f>
              <c:strCache>
                <c:ptCount val="1"/>
                <c:pt idx="0">
                  <c:v>Älvdalen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Blad1!$B$1:$BL$1</c:f>
              <c:strCache>
                <c:ptCount val="57"/>
                <c:pt idx="0">
                  <c:v>Vecka 42</c:v>
                </c:pt>
                <c:pt idx="1">
                  <c:v>Vecka 43</c:v>
                </c:pt>
                <c:pt idx="2">
                  <c:v>Vecka 44</c:v>
                </c:pt>
                <c:pt idx="3">
                  <c:v>Vecka 45</c:v>
                </c:pt>
                <c:pt idx="4">
                  <c:v>Vecka 46</c:v>
                </c:pt>
                <c:pt idx="5">
                  <c:v>Vecka 47</c:v>
                </c:pt>
                <c:pt idx="6">
                  <c:v>Vecka 48</c:v>
                </c:pt>
                <c:pt idx="7">
                  <c:v>Vecka 49</c:v>
                </c:pt>
                <c:pt idx="8">
                  <c:v>Vecka 50</c:v>
                </c:pt>
                <c:pt idx="9">
                  <c:v>Vecka 51</c:v>
                </c:pt>
                <c:pt idx="10">
                  <c:v>Vecka 52</c:v>
                </c:pt>
                <c:pt idx="11">
                  <c:v>Vecka 53</c:v>
                </c:pt>
                <c:pt idx="12">
                  <c:v>Vecka 1-21</c:v>
                </c:pt>
                <c:pt idx="13">
                  <c:v>Vecka 2-21</c:v>
                </c:pt>
                <c:pt idx="14">
                  <c:v>Vecka 3-21</c:v>
                </c:pt>
                <c:pt idx="15">
                  <c:v>Vecka 4-21</c:v>
                </c:pt>
                <c:pt idx="16">
                  <c:v>Vecka 5-21</c:v>
                </c:pt>
                <c:pt idx="17">
                  <c:v>Vecka 6-21</c:v>
                </c:pt>
                <c:pt idx="18">
                  <c:v>Vecka 7-21</c:v>
                </c:pt>
                <c:pt idx="19">
                  <c:v>Vecka 8-21</c:v>
                </c:pt>
                <c:pt idx="20">
                  <c:v>Vecka 9-21</c:v>
                </c:pt>
                <c:pt idx="21">
                  <c:v>Vecka 10-21</c:v>
                </c:pt>
                <c:pt idx="22">
                  <c:v>Vecka 11-21</c:v>
                </c:pt>
                <c:pt idx="23">
                  <c:v>Vecka 12-21</c:v>
                </c:pt>
                <c:pt idx="24">
                  <c:v>Vecka 13-21</c:v>
                </c:pt>
                <c:pt idx="25">
                  <c:v>Vecka 14-21</c:v>
                </c:pt>
                <c:pt idx="26">
                  <c:v>Vecka 15-21</c:v>
                </c:pt>
                <c:pt idx="27">
                  <c:v>Vecka 16-21</c:v>
                </c:pt>
                <c:pt idx="28">
                  <c:v>Vecka 17-21</c:v>
                </c:pt>
                <c:pt idx="29">
                  <c:v>Vecka 18-21</c:v>
                </c:pt>
                <c:pt idx="30">
                  <c:v>Vecka 19-21</c:v>
                </c:pt>
                <c:pt idx="31">
                  <c:v>Vecka 20-21</c:v>
                </c:pt>
                <c:pt idx="32">
                  <c:v>Vecka 21-21</c:v>
                </c:pt>
                <c:pt idx="33">
                  <c:v>Vecka 22-21</c:v>
                </c:pt>
                <c:pt idx="34">
                  <c:v>Vecka 24-21</c:v>
                </c:pt>
                <c:pt idx="35">
                  <c:v>Vecka 25-21</c:v>
                </c:pt>
                <c:pt idx="36">
                  <c:v>Vecka 26-21</c:v>
                </c:pt>
                <c:pt idx="37">
                  <c:v>Vecka 27-21</c:v>
                </c:pt>
                <c:pt idx="38">
                  <c:v>Vecka 28-21</c:v>
                </c:pt>
                <c:pt idx="39">
                  <c:v>Vecka 29-21</c:v>
                </c:pt>
                <c:pt idx="40">
                  <c:v>Vecka 30-21</c:v>
                </c:pt>
                <c:pt idx="41">
                  <c:v>Vecka 31-21</c:v>
                </c:pt>
                <c:pt idx="42">
                  <c:v>Vecka 32-21</c:v>
                </c:pt>
                <c:pt idx="43">
                  <c:v>Vecka 33-21</c:v>
                </c:pt>
                <c:pt idx="44">
                  <c:v>Vecka 34-21</c:v>
                </c:pt>
                <c:pt idx="45">
                  <c:v>Vecka 35-21</c:v>
                </c:pt>
                <c:pt idx="46">
                  <c:v>Vecka 36-21</c:v>
                </c:pt>
                <c:pt idx="47">
                  <c:v>Vecka 37</c:v>
                </c:pt>
                <c:pt idx="48">
                  <c:v>Vecka 38 </c:v>
                </c:pt>
                <c:pt idx="49">
                  <c:v>Vecka 39 </c:v>
                </c:pt>
                <c:pt idx="50">
                  <c:v>Vecka 40 </c:v>
                </c:pt>
                <c:pt idx="51">
                  <c:v>Vecka 41</c:v>
                </c:pt>
                <c:pt idx="52">
                  <c:v>Vecka 42 </c:v>
                </c:pt>
                <c:pt idx="53">
                  <c:v>Vecka 43 </c:v>
                </c:pt>
                <c:pt idx="54">
                  <c:v>Vecka 44 </c:v>
                </c:pt>
                <c:pt idx="55">
                  <c:v>Vecka 45 </c:v>
                </c:pt>
                <c:pt idx="56">
                  <c:v>Vecka 46 </c:v>
                </c:pt>
              </c:strCache>
            </c:strRef>
          </c:cat>
          <c:val>
            <c:numRef>
              <c:f>Blad1!$B$16:$BL$16</c:f>
              <c:numCache>
                <c:formatCode>General</c:formatCode>
                <c:ptCount val="57"/>
                <c:pt idx="0">
                  <c:v>0</c:v>
                </c:pt>
                <c:pt idx="1">
                  <c:v>1</c:v>
                </c:pt>
                <c:pt idx="2">
                  <c:v>6</c:v>
                </c:pt>
                <c:pt idx="3">
                  <c:v>11</c:v>
                </c:pt>
                <c:pt idx="4">
                  <c:v>16</c:v>
                </c:pt>
                <c:pt idx="5">
                  <c:v>18</c:v>
                </c:pt>
                <c:pt idx="6">
                  <c:v>22</c:v>
                </c:pt>
                <c:pt idx="7">
                  <c:v>16</c:v>
                </c:pt>
                <c:pt idx="8">
                  <c:v>11</c:v>
                </c:pt>
                <c:pt idx="9">
                  <c:v>8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5</c:v>
                </c:pt>
                <c:pt idx="14">
                  <c:v>3</c:v>
                </c:pt>
                <c:pt idx="15">
                  <c:v>3</c:v>
                </c:pt>
                <c:pt idx="16">
                  <c:v>1</c:v>
                </c:pt>
                <c:pt idx="17">
                  <c:v>32</c:v>
                </c:pt>
                <c:pt idx="18">
                  <c:v>31</c:v>
                </c:pt>
                <c:pt idx="19">
                  <c:v>27</c:v>
                </c:pt>
                <c:pt idx="20">
                  <c:v>41</c:v>
                </c:pt>
                <c:pt idx="21">
                  <c:v>49</c:v>
                </c:pt>
                <c:pt idx="22">
                  <c:v>29</c:v>
                </c:pt>
                <c:pt idx="23">
                  <c:v>37</c:v>
                </c:pt>
                <c:pt idx="24">
                  <c:v>23</c:v>
                </c:pt>
                <c:pt idx="25">
                  <c:v>24</c:v>
                </c:pt>
                <c:pt idx="26">
                  <c:v>20</c:v>
                </c:pt>
                <c:pt idx="27">
                  <c:v>30</c:v>
                </c:pt>
                <c:pt idx="28">
                  <c:v>16</c:v>
                </c:pt>
                <c:pt idx="29">
                  <c:v>18</c:v>
                </c:pt>
                <c:pt idx="30">
                  <c:v>23</c:v>
                </c:pt>
                <c:pt idx="31">
                  <c:v>20</c:v>
                </c:pt>
                <c:pt idx="32">
                  <c:v>14</c:v>
                </c:pt>
                <c:pt idx="33">
                  <c:v>4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2</c:v>
                </c:pt>
                <c:pt idx="39">
                  <c:v>0</c:v>
                </c:pt>
                <c:pt idx="40">
                  <c:v>1</c:v>
                </c:pt>
                <c:pt idx="41">
                  <c:v>2</c:v>
                </c:pt>
                <c:pt idx="42">
                  <c:v>3</c:v>
                </c:pt>
                <c:pt idx="43">
                  <c:v>0</c:v>
                </c:pt>
                <c:pt idx="44">
                  <c:v>0</c:v>
                </c:pt>
                <c:pt idx="46">
                  <c:v>1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3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B8-4BB3-A476-275FB1CEEC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684752288"/>
        <c:axId val="684760160"/>
      </c:barChart>
      <c:catAx>
        <c:axId val="68475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84760160"/>
        <c:crosses val="autoZero"/>
        <c:auto val="1"/>
        <c:lblAlgn val="ctr"/>
        <c:lblOffset val="100"/>
        <c:noMultiLvlLbl val="0"/>
      </c:catAx>
      <c:valAx>
        <c:axId val="68476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84752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Utomlän</a:t>
            </a:r>
          </a:p>
        </c:rich>
      </c:tx>
      <c:layout>
        <c:manualLayout>
          <c:xMode val="edge"/>
          <c:yMode val="edge"/>
          <c:x val="0.46221269615413835"/>
          <c:y val="1.2528882609467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Blad1!$A$17</c:f>
              <c:strCache>
                <c:ptCount val="1"/>
                <c:pt idx="0">
                  <c:v>Utomlän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Blad1!$B$1:$BL$1</c:f>
              <c:strCache>
                <c:ptCount val="57"/>
                <c:pt idx="0">
                  <c:v>Vecka 42</c:v>
                </c:pt>
                <c:pt idx="1">
                  <c:v>Vecka 43</c:v>
                </c:pt>
                <c:pt idx="2">
                  <c:v>Vecka 44</c:v>
                </c:pt>
                <c:pt idx="3">
                  <c:v>Vecka 45</c:v>
                </c:pt>
                <c:pt idx="4">
                  <c:v>Vecka 46</c:v>
                </c:pt>
                <c:pt idx="5">
                  <c:v>Vecka 47</c:v>
                </c:pt>
                <c:pt idx="6">
                  <c:v>Vecka 48</c:v>
                </c:pt>
                <c:pt idx="7">
                  <c:v>Vecka 49</c:v>
                </c:pt>
                <c:pt idx="8">
                  <c:v>Vecka 50</c:v>
                </c:pt>
                <c:pt idx="9">
                  <c:v>Vecka 51</c:v>
                </c:pt>
                <c:pt idx="10">
                  <c:v>Vecka 52</c:v>
                </c:pt>
                <c:pt idx="11">
                  <c:v>Vecka 53</c:v>
                </c:pt>
                <c:pt idx="12">
                  <c:v>Vecka 1-21</c:v>
                </c:pt>
                <c:pt idx="13">
                  <c:v>Vecka 2-21</c:v>
                </c:pt>
                <c:pt idx="14">
                  <c:v>Vecka 3-21</c:v>
                </c:pt>
                <c:pt idx="15">
                  <c:v>Vecka 4-21</c:v>
                </c:pt>
                <c:pt idx="16">
                  <c:v>Vecka 5-21</c:v>
                </c:pt>
                <c:pt idx="17">
                  <c:v>Vecka 6-21</c:v>
                </c:pt>
                <c:pt idx="18">
                  <c:v>Vecka 7-21</c:v>
                </c:pt>
                <c:pt idx="19">
                  <c:v>Vecka 8-21</c:v>
                </c:pt>
                <c:pt idx="20">
                  <c:v>Vecka 9-21</c:v>
                </c:pt>
                <c:pt idx="21">
                  <c:v>Vecka 10-21</c:v>
                </c:pt>
                <c:pt idx="22">
                  <c:v>Vecka 11-21</c:v>
                </c:pt>
                <c:pt idx="23">
                  <c:v>Vecka 12-21</c:v>
                </c:pt>
                <c:pt idx="24">
                  <c:v>Vecka 13-21</c:v>
                </c:pt>
                <c:pt idx="25">
                  <c:v>Vecka 14-21</c:v>
                </c:pt>
                <c:pt idx="26">
                  <c:v>Vecka 15-21</c:v>
                </c:pt>
                <c:pt idx="27">
                  <c:v>Vecka 16-21</c:v>
                </c:pt>
                <c:pt idx="28">
                  <c:v>Vecka 17-21</c:v>
                </c:pt>
                <c:pt idx="29">
                  <c:v>Vecka 18-21</c:v>
                </c:pt>
                <c:pt idx="30">
                  <c:v>Vecka 19-21</c:v>
                </c:pt>
                <c:pt idx="31">
                  <c:v>Vecka 20-21</c:v>
                </c:pt>
                <c:pt idx="32">
                  <c:v>Vecka 21-21</c:v>
                </c:pt>
                <c:pt idx="33">
                  <c:v>Vecka 22-21</c:v>
                </c:pt>
                <c:pt idx="34">
                  <c:v>Vecka 24-21</c:v>
                </c:pt>
                <c:pt idx="35">
                  <c:v>Vecka 25-21</c:v>
                </c:pt>
                <c:pt idx="36">
                  <c:v>Vecka 26-21</c:v>
                </c:pt>
                <c:pt idx="37">
                  <c:v>Vecka 27-21</c:v>
                </c:pt>
                <c:pt idx="38">
                  <c:v>Vecka 28-21</c:v>
                </c:pt>
                <c:pt idx="39">
                  <c:v>Vecka 29-21</c:v>
                </c:pt>
                <c:pt idx="40">
                  <c:v>Vecka 30-21</c:v>
                </c:pt>
                <c:pt idx="41">
                  <c:v>Vecka 31-21</c:v>
                </c:pt>
                <c:pt idx="42">
                  <c:v>Vecka 32-21</c:v>
                </c:pt>
                <c:pt idx="43">
                  <c:v>Vecka 33-21</c:v>
                </c:pt>
                <c:pt idx="44">
                  <c:v>Vecka 34-21</c:v>
                </c:pt>
                <c:pt idx="45">
                  <c:v>Vecka 35-21</c:v>
                </c:pt>
                <c:pt idx="46">
                  <c:v>Vecka 36-21</c:v>
                </c:pt>
                <c:pt idx="47">
                  <c:v>Vecka 37</c:v>
                </c:pt>
                <c:pt idx="48">
                  <c:v>Vecka 38 </c:v>
                </c:pt>
                <c:pt idx="49">
                  <c:v>Vecka 39 </c:v>
                </c:pt>
                <c:pt idx="50">
                  <c:v>Vecka 40 </c:v>
                </c:pt>
                <c:pt idx="51">
                  <c:v>Vecka 41</c:v>
                </c:pt>
                <c:pt idx="52">
                  <c:v>Vecka 42 </c:v>
                </c:pt>
                <c:pt idx="53">
                  <c:v>Vecka 43 </c:v>
                </c:pt>
                <c:pt idx="54">
                  <c:v>Vecka 44 </c:v>
                </c:pt>
                <c:pt idx="55">
                  <c:v>Vecka 45 </c:v>
                </c:pt>
                <c:pt idx="56">
                  <c:v>Vecka 46 </c:v>
                </c:pt>
              </c:strCache>
            </c:strRef>
          </c:cat>
          <c:val>
            <c:numRef>
              <c:f>Blad1!$B$17:$BL$17</c:f>
              <c:numCache>
                <c:formatCode>General</c:formatCode>
                <c:ptCount val="57"/>
                <c:pt idx="0">
                  <c:v>6</c:v>
                </c:pt>
                <c:pt idx="1">
                  <c:v>4</c:v>
                </c:pt>
                <c:pt idx="2">
                  <c:v>29</c:v>
                </c:pt>
                <c:pt idx="3">
                  <c:v>31</c:v>
                </c:pt>
                <c:pt idx="4">
                  <c:v>18</c:v>
                </c:pt>
                <c:pt idx="5">
                  <c:v>16</c:v>
                </c:pt>
                <c:pt idx="6">
                  <c:v>19</c:v>
                </c:pt>
                <c:pt idx="7">
                  <c:v>31</c:v>
                </c:pt>
                <c:pt idx="8">
                  <c:v>27</c:v>
                </c:pt>
                <c:pt idx="9">
                  <c:v>52</c:v>
                </c:pt>
                <c:pt idx="10">
                  <c:v>89</c:v>
                </c:pt>
                <c:pt idx="11">
                  <c:v>164</c:v>
                </c:pt>
                <c:pt idx="12">
                  <c:v>85</c:v>
                </c:pt>
                <c:pt idx="13">
                  <c:v>82</c:v>
                </c:pt>
                <c:pt idx="14">
                  <c:v>69</c:v>
                </c:pt>
                <c:pt idx="15">
                  <c:v>52</c:v>
                </c:pt>
                <c:pt idx="16">
                  <c:v>25</c:v>
                </c:pt>
                <c:pt idx="17">
                  <c:v>43</c:v>
                </c:pt>
                <c:pt idx="18">
                  <c:v>69</c:v>
                </c:pt>
                <c:pt idx="19">
                  <c:v>65</c:v>
                </c:pt>
                <c:pt idx="20">
                  <c:v>84</c:v>
                </c:pt>
                <c:pt idx="21">
                  <c:v>61</c:v>
                </c:pt>
                <c:pt idx="22">
                  <c:v>68</c:v>
                </c:pt>
                <c:pt idx="23">
                  <c:v>78</c:v>
                </c:pt>
                <c:pt idx="24">
                  <c:v>96</c:v>
                </c:pt>
                <c:pt idx="25">
                  <c:v>139</c:v>
                </c:pt>
                <c:pt idx="26">
                  <c:v>51</c:v>
                </c:pt>
                <c:pt idx="27">
                  <c:v>47</c:v>
                </c:pt>
                <c:pt idx="28">
                  <c:v>31</c:v>
                </c:pt>
                <c:pt idx="29">
                  <c:v>13</c:v>
                </c:pt>
                <c:pt idx="30">
                  <c:v>11</c:v>
                </c:pt>
                <c:pt idx="31">
                  <c:v>15</c:v>
                </c:pt>
                <c:pt idx="32">
                  <c:v>6</c:v>
                </c:pt>
                <c:pt idx="33">
                  <c:v>7</c:v>
                </c:pt>
                <c:pt idx="34">
                  <c:v>3</c:v>
                </c:pt>
                <c:pt idx="35">
                  <c:v>1</c:v>
                </c:pt>
                <c:pt idx="36">
                  <c:v>4</c:v>
                </c:pt>
                <c:pt idx="37">
                  <c:v>0</c:v>
                </c:pt>
                <c:pt idx="38">
                  <c:v>7</c:v>
                </c:pt>
                <c:pt idx="39">
                  <c:v>1</c:v>
                </c:pt>
                <c:pt idx="40">
                  <c:v>7</c:v>
                </c:pt>
                <c:pt idx="41">
                  <c:v>12</c:v>
                </c:pt>
                <c:pt idx="42">
                  <c:v>12</c:v>
                </c:pt>
                <c:pt idx="43">
                  <c:v>5</c:v>
                </c:pt>
                <c:pt idx="44">
                  <c:v>5</c:v>
                </c:pt>
                <c:pt idx="46">
                  <c:v>12</c:v>
                </c:pt>
                <c:pt idx="47">
                  <c:v>7</c:v>
                </c:pt>
                <c:pt idx="48">
                  <c:v>3</c:v>
                </c:pt>
                <c:pt idx="49">
                  <c:v>2</c:v>
                </c:pt>
                <c:pt idx="50">
                  <c:v>1</c:v>
                </c:pt>
                <c:pt idx="51">
                  <c:v>2</c:v>
                </c:pt>
                <c:pt idx="52">
                  <c:v>7</c:v>
                </c:pt>
                <c:pt idx="53">
                  <c:v>4</c:v>
                </c:pt>
                <c:pt idx="54">
                  <c:v>14</c:v>
                </c:pt>
                <c:pt idx="55">
                  <c:v>1</c:v>
                </c:pt>
                <c:pt idx="5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62-4B79-AF95-AB95257149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754445264"/>
        <c:axId val="754441328"/>
      </c:barChart>
      <c:catAx>
        <c:axId val="75444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54441328"/>
        <c:crosses val="autoZero"/>
        <c:auto val="1"/>
        <c:lblAlgn val="ctr"/>
        <c:lblOffset val="100"/>
        <c:noMultiLvlLbl val="0"/>
      </c:catAx>
      <c:valAx>
        <c:axId val="75444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54445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/>
              <a:t>Okänt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Blad1!$A$18</c:f>
              <c:strCache>
                <c:ptCount val="1"/>
                <c:pt idx="0">
                  <c:v>Okänt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Blad1!$B$1:$BL$1</c:f>
              <c:strCache>
                <c:ptCount val="57"/>
                <c:pt idx="0">
                  <c:v>Vecka 42</c:v>
                </c:pt>
                <c:pt idx="1">
                  <c:v>Vecka 43</c:v>
                </c:pt>
                <c:pt idx="2">
                  <c:v>Vecka 44</c:v>
                </c:pt>
                <c:pt idx="3">
                  <c:v>Vecka 45</c:v>
                </c:pt>
                <c:pt idx="4">
                  <c:v>Vecka 46</c:v>
                </c:pt>
                <c:pt idx="5">
                  <c:v>Vecka 47</c:v>
                </c:pt>
                <c:pt idx="6">
                  <c:v>Vecka 48</c:v>
                </c:pt>
                <c:pt idx="7">
                  <c:v>Vecka 49</c:v>
                </c:pt>
                <c:pt idx="8">
                  <c:v>Vecka 50</c:v>
                </c:pt>
                <c:pt idx="9">
                  <c:v>Vecka 51</c:v>
                </c:pt>
                <c:pt idx="10">
                  <c:v>Vecka 52</c:v>
                </c:pt>
                <c:pt idx="11">
                  <c:v>Vecka 53</c:v>
                </c:pt>
                <c:pt idx="12">
                  <c:v>Vecka 1-21</c:v>
                </c:pt>
                <c:pt idx="13">
                  <c:v>Vecka 2-21</c:v>
                </c:pt>
                <c:pt idx="14">
                  <c:v>Vecka 3-21</c:v>
                </c:pt>
                <c:pt idx="15">
                  <c:v>Vecka 4-21</c:v>
                </c:pt>
                <c:pt idx="16">
                  <c:v>Vecka 5-21</c:v>
                </c:pt>
                <c:pt idx="17">
                  <c:v>Vecka 6-21</c:v>
                </c:pt>
                <c:pt idx="18">
                  <c:v>Vecka 7-21</c:v>
                </c:pt>
                <c:pt idx="19">
                  <c:v>Vecka 8-21</c:v>
                </c:pt>
                <c:pt idx="20">
                  <c:v>Vecka 9-21</c:v>
                </c:pt>
                <c:pt idx="21">
                  <c:v>Vecka 10-21</c:v>
                </c:pt>
                <c:pt idx="22">
                  <c:v>Vecka 11-21</c:v>
                </c:pt>
                <c:pt idx="23">
                  <c:v>Vecka 12-21</c:v>
                </c:pt>
                <c:pt idx="24">
                  <c:v>Vecka 13-21</c:v>
                </c:pt>
                <c:pt idx="25">
                  <c:v>Vecka 14-21</c:v>
                </c:pt>
                <c:pt idx="26">
                  <c:v>Vecka 15-21</c:v>
                </c:pt>
                <c:pt idx="27">
                  <c:v>Vecka 16-21</c:v>
                </c:pt>
                <c:pt idx="28">
                  <c:v>Vecka 17-21</c:v>
                </c:pt>
                <c:pt idx="29">
                  <c:v>Vecka 18-21</c:v>
                </c:pt>
                <c:pt idx="30">
                  <c:v>Vecka 19-21</c:v>
                </c:pt>
                <c:pt idx="31">
                  <c:v>Vecka 20-21</c:v>
                </c:pt>
                <c:pt idx="32">
                  <c:v>Vecka 21-21</c:v>
                </c:pt>
                <c:pt idx="33">
                  <c:v>Vecka 22-21</c:v>
                </c:pt>
                <c:pt idx="34">
                  <c:v>Vecka 24-21</c:v>
                </c:pt>
                <c:pt idx="35">
                  <c:v>Vecka 25-21</c:v>
                </c:pt>
                <c:pt idx="36">
                  <c:v>Vecka 26-21</c:v>
                </c:pt>
                <c:pt idx="37">
                  <c:v>Vecka 27-21</c:v>
                </c:pt>
                <c:pt idx="38">
                  <c:v>Vecka 28-21</c:v>
                </c:pt>
                <c:pt idx="39">
                  <c:v>Vecka 29-21</c:v>
                </c:pt>
                <c:pt idx="40">
                  <c:v>Vecka 30-21</c:v>
                </c:pt>
                <c:pt idx="41">
                  <c:v>Vecka 31-21</c:v>
                </c:pt>
                <c:pt idx="42">
                  <c:v>Vecka 32-21</c:v>
                </c:pt>
                <c:pt idx="43">
                  <c:v>Vecka 33-21</c:v>
                </c:pt>
                <c:pt idx="44">
                  <c:v>Vecka 34-21</c:v>
                </c:pt>
                <c:pt idx="45">
                  <c:v>Vecka 35-21</c:v>
                </c:pt>
                <c:pt idx="46">
                  <c:v>Vecka 36-21</c:v>
                </c:pt>
                <c:pt idx="47">
                  <c:v>Vecka 37</c:v>
                </c:pt>
                <c:pt idx="48">
                  <c:v>Vecka 38 </c:v>
                </c:pt>
                <c:pt idx="49">
                  <c:v>Vecka 39 </c:v>
                </c:pt>
                <c:pt idx="50">
                  <c:v>Vecka 40 </c:v>
                </c:pt>
                <c:pt idx="51">
                  <c:v>Vecka 41</c:v>
                </c:pt>
                <c:pt idx="52">
                  <c:v>Vecka 42 </c:v>
                </c:pt>
                <c:pt idx="53">
                  <c:v>Vecka 43 </c:v>
                </c:pt>
                <c:pt idx="54">
                  <c:v>Vecka 44 </c:v>
                </c:pt>
                <c:pt idx="55">
                  <c:v>Vecka 45 </c:v>
                </c:pt>
                <c:pt idx="56">
                  <c:v>Vecka 46 </c:v>
                </c:pt>
              </c:strCache>
            </c:strRef>
          </c:cat>
          <c:val>
            <c:numRef>
              <c:f>Blad1!$B$18:$BL$18</c:f>
              <c:numCache>
                <c:formatCode>General</c:formatCode>
                <c:ptCount val="57"/>
                <c:pt idx="0">
                  <c:v>0</c:v>
                </c:pt>
                <c:pt idx="1">
                  <c:v>0</c:v>
                </c:pt>
                <c:pt idx="2">
                  <c:v>5</c:v>
                </c:pt>
                <c:pt idx="3">
                  <c:v>9</c:v>
                </c:pt>
                <c:pt idx="4">
                  <c:v>9</c:v>
                </c:pt>
                <c:pt idx="5">
                  <c:v>10</c:v>
                </c:pt>
                <c:pt idx="6">
                  <c:v>4</c:v>
                </c:pt>
                <c:pt idx="7">
                  <c:v>8</c:v>
                </c:pt>
                <c:pt idx="8">
                  <c:v>12</c:v>
                </c:pt>
                <c:pt idx="9">
                  <c:v>11</c:v>
                </c:pt>
                <c:pt idx="10">
                  <c:v>4</c:v>
                </c:pt>
                <c:pt idx="11">
                  <c:v>12</c:v>
                </c:pt>
                <c:pt idx="12">
                  <c:v>7</c:v>
                </c:pt>
                <c:pt idx="13">
                  <c:v>6</c:v>
                </c:pt>
                <c:pt idx="14">
                  <c:v>4</c:v>
                </c:pt>
                <c:pt idx="15">
                  <c:v>3</c:v>
                </c:pt>
                <c:pt idx="16">
                  <c:v>4</c:v>
                </c:pt>
                <c:pt idx="17">
                  <c:v>0</c:v>
                </c:pt>
                <c:pt idx="18">
                  <c:v>2</c:v>
                </c:pt>
                <c:pt idx="19">
                  <c:v>3</c:v>
                </c:pt>
                <c:pt idx="20">
                  <c:v>3</c:v>
                </c:pt>
                <c:pt idx="21">
                  <c:v>7</c:v>
                </c:pt>
                <c:pt idx="22">
                  <c:v>6</c:v>
                </c:pt>
                <c:pt idx="23">
                  <c:v>7</c:v>
                </c:pt>
                <c:pt idx="24">
                  <c:v>14</c:v>
                </c:pt>
                <c:pt idx="25">
                  <c:v>11</c:v>
                </c:pt>
                <c:pt idx="26">
                  <c:v>13</c:v>
                </c:pt>
                <c:pt idx="27">
                  <c:v>31</c:v>
                </c:pt>
                <c:pt idx="28">
                  <c:v>35</c:v>
                </c:pt>
                <c:pt idx="29">
                  <c:v>29</c:v>
                </c:pt>
                <c:pt idx="31">
                  <c:v>1</c:v>
                </c:pt>
                <c:pt idx="32">
                  <c:v>4</c:v>
                </c:pt>
                <c:pt idx="33">
                  <c:v>1</c:v>
                </c:pt>
                <c:pt idx="34">
                  <c:v>0</c:v>
                </c:pt>
                <c:pt idx="35">
                  <c:v>1</c:v>
                </c:pt>
                <c:pt idx="36">
                  <c:v>5</c:v>
                </c:pt>
                <c:pt idx="37">
                  <c:v>0</c:v>
                </c:pt>
                <c:pt idx="38">
                  <c:v>1</c:v>
                </c:pt>
                <c:pt idx="40">
                  <c:v>0</c:v>
                </c:pt>
                <c:pt idx="41">
                  <c:v>1</c:v>
                </c:pt>
                <c:pt idx="42">
                  <c:v>1</c:v>
                </c:pt>
                <c:pt idx="43">
                  <c:v>8</c:v>
                </c:pt>
                <c:pt idx="44">
                  <c:v>1</c:v>
                </c:pt>
                <c:pt idx="46">
                  <c:v>2</c:v>
                </c:pt>
                <c:pt idx="47">
                  <c:v>12</c:v>
                </c:pt>
                <c:pt idx="48">
                  <c:v>4</c:v>
                </c:pt>
                <c:pt idx="49">
                  <c:v>5</c:v>
                </c:pt>
                <c:pt idx="50">
                  <c:v>2</c:v>
                </c:pt>
                <c:pt idx="51">
                  <c:v>1</c:v>
                </c:pt>
                <c:pt idx="52">
                  <c:v>0</c:v>
                </c:pt>
                <c:pt idx="53">
                  <c:v>3</c:v>
                </c:pt>
                <c:pt idx="54">
                  <c:v>2</c:v>
                </c:pt>
                <c:pt idx="55">
                  <c:v>3</c:v>
                </c:pt>
                <c:pt idx="5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F1-4848-9536-1D0D1871C2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484214928"/>
        <c:axId val="735047256"/>
      </c:barChart>
      <c:catAx>
        <c:axId val="48421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35047256"/>
        <c:crosses val="autoZero"/>
        <c:auto val="1"/>
        <c:lblAlgn val="ctr"/>
        <c:lblOffset val="100"/>
        <c:noMultiLvlLbl val="0"/>
      </c:catAx>
      <c:valAx>
        <c:axId val="735047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84214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Avesta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Avesta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Blad1!$B$1:$BL$1</c:f>
              <c:strCache>
                <c:ptCount val="57"/>
                <c:pt idx="0">
                  <c:v>Vecka 42</c:v>
                </c:pt>
                <c:pt idx="1">
                  <c:v>Vecka 43</c:v>
                </c:pt>
                <c:pt idx="2">
                  <c:v>Vecka 44</c:v>
                </c:pt>
                <c:pt idx="3">
                  <c:v>Vecka 45</c:v>
                </c:pt>
                <c:pt idx="4">
                  <c:v>Vecka 46</c:v>
                </c:pt>
                <c:pt idx="5">
                  <c:v>Vecka 47</c:v>
                </c:pt>
                <c:pt idx="6">
                  <c:v>Vecka 48</c:v>
                </c:pt>
                <c:pt idx="7">
                  <c:v>Vecka 49</c:v>
                </c:pt>
                <c:pt idx="8">
                  <c:v>Vecka 50</c:v>
                </c:pt>
                <c:pt idx="9">
                  <c:v>Vecka 51</c:v>
                </c:pt>
                <c:pt idx="10">
                  <c:v>Vecka 52</c:v>
                </c:pt>
                <c:pt idx="11">
                  <c:v>Vecka 53</c:v>
                </c:pt>
                <c:pt idx="12">
                  <c:v>Vecka 1-21</c:v>
                </c:pt>
                <c:pt idx="13">
                  <c:v>Vecka 2-21</c:v>
                </c:pt>
                <c:pt idx="14">
                  <c:v>Vecka 3-21</c:v>
                </c:pt>
                <c:pt idx="15">
                  <c:v>Vecka 4-21</c:v>
                </c:pt>
                <c:pt idx="16">
                  <c:v>Vecka 5-21</c:v>
                </c:pt>
                <c:pt idx="17">
                  <c:v>Vecka 6-21</c:v>
                </c:pt>
                <c:pt idx="18">
                  <c:v>Vecka 7-21</c:v>
                </c:pt>
                <c:pt idx="19">
                  <c:v>Vecka 8-21</c:v>
                </c:pt>
                <c:pt idx="20">
                  <c:v>Vecka 9-21</c:v>
                </c:pt>
                <c:pt idx="21">
                  <c:v>Vecka 10-21</c:v>
                </c:pt>
                <c:pt idx="22">
                  <c:v>Vecka 11-21</c:v>
                </c:pt>
                <c:pt idx="23">
                  <c:v>Vecka 12-21</c:v>
                </c:pt>
                <c:pt idx="24">
                  <c:v>Vecka 13-21</c:v>
                </c:pt>
                <c:pt idx="25">
                  <c:v>Vecka 14-21</c:v>
                </c:pt>
                <c:pt idx="26">
                  <c:v>Vecka 15-21</c:v>
                </c:pt>
                <c:pt idx="27">
                  <c:v>Vecka 16-21</c:v>
                </c:pt>
                <c:pt idx="28">
                  <c:v>Vecka 17-21</c:v>
                </c:pt>
                <c:pt idx="29">
                  <c:v>Vecka 18-21</c:v>
                </c:pt>
                <c:pt idx="30">
                  <c:v>Vecka 19-21</c:v>
                </c:pt>
                <c:pt idx="31">
                  <c:v>Vecka 20-21</c:v>
                </c:pt>
                <c:pt idx="32">
                  <c:v>Vecka 21-21</c:v>
                </c:pt>
                <c:pt idx="33">
                  <c:v>Vecka 22-21</c:v>
                </c:pt>
                <c:pt idx="34">
                  <c:v>Vecka 24-21</c:v>
                </c:pt>
                <c:pt idx="35">
                  <c:v>Vecka 25-21</c:v>
                </c:pt>
                <c:pt idx="36">
                  <c:v>Vecka 26-21</c:v>
                </c:pt>
                <c:pt idx="37">
                  <c:v>Vecka 27-21</c:v>
                </c:pt>
                <c:pt idx="38">
                  <c:v>Vecka 28-21</c:v>
                </c:pt>
                <c:pt idx="39">
                  <c:v>Vecka 29-21</c:v>
                </c:pt>
                <c:pt idx="40">
                  <c:v>Vecka 30-21</c:v>
                </c:pt>
                <c:pt idx="41">
                  <c:v>Vecka 31-21</c:v>
                </c:pt>
                <c:pt idx="42">
                  <c:v>Vecka 32-21</c:v>
                </c:pt>
                <c:pt idx="43">
                  <c:v>Vecka 33-21</c:v>
                </c:pt>
                <c:pt idx="44">
                  <c:v>Vecka 34-21</c:v>
                </c:pt>
                <c:pt idx="45">
                  <c:v>Vecka 35-21</c:v>
                </c:pt>
                <c:pt idx="46">
                  <c:v>Vecka 36-21</c:v>
                </c:pt>
                <c:pt idx="47">
                  <c:v>Vecka 37</c:v>
                </c:pt>
                <c:pt idx="48">
                  <c:v>Vecka 38 </c:v>
                </c:pt>
                <c:pt idx="49">
                  <c:v>Vecka 39 </c:v>
                </c:pt>
                <c:pt idx="50">
                  <c:v>Vecka 40 </c:v>
                </c:pt>
                <c:pt idx="51">
                  <c:v>Vecka 41</c:v>
                </c:pt>
                <c:pt idx="52">
                  <c:v>Vecka 42 </c:v>
                </c:pt>
                <c:pt idx="53">
                  <c:v>Vecka 43 </c:v>
                </c:pt>
                <c:pt idx="54">
                  <c:v>Vecka 44 </c:v>
                </c:pt>
                <c:pt idx="55">
                  <c:v>Vecka 45 </c:v>
                </c:pt>
                <c:pt idx="56">
                  <c:v>Vecka 46 </c:v>
                </c:pt>
              </c:strCache>
            </c:strRef>
          </c:cat>
          <c:val>
            <c:numRef>
              <c:f>Blad1!$B$2:$BL$2</c:f>
              <c:numCache>
                <c:formatCode>General</c:formatCode>
                <c:ptCount val="57"/>
                <c:pt idx="0">
                  <c:v>3</c:v>
                </c:pt>
                <c:pt idx="1">
                  <c:v>14</c:v>
                </c:pt>
                <c:pt idx="2">
                  <c:v>27</c:v>
                </c:pt>
                <c:pt idx="3">
                  <c:v>12</c:v>
                </c:pt>
                <c:pt idx="4">
                  <c:v>28</c:v>
                </c:pt>
                <c:pt idx="5">
                  <c:v>45</c:v>
                </c:pt>
                <c:pt idx="6">
                  <c:v>72</c:v>
                </c:pt>
                <c:pt idx="7">
                  <c:v>136</c:v>
                </c:pt>
                <c:pt idx="8">
                  <c:v>202</c:v>
                </c:pt>
                <c:pt idx="9">
                  <c:v>166</c:v>
                </c:pt>
                <c:pt idx="10">
                  <c:v>134</c:v>
                </c:pt>
                <c:pt idx="11">
                  <c:v>101</c:v>
                </c:pt>
                <c:pt idx="12">
                  <c:v>66</c:v>
                </c:pt>
                <c:pt idx="13">
                  <c:v>57</c:v>
                </c:pt>
                <c:pt idx="14">
                  <c:v>28</c:v>
                </c:pt>
                <c:pt idx="15">
                  <c:v>14</c:v>
                </c:pt>
                <c:pt idx="16">
                  <c:v>6</c:v>
                </c:pt>
                <c:pt idx="17">
                  <c:v>9</c:v>
                </c:pt>
                <c:pt idx="18">
                  <c:v>7</c:v>
                </c:pt>
                <c:pt idx="19">
                  <c:v>18</c:v>
                </c:pt>
                <c:pt idx="20">
                  <c:v>20</c:v>
                </c:pt>
                <c:pt idx="21">
                  <c:v>43</c:v>
                </c:pt>
                <c:pt idx="22">
                  <c:v>42</c:v>
                </c:pt>
                <c:pt idx="23">
                  <c:v>71</c:v>
                </c:pt>
                <c:pt idx="24">
                  <c:v>90</c:v>
                </c:pt>
                <c:pt idx="25">
                  <c:v>163</c:v>
                </c:pt>
                <c:pt idx="26">
                  <c:v>146</c:v>
                </c:pt>
                <c:pt idx="27">
                  <c:v>112</c:v>
                </c:pt>
                <c:pt idx="28">
                  <c:v>44</c:v>
                </c:pt>
                <c:pt idx="29">
                  <c:v>58</c:v>
                </c:pt>
                <c:pt idx="30">
                  <c:v>42</c:v>
                </c:pt>
                <c:pt idx="31">
                  <c:v>35</c:v>
                </c:pt>
                <c:pt idx="32">
                  <c:v>7</c:v>
                </c:pt>
                <c:pt idx="33">
                  <c:v>5</c:v>
                </c:pt>
                <c:pt idx="34">
                  <c:v>0</c:v>
                </c:pt>
                <c:pt idx="35">
                  <c:v>0</c:v>
                </c:pt>
                <c:pt idx="36">
                  <c:v>8</c:v>
                </c:pt>
                <c:pt idx="37">
                  <c:v>1</c:v>
                </c:pt>
                <c:pt idx="38">
                  <c:v>0</c:v>
                </c:pt>
                <c:pt idx="39">
                  <c:v>0</c:v>
                </c:pt>
                <c:pt idx="40">
                  <c:v>1</c:v>
                </c:pt>
                <c:pt idx="41">
                  <c:v>1</c:v>
                </c:pt>
                <c:pt idx="42">
                  <c:v>12</c:v>
                </c:pt>
                <c:pt idx="43">
                  <c:v>8</c:v>
                </c:pt>
                <c:pt idx="44">
                  <c:v>7</c:v>
                </c:pt>
                <c:pt idx="46">
                  <c:v>4</c:v>
                </c:pt>
                <c:pt idx="47">
                  <c:v>1</c:v>
                </c:pt>
                <c:pt idx="48">
                  <c:v>5</c:v>
                </c:pt>
                <c:pt idx="49">
                  <c:v>5</c:v>
                </c:pt>
                <c:pt idx="50">
                  <c:v>2</c:v>
                </c:pt>
                <c:pt idx="51">
                  <c:v>6</c:v>
                </c:pt>
                <c:pt idx="52">
                  <c:v>3</c:v>
                </c:pt>
                <c:pt idx="53">
                  <c:v>0</c:v>
                </c:pt>
                <c:pt idx="54">
                  <c:v>4</c:v>
                </c:pt>
                <c:pt idx="55">
                  <c:v>5</c:v>
                </c:pt>
                <c:pt idx="5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52-478A-ACDD-A1A8A655CC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681544024"/>
        <c:axId val="681545992"/>
      </c:barChart>
      <c:catAx>
        <c:axId val="681544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81545992"/>
        <c:crosses val="autoZero"/>
        <c:auto val="1"/>
        <c:lblAlgn val="ctr"/>
        <c:lblOffset val="100"/>
        <c:noMultiLvlLbl val="0"/>
      </c:catAx>
      <c:valAx>
        <c:axId val="681545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815440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Borlänge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Blad1!$A$3</c:f>
              <c:strCache>
                <c:ptCount val="1"/>
                <c:pt idx="0">
                  <c:v>Borlänge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Blad1!$B$1:$BL$1</c:f>
              <c:strCache>
                <c:ptCount val="57"/>
                <c:pt idx="0">
                  <c:v>Vecka 42</c:v>
                </c:pt>
                <c:pt idx="1">
                  <c:v>Vecka 43</c:v>
                </c:pt>
                <c:pt idx="2">
                  <c:v>Vecka 44</c:v>
                </c:pt>
                <c:pt idx="3">
                  <c:v>Vecka 45</c:v>
                </c:pt>
                <c:pt idx="4">
                  <c:v>Vecka 46</c:v>
                </c:pt>
                <c:pt idx="5">
                  <c:v>Vecka 47</c:v>
                </c:pt>
                <c:pt idx="6">
                  <c:v>Vecka 48</c:v>
                </c:pt>
                <c:pt idx="7">
                  <c:v>Vecka 49</c:v>
                </c:pt>
                <c:pt idx="8">
                  <c:v>Vecka 50</c:v>
                </c:pt>
                <c:pt idx="9">
                  <c:v>Vecka 51</c:v>
                </c:pt>
                <c:pt idx="10">
                  <c:v>Vecka 52</c:v>
                </c:pt>
                <c:pt idx="11">
                  <c:v>Vecka 53</c:v>
                </c:pt>
                <c:pt idx="12">
                  <c:v>Vecka 1-21</c:v>
                </c:pt>
                <c:pt idx="13">
                  <c:v>Vecka 2-21</c:v>
                </c:pt>
                <c:pt idx="14">
                  <c:v>Vecka 3-21</c:v>
                </c:pt>
                <c:pt idx="15">
                  <c:v>Vecka 4-21</c:v>
                </c:pt>
                <c:pt idx="16">
                  <c:v>Vecka 5-21</c:v>
                </c:pt>
                <c:pt idx="17">
                  <c:v>Vecka 6-21</c:v>
                </c:pt>
                <c:pt idx="18">
                  <c:v>Vecka 7-21</c:v>
                </c:pt>
                <c:pt idx="19">
                  <c:v>Vecka 8-21</c:v>
                </c:pt>
                <c:pt idx="20">
                  <c:v>Vecka 9-21</c:v>
                </c:pt>
                <c:pt idx="21">
                  <c:v>Vecka 10-21</c:v>
                </c:pt>
                <c:pt idx="22">
                  <c:v>Vecka 11-21</c:v>
                </c:pt>
                <c:pt idx="23">
                  <c:v>Vecka 12-21</c:v>
                </c:pt>
                <c:pt idx="24">
                  <c:v>Vecka 13-21</c:v>
                </c:pt>
                <c:pt idx="25">
                  <c:v>Vecka 14-21</c:v>
                </c:pt>
                <c:pt idx="26">
                  <c:v>Vecka 15-21</c:v>
                </c:pt>
                <c:pt idx="27">
                  <c:v>Vecka 16-21</c:v>
                </c:pt>
                <c:pt idx="28">
                  <c:v>Vecka 17-21</c:v>
                </c:pt>
                <c:pt idx="29">
                  <c:v>Vecka 18-21</c:v>
                </c:pt>
                <c:pt idx="30">
                  <c:v>Vecka 19-21</c:v>
                </c:pt>
                <c:pt idx="31">
                  <c:v>Vecka 20-21</c:v>
                </c:pt>
                <c:pt idx="32">
                  <c:v>Vecka 21-21</c:v>
                </c:pt>
                <c:pt idx="33">
                  <c:v>Vecka 22-21</c:v>
                </c:pt>
                <c:pt idx="34">
                  <c:v>Vecka 24-21</c:v>
                </c:pt>
                <c:pt idx="35">
                  <c:v>Vecka 25-21</c:v>
                </c:pt>
                <c:pt idx="36">
                  <c:v>Vecka 26-21</c:v>
                </c:pt>
                <c:pt idx="37">
                  <c:v>Vecka 27-21</c:v>
                </c:pt>
                <c:pt idx="38">
                  <c:v>Vecka 28-21</c:v>
                </c:pt>
                <c:pt idx="39">
                  <c:v>Vecka 29-21</c:v>
                </c:pt>
                <c:pt idx="40">
                  <c:v>Vecka 30-21</c:v>
                </c:pt>
                <c:pt idx="41">
                  <c:v>Vecka 31-21</c:v>
                </c:pt>
                <c:pt idx="42">
                  <c:v>Vecka 32-21</c:v>
                </c:pt>
                <c:pt idx="43">
                  <c:v>Vecka 33-21</c:v>
                </c:pt>
                <c:pt idx="44">
                  <c:v>Vecka 34-21</c:v>
                </c:pt>
                <c:pt idx="45">
                  <c:v>Vecka 35-21</c:v>
                </c:pt>
                <c:pt idx="46">
                  <c:v>Vecka 36-21</c:v>
                </c:pt>
                <c:pt idx="47">
                  <c:v>Vecka 37</c:v>
                </c:pt>
                <c:pt idx="48">
                  <c:v>Vecka 38 </c:v>
                </c:pt>
                <c:pt idx="49">
                  <c:v>Vecka 39 </c:v>
                </c:pt>
                <c:pt idx="50">
                  <c:v>Vecka 40 </c:v>
                </c:pt>
                <c:pt idx="51">
                  <c:v>Vecka 41</c:v>
                </c:pt>
                <c:pt idx="52">
                  <c:v>Vecka 42 </c:v>
                </c:pt>
                <c:pt idx="53">
                  <c:v>Vecka 43 </c:v>
                </c:pt>
                <c:pt idx="54">
                  <c:v>Vecka 44 </c:v>
                </c:pt>
                <c:pt idx="55">
                  <c:v>Vecka 45 </c:v>
                </c:pt>
                <c:pt idx="56">
                  <c:v>Vecka 46 </c:v>
                </c:pt>
              </c:strCache>
            </c:strRef>
          </c:cat>
          <c:val>
            <c:numRef>
              <c:f>Blad1!$B$3:$BL$3</c:f>
              <c:numCache>
                <c:formatCode>General</c:formatCode>
                <c:ptCount val="57"/>
                <c:pt idx="0">
                  <c:v>20</c:v>
                </c:pt>
                <c:pt idx="1">
                  <c:v>16</c:v>
                </c:pt>
                <c:pt idx="2">
                  <c:v>58</c:v>
                </c:pt>
                <c:pt idx="3">
                  <c:v>77</c:v>
                </c:pt>
                <c:pt idx="4">
                  <c:v>86</c:v>
                </c:pt>
                <c:pt idx="5">
                  <c:v>80</c:v>
                </c:pt>
                <c:pt idx="6">
                  <c:v>118</c:v>
                </c:pt>
                <c:pt idx="7">
                  <c:v>91</c:v>
                </c:pt>
                <c:pt idx="8">
                  <c:v>115</c:v>
                </c:pt>
                <c:pt idx="9">
                  <c:v>118</c:v>
                </c:pt>
                <c:pt idx="10">
                  <c:v>94</c:v>
                </c:pt>
                <c:pt idx="11">
                  <c:v>110</c:v>
                </c:pt>
                <c:pt idx="12">
                  <c:v>95</c:v>
                </c:pt>
                <c:pt idx="13">
                  <c:v>39</c:v>
                </c:pt>
                <c:pt idx="14">
                  <c:v>46</c:v>
                </c:pt>
                <c:pt idx="15">
                  <c:v>40</c:v>
                </c:pt>
                <c:pt idx="16">
                  <c:v>28</c:v>
                </c:pt>
                <c:pt idx="17">
                  <c:v>36</c:v>
                </c:pt>
                <c:pt idx="18">
                  <c:v>57</c:v>
                </c:pt>
                <c:pt idx="19">
                  <c:v>69</c:v>
                </c:pt>
                <c:pt idx="20">
                  <c:v>104</c:v>
                </c:pt>
                <c:pt idx="21">
                  <c:v>189</c:v>
                </c:pt>
                <c:pt idx="22">
                  <c:v>170</c:v>
                </c:pt>
                <c:pt idx="23">
                  <c:v>150</c:v>
                </c:pt>
                <c:pt idx="24">
                  <c:v>143</c:v>
                </c:pt>
                <c:pt idx="25">
                  <c:v>180</c:v>
                </c:pt>
                <c:pt idx="26">
                  <c:v>182</c:v>
                </c:pt>
                <c:pt idx="27">
                  <c:v>163</c:v>
                </c:pt>
                <c:pt idx="28">
                  <c:v>171</c:v>
                </c:pt>
                <c:pt idx="29">
                  <c:v>194</c:v>
                </c:pt>
                <c:pt idx="30">
                  <c:v>195</c:v>
                </c:pt>
                <c:pt idx="31">
                  <c:v>101</c:v>
                </c:pt>
                <c:pt idx="32">
                  <c:v>73</c:v>
                </c:pt>
                <c:pt idx="33">
                  <c:v>47</c:v>
                </c:pt>
                <c:pt idx="34">
                  <c:v>5</c:v>
                </c:pt>
                <c:pt idx="35">
                  <c:v>5</c:v>
                </c:pt>
                <c:pt idx="36">
                  <c:v>4</c:v>
                </c:pt>
                <c:pt idx="37">
                  <c:v>6</c:v>
                </c:pt>
                <c:pt idx="38">
                  <c:v>9</c:v>
                </c:pt>
                <c:pt idx="39">
                  <c:v>4</c:v>
                </c:pt>
                <c:pt idx="40">
                  <c:v>12</c:v>
                </c:pt>
                <c:pt idx="41">
                  <c:v>18</c:v>
                </c:pt>
                <c:pt idx="42">
                  <c:v>19</c:v>
                </c:pt>
                <c:pt idx="43">
                  <c:v>15</c:v>
                </c:pt>
                <c:pt idx="44">
                  <c:v>20</c:v>
                </c:pt>
                <c:pt idx="46">
                  <c:v>72</c:v>
                </c:pt>
                <c:pt idx="47">
                  <c:v>86</c:v>
                </c:pt>
                <c:pt idx="48">
                  <c:v>34</c:v>
                </c:pt>
                <c:pt idx="49">
                  <c:v>19</c:v>
                </c:pt>
                <c:pt idx="50">
                  <c:v>12</c:v>
                </c:pt>
                <c:pt idx="51">
                  <c:v>34</c:v>
                </c:pt>
                <c:pt idx="52">
                  <c:v>31</c:v>
                </c:pt>
                <c:pt idx="53">
                  <c:v>33</c:v>
                </c:pt>
                <c:pt idx="54">
                  <c:v>11</c:v>
                </c:pt>
                <c:pt idx="55">
                  <c:v>9</c:v>
                </c:pt>
                <c:pt idx="56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93-4530-9C2A-8CC82D0B27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478578776"/>
        <c:axId val="478587960"/>
      </c:barChart>
      <c:catAx>
        <c:axId val="478578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78587960"/>
        <c:crosses val="autoZero"/>
        <c:auto val="1"/>
        <c:lblAlgn val="ctr"/>
        <c:lblOffset val="100"/>
        <c:noMultiLvlLbl val="0"/>
      </c:catAx>
      <c:valAx>
        <c:axId val="478587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78578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Falun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Blad1!$A$4</c:f>
              <c:strCache>
                <c:ptCount val="1"/>
                <c:pt idx="0">
                  <c:v>Falun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Blad1!$B$1:$BL$1</c:f>
              <c:strCache>
                <c:ptCount val="57"/>
                <c:pt idx="0">
                  <c:v>Vecka 42</c:v>
                </c:pt>
                <c:pt idx="1">
                  <c:v>Vecka 43</c:v>
                </c:pt>
                <c:pt idx="2">
                  <c:v>Vecka 44</c:v>
                </c:pt>
                <c:pt idx="3">
                  <c:v>Vecka 45</c:v>
                </c:pt>
                <c:pt idx="4">
                  <c:v>Vecka 46</c:v>
                </c:pt>
                <c:pt idx="5">
                  <c:v>Vecka 47</c:v>
                </c:pt>
                <c:pt idx="6">
                  <c:v>Vecka 48</c:v>
                </c:pt>
                <c:pt idx="7">
                  <c:v>Vecka 49</c:v>
                </c:pt>
                <c:pt idx="8">
                  <c:v>Vecka 50</c:v>
                </c:pt>
                <c:pt idx="9">
                  <c:v>Vecka 51</c:v>
                </c:pt>
                <c:pt idx="10">
                  <c:v>Vecka 52</c:v>
                </c:pt>
                <c:pt idx="11">
                  <c:v>Vecka 53</c:v>
                </c:pt>
                <c:pt idx="12">
                  <c:v>Vecka 1-21</c:v>
                </c:pt>
                <c:pt idx="13">
                  <c:v>Vecka 2-21</c:v>
                </c:pt>
                <c:pt idx="14">
                  <c:v>Vecka 3-21</c:v>
                </c:pt>
                <c:pt idx="15">
                  <c:v>Vecka 4-21</c:v>
                </c:pt>
                <c:pt idx="16">
                  <c:v>Vecka 5-21</c:v>
                </c:pt>
                <c:pt idx="17">
                  <c:v>Vecka 6-21</c:v>
                </c:pt>
                <c:pt idx="18">
                  <c:v>Vecka 7-21</c:v>
                </c:pt>
                <c:pt idx="19">
                  <c:v>Vecka 8-21</c:v>
                </c:pt>
                <c:pt idx="20">
                  <c:v>Vecka 9-21</c:v>
                </c:pt>
                <c:pt idx="21">
                  <c:v>Vecka 10-21</c:v>
                </c:pt>
                <c:pt idx="22">
                  <c:v>Vecka 11-21</c:v>
                </c:pt>
                <c:pt idx="23">
                  <c:v>Vecka 12-21</c:v>
                </c:pt>
                <c:pt idx="24">
                  <c:v>Vecka 13-21</c:v>
                </c:pt>
                <c:pt idx="25">
                  <c:v>Vecka 14-21</c:v>
                </c:pt>
                <c:pt idx="26">
                  <c:v>Vecka 15-21</c:v>
                </c:pt>
                <c:pt idx="27">
                  <c:v>Vecka 16-21</c:v>
                </c:pt>
                <c:pt idx="28">
                  <c:v>Vecka 17-21</c:v>
                </c:pt>
                <c:pt idx="29">
                  <c:v>Vecka 18-21</c:v>
                </c:pt>
                <c:pt idx="30">
                  <c:v>Vecka 19-21</c:v>
                </c:pt>
                <c:pt idx="31">
                  <c:v>Vecka 20-21</c:v>
                </c:pt>
                <c:pt idx="32">
                  <c:v>Vecka 21-21</c:v>
                </c:pt>
                <c:pt idx="33">
                  <c:v>Vecka 22-21</c:v>
                </c:pt>
                <c:pt idx="34">
                  <c:v>Vecka 24-21</c:v>
                </c:pt>
                <c:pt idx="35">
                  <c:v>Vecka 25-21</c:v>
                </c:pt>
                <c:pt idx="36">
                  <c:v>Vecka 26-21</c:v>
                </c:pt>
                <c:pt idx="37">
                  <c:v>Vecka 27-21</c:v>
                </c:pt>
                <c:pt idx="38">
                  <c:v>Vecka 28-21</c:v>
                </c:pt>
                <c:pt idx="39">
                  <c:v>Vecka 29-21</c:v>
                </c:pt>
                <c:pt idx="40">
                  <c:v>Vecka 30-21</c:v>
                </c:pt>
                <c:pt idx="41">
                  <c:v>Vecka 31-21</c:v>
                </c:pt>
                <c:pt idx="42">
                  <c:v>Vecka 32-21</c:v>
                </c:pt>
                <c:pt idx="43">
                  <c:v>Vecka 33-21</c:v>
                </c:pt>
                <c:pt idx="44">
                  <c:v>Vecka 34-21</c:v>
                </c:pt>
                <c:pt idx="45">
                  <c:v>Vecka 35-21</c:v>
                </c:pt>
                <c:pt idx="46">
                  <c:v>Vecka 36-21</c:v>
                </c:pt>
                <c:pt idx="47">
                  <c:v>Vecka 37</c:v>
                </c:pt>
                <c:pt idx="48">
                  <c:v>Vecka 38 </c:v>
                </c:pt>
                <c:pt idx="49">
                  <c:v>Vecka 39 </c:v>
                </c:pt>
                <c:pt idx="50">
                  <c:v>Vecka 40 </c:v>
                </c:pt>
                <c:pt idx="51">
                  <c:v>Vecka 41</c:v>
                </c:pt>
                <c:pt idx="52">
                  <c:v>Vecka 42 </c:v>
                </c:pt>
                <c:pt idx="53">
                  <c:v>Vecka 43 </c:v>
                </c:pt>
                <c:pt idx="54">
                  <c:v>Vecka 44 </c:v>
                </c:pt>
                <c:pt idx="55">
                  <c:v>Vecka 45 </c:v>
                </c:pt>
                <c:pt idx="56">
                  <c:v>Vecka 46 </c:v>
                </c:pt>
              </c:strCache>
            </c:strRef>
          </c:cat>
          <c:val>
            <c:numRef>
              <c:f>Blad1!$B$4:$BL$4</c:f>
              <c:numCache>
                <c:formatCode>General</c:formatCode>
                <c:ptCount val="57"/>
                <c:pt idx="0">
                  <c:v>40</c:v>
                </c:pt>
                <c:pt idx="1">
                  <c:v>78</c:v>
                </c:pt>
                <c:pt idx="2">
                  <c:v>196</c:v>
                </c:pt>
                <c:pt idx="3">
                  <c:v>275</c:v>
                </c:pt>
                <c:pt idx="4">
                  <c:v>243</c:v>
                </c:pt>
                <c:pt idx="5">
                  <c:v>190</c:v>
                </c:pt>
                <c:pt idx="6">
                  <c:v>198</c:v>
                </c:pt>
                <c:pt idx="7">
                  <c:v>154</c:v>
                </c:pt>
                <c:pt idx="8">
                  <c:v>109</c:v>
                </c:pt>
                <c:pt idx="9">
                  <c:v>113</c:v>
                </c:pt>
                <c:pt idx="10">
                  <c:v>97</c:v>
                </c:pt>
                <c:pt idx="11">
                  <c:v>146</c:v>
                </c:pt>
                <c:pt idx="12">
                  <c:v>110</c:v>
                </c:pt>
                <c:pt idx="13">
                  <c:v>100</c:v>
                </c:pt>
                <c:pt idx="14">
                  <c:v>108</c:v>
                </c:pt>
                <c:pt idx="15">
                  <c:v>67</c:v>
                </c:pt>
                <c:pt idx="16">
                  <c:v>57</c:v>
                </c:pt>
                <c:pt idx="17">
                  <c:v>37</c:v>
                </c:pt>
                <c:pt idx="18">
                  <c:v>48</c:v>
                </c:pt>
                <c:pt idx="19">
                  <c:v>63</c:v>
                </c:pt>
                <c:pt idx="20">
                  <c:v>77</c:v>
                </c:pt>
                <c:pt idx="21">
                  <c:v>134</c:v>
                </c:pt>
                <c:pt idx="22">
                  <c:v>144</c:v>
                </c:pt>
                <c:pt idx="23">
                  <c:v>146</c:v>
                </c:pt>
                <c:pt idx="24">
                  <c:v>177</c:v>
                </c:pt>
                <c:pt idx="25">
                  <c:v>300</c:v>
                </c:pt>
                <c:pt idx="26">
                  <c:v>201</c:v>
                </c:pt>
                <c:pt idx="27">
                  <c:v>264</c:v>
                </c:pt>
                <c:pt idx="28">
                  <c:v>254</c:v>
                </c:pt>
                <c:pt idx="29">
                  <c:v>233</c:v>
                </c:pt>
                <c:pt idx="30">
                  <c:v>137</c:v>
                </c:pt>
                <c:pt idx="31">
                  <c:v>92</c:v>
                </c:pt>
                <c:pt idx="32">
                  <c:v>30</c:v>
                </c:pt>
                <c:pt idx="33">
                  <c:v>49</c:v>
                </c:pt>
                <c:pt idx="34">
                  <c:v>7</c:v>
                </c:pt>
                <c:pt idx="35">
                  <c:v>2</c:v>
                </c:pt>
                <c:pt idx="36">
                  <c:v>3</c:v>
                </c:pt>
                <c:pt idx="37">
                  <c:v>3</c:v>
                </c:pt>
                <c:pt idx="38">
                  <c:v>2</c:v>
                </c:pt>
                <c:pt idx="39">
                  <c:v>2</c:v>
                </c:pt>
                <c:pt idx="40">
                  <c:v>1</c:v>
                </c:pt>
                <c:pt idx="41">
                  <c:v>13</c:v>
                </c:pt>
                <c:pt idx="42">
                  <c:v>25</c:v>
                </c:pt>
                <c:pt idx="43">
                  <c:v>36</c:v>
                </c:pt>
                <c:pt idx="44">
                  <c:v>40</c:v>
                </c:pt>
                <c:pt idx="46">
                  <c:v>34</c:v>
                </c:pt>
                <c:pt idx="47">
                  <c:v>26</c:v>
                </c:pt>
                <c:pt idx="48">
                  <c:v>15</c:v>
                </c:pt>
                <c:pt idx="49">
                  <c:v>16</c:v>
                </c:pt>
                <c:pt idx="50">
                  <c:v>7</c:v>
                </c:pt>
                <c:pt idx="51">
                  <c:v>18</c:v>
                </c:pt>
                <c:pt idx="52">
                  <c:v>36</c:v>
                </c:pt>
                <c:pt idx="53">
                  <c:v>63</c:v>
                </c:pt>
                <c:pt idx="54">
                  <c:v>19</c:v>
                </c:pt>
                <c:pt idx="55">
                  <c:v>15</c:v>
                </c:pt>
                <c:pt idx="56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F5-4FCB-A1BF-343ECA18B0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473249928"/>
        <c:axId val="473250256"/>
      </c:barChart>
      <c:catAx>
        <c:axId val="473249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73250256"/>
        <c:crosses val="autoZero"/>
        <c:auto val="1"/>
        <c:lblAlgn val="ctr"/>
        <c:lblOffset val="100"/>
        <c:noMultiLvlLbl val="0"/>
      </c:catAx>
      <c:valAx>
        <c:axId val="473250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73249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Gagnef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Blad1!$A$5</c:f>
              <c:strCache>
                <c:ptCount val="1"/>
                <c:pt idx="0">
                  <c:v>Gagnef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Blad1!$B$1:$BL$1</c:f>
              <c:strCache>
                <c:ptCount val="57"/>
                <c:pt idx="0">
                  <c:v>Vecka 42</c:v>
                </c:pt>
                <c:pt idx="1">
                  <c:v>Vecka 43</c:v>
                </c:pt>
                <c:pt idx="2">
                  <c:v>Vecka 44</c:v>
                </c:pt>
                <c:pt idx="3">
                  <c:v>Vecka 45</c:v>
                </c:pt>
                <c:pt idx="4">
                  <c:v>Vecka 46</c:v>
                </c:pt>
                <c:pt idx="5">
                  <c:v>Vecka 47</c:v>
                </c:pt>
                <c:pt idx="6">
                  <c:v>Vecka 48</c:v>
                </c:pt>
                <c:pt idx="7">
                  <c:v>Vecka 49</c:v>
                </c:pt>
                <c:pt idx="8">
                  <c:v>Vecka 50</c:v>
                </c:pt>
                <c:pt idx="9">
                  <c:v>Vecka 51</c:v>
                </c:pt>
                <c:pt idx="10">
                  <c:v>Vecka 52</c:v>
                </c:pt>
                <c:pt idx="11">
                  <c:v>Vecka 53</c:v>
                </c:pt>
                <c:pt idx="12">
                  <c:v>Vecka 1-21</c:v>
                </c:pt>
                <c:pt idx="13">
                  <c:v>Vecka 2-21</c:v>
                </c:pt>
                <c:pt idx="14">
                  <c:v>Vecka 3-21</c:v>
                </c:pt>
                <c:pt idx="15">
                  <c:v>Vecka 4-21</c:v>
                </c:pt>
                <c:pt idx="16">
                  <c:v>Vecka 5-21</c:v>
                </c:pt>
                <c:pt idx="17">
                  <c:v>Vecka 6-21</c:v>
                </c:pt>
                <c:pt idx="18">
                  <c:v>Vecka 7-21</c:v>
                </c:pt>
                <c:pt idx="19">
                  <c:v>Vecka 8-21</c:v>
                </c:pt>
                <c:pt idx="20">
                  <c:v>Vecka 9-21</c:v>
                </c:pt>
                <c:pt idx="21">
                  <c:v>Vecka 10-21</c:v>
                </c:pt>
                <c:pt idx="22">
                  <c:v>Vecka 11-21</c:v>
                </c:pt>
                <c:pt idx="23">
                  <c:v>Vecka 12-21</c:v>
                </c:pt>
                <c:pt idx="24">
                  <c:v>Vecka 13-21</c:v>
                </c:pt>
                <c:pt idx="25">
                  <c:v>Vecka 14-21</c:v>
                </c:pt>
                <c:pt idx="26">
                  <c:v>Vecka 15-21</c:v>
                </c:pt>
                <c:pt idx="27">
                  <c:v>Vecka 16-21</c:v>
                </c:pt>
                <c:pt idx="28">
                  <c:v>Vecka 17-21</c:v>
                </c:pt>
                <c:pt idx="29">
                  <c:v>Vecka 18-21</c:v>
                </c:pt>
                <c:pt idx="30">
                  <c:v>Vecka 19-21</c:v>
                </c:pt>
                <c:pt idx="31">
                  <c:v>Vecka 20-21</c:v>
                </c:pt>
                <c:pt idx="32">
                  <c:v>Vecka 21-21</c:v>
                </c:pt>
                <c:pt idx="33">
                  <c:v>Vecka 22-21</c:v>
                </c:pt>
                <c:pt idx="34">
                  <c:v>Vecka 24-21</c:v>
                </c:pt>
                <c:pt idx="35">
                  <c:v>Vecka 25-21</c:v>
                </c:pt>
                <c:pt idx="36">
                  <c:v>Vecka 26-21</c:v>
                </c:pt>
                <c:pt idx="37">
                  <c:v>Vecka 27-21</c:v>
                </c:pt>
                <c:pt idx="38">
                  <c:v>Vecka 28-21</c:v>
                </c:pt>
                <c:pt idx="39">
                  <c:v>Vecka 29-21</c:v>
                </c:pt>
                <c:pt idx="40">
                  <c:v>Vecka 30-21</c:v>
                </c:pt>
                <c:pt idx="41">
                  <c:v>Vecka 31-21</c:v>
                </c:pt>
                <c:pt idx="42">
                  <c:v>Vecka 32-21</c:v>
                </c:pt>
                <c:pt idx="43">
                  <c:v>Vecka 33-21</c:v>
                </c:pt>
                <c:pt idx="44">
                  <c:v>Vecka 34-21</c:v>
                </c:pt>
                <c:pt idx="45">
                  <c:v>Vecka 35-21</c:v>
                </c:pt>
                <c:pt idx="46">
                  <c:v>Vecka 36-21</c:v>
                </c:pt>
                <c:pt idx="47">
                  <c:v>Vecka 37</c:v>
                </c:pt>
                <c:pt idx="48">
                  <c:v>Vecka 38 </c:v>
                </c:pt>
                <c:pt idx="49">
                  <c:v>Vecka 39 </c:v>
                </c:pt>
                <c:pt idx="50">
                  <c:v>Vecka 40 </c:v>
                </c:pt>
                <c:pt idx="51">
                  <c:v>Vecka 41</c:v>
                </c:pt>
                <c:pt idx="52">
                  <c:v>Vecka 42 </c:v>
                </c:pt>
                <c:pt idx="53">
                  <c:v>Vecka 43 </c:v>
                </c:pt>
                <c:pt idx="54">
                  <c:v>Vecka 44 </c:v>
                </c:pt>
                <c:pt idx="55">
                  <c:v>Vecka 45 </c:v>
                </c:pt>
                <c:pt idx="56">
                  <c:v>Vecka 46 </c:v>
                </c:pt>
              </c:strCache>
            </c:strRef>
          </c:cat>
          <c:val>
            <c:numRef>
              <c:f>Blad1!$B$5:$BL$5</c:f>
              <c:numCache>
                <c:formatCode>General</c:formatCode>
                <c:ptCount val="57"/>
                <c:pt idx="0">
                  <c:v>10</c:v>
                </c:pt>
                <c:pt idx="1">
                  <c:v>9</c:v>
                </c:pt>
                <c:pt idx="2">
                  <c:v>5</c:v>
                </c:pt>
                <c:pt idx="3">
                  <c:v>18</c:v>
                </c:pt>
                <c:pt idx="4">
                  <c:v>15</c:v>
                </c:pt>
                <c:pt idx="5">
                  <c:v>17</c:v>
                </c:pt>
                <c:pt idx="6">
                  <c:v>19</c:v>
                </c:pt>
                <c:pt idx="7">
                  <c:v>10</c:v>
                </c:pt>
                <c:pt idx="8">
                  <c:v>22</c:v>
                </c:pt>
                <c:pt idx="9">
                  <c:v>32</c:v>
                </c:pt>
                <c:pt idx="10">
                  <c:v>41</c:v>
                </c:pt>
                <c:pt idx="11">
                  <c:v>56</c:v>
                </c:pt>
                <c:pt idx="12">
                  <c:v>17</c:v>
                </c:pt>
                <c:pt idx="13">
                  <c:v>14</c:v>
                </c:pt>
                <c:pt idx="14">
                  <c:v>11</c:v>
                </c:pt>
                <c:pt idx="15">
                  <c:v>6</c:v>
                </c:pt>
                <c:pt idx="16">
                  <c:v>2</c:v>
                </c:pt>
                <c:pt idx="17">
                  <c:v>4</c:v>
                </c:pt>
                <c:pt idx="18">
                  <c:v>7</c:v>
                </c:pt>
                <c:pt idx="19">
                  <c:v>12</c:v>
                </c:pt>
                <c:pt idx="20">
                  <c:v>33</c:v>
                </c:pt>
                <c:pt idx="21">
                  <c:v>14</c:v>
                </c:pt>
                <c:pt idx="22">
                  <c:v>32</c:v>
                </c:pt>
                <c:pt idx="23">
                  <c:v>32</c:v>
                </c:pt>
                <c:pt idx="24">
                  <c:v>29</c:v>
                </c:pt>
                <c:pt idx="25">
                  <c:v>48</c:v>
                </c:pt>
                <c:pt idx="26">
                  <c:v>33</c:v>
                </c:pt>
                <c:pt idx="27">
                  <c:v>30</c:v>
                </c:pt>
                <c:pt idx="28">
                  <c:v>32</c:v>
                </c:pt>
                <c:pt idx="29">
                  <c:v>20</c:v>
                </c:pt>
                <c:pt idx="30">
                  <c:v>24</c:v>
                </c:pt>
                <c:pt idx="31">
                  <c:v>19</c:v>
                </c:pt>
                <c:pt idx="32">
                  <c:v>15</c:v>
                </c:pt>
                <c:pt idx="33">
                  <c:v>7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0</c:v>
                </c:pt>
                <c:pt idx="38">
                  <c:v>2</c:v>
                </c:pt>
                <c:pt idx="39">
                  <c:v>0</c:v>
                </c:pt>
                <c:pt idx="40">
                  <c:v>1</c:v>
                </c:pt>
                <c:pt idx="41">
                  <c:v>2</c:v>
                </c:pt>
                <c:pt idx="42">
                  <c:v>4</c:v>
                </c:pt>
                <c:pt idx="43">
                  <c:v>12</c:v>
                </c:pt>
                <c:pt idx="44">
                  <c:v>15</c:v>
                </c:pt>
                <c:pt idx="46">
                  <c:v>25</c:v>
                </c:pt>
                <c:pt idx="47">
                  <c:v>14</c:v>
                </c:pt>
                <c:pt idx="48">
                  <c:v>3</c:v>
                </c:pt>
                <c:pt idx="49">
                  <c:v>1</c:v>
                </c:pt>
                <c:pt idx="50">
                  <c:v>0</c:v>
                </c:pt>
                <c:pt idx="51">
                  <c:v>0</c:v>
                </c:pt>
                <c:pt idx="52">
                  <c:v>4</c:v>
                </c:pt>
                <c:pt idx="53">
                  <c:v>3</c:v>
                </c:pt>
                <c:pt idx="54">
                  <c:v>1</c:v>
                </c:pt>
                <c:pt idx="55">
                  <c:v>4</c:v>
                </c:pt>
                <c:pt idx="5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4B-40FF-9089-F5703C36A7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680940800"/>
        <c:axId val="680938504"/>
      </c:barChart>
      <c:catAx>
        <c:axId val="68094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80938504"/>
        <c:crosses val="autoZero"/>
        <c:auto val="1"/>
        <c:lblAlgn val="ctr"/>
        <c:lblOffset val="100"/>
        <c:noMultiLvlLbl val="0"/>
      </c:catAx>
      <c:valAx>
        <c:axId val="680938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80940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Hedemora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Blad1!$A$6</c:f>
              <c:strCache>
                <c:ptCount val="1"/>
                <c:pt idx="0">
                  <c:v>Hedemora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Blad1!$B$1:$BL$1</c:f>
              <c:strCache>
                <c:ptCount val="57"/>
                <c:pt idx="0">
                  <c:v>Vecka 42</c:v>
                </c:pt>
                <c:pt idx="1">
                  <c:v>Vecka 43</c:v>
                </c:pt>
                <c:pt idx="2">
                  <c:v>Vecka 44</c:v>
                </c:pt>
                <c:pt idx="3">
                  <c:v>Vecka 45</c:v>
                </c:pt>
                <c:pt idx="4">
                  <c:v>Vecka 46</c:v>
                </c:pt>
                <c:pt idx="5">
                  <c:v>Vecka 47</c:v>
                </c:pt>
                <c:pt idx="6">
                  <c:v>Vecka 48</c:v>
                </c:pt>
                <c:pt idx="7">
                  <c:v>Vecka 49</c:v>
                </c:pt>
                <c:pt idx="8">
                  <c:v>Vecka 50</c:v>
                </c:pt>
                <c:pt idx="9">
                  <c:v>Vecka 51</c:v>
                </c:pt>
                <c:pt idx="10">
                  <c:v>Vecka 52</c:v>
                </c:pt>
                <c:pt idx="11">
                  <c:v>Vecka 53</c:v>
                </c:pt>
                <c:pt idx="12">
                  <c:v>Vecka 1-21</c:v>
                </c:pt>
                <c:pt idx="13">
                  <c:v>Vecka 2-21</c:v>
                </c:pt>
                <c:pt idx="14">
                  <c:v>Vecka 3-21</c:v>
                </c:pt>
                <c:pt idx="15">
                  <c:v>Vecka 4-21</c:v>
                </c:pt>
                <c:pt idx="16">
                  <c:v>Vecka 5-21</c:v>
                </c:pt>
                <c:pt idx="17">
                  <c:v>Vecka 6-21</c:v>
                </c:pt>
                <c:pt idx="18">
                  <c:v>Vecka 7-21</c:v>
                </c:pt>
                <c:pt idx="19">
                  <c:v>Vecka 8-21</c:v>
                </c:pt>
                <c:pt idx="20">
                  <c:v>Vecka 9-21</c:v>
                </c:pt>
                <c:pt idx="21">
                  <c:v>Vecka 10-21</c:v>
                </c:pt>
                <c:pt idx="22">
                  <c:v>Vecka 11-21</c:v>
                </c:pt>
                <c:pt idx="23">
                  <c:v>Vecka 12-21</c:v>
                </c:pt>
                <c:pt idx="24">
                  <c:v>Vecka 13-21</c:v>
                </c:pt>
                <c:pt idx="25">
                  <c:v>Vecka 14-21</c:v>
                </c:pt>
                <c:pt idx="26">
                  <c:v>Vecka 15-21</c:v>
                </c:pt>
                <c:pt idx="27">
                  <c:v>Vecka 16-21</c:v>
                </c:pt>
                <c:pt idx="28">
                  <c:v>Vecka 17-21</c:v>
                </c:pt>
                <c:pt idx="29">
                  <c:v>Vecka 18-21</c:v>
                </c:pt>
                <c:pt idx="30">
                  <c:v>Vecka 19-21</c:v>
                </c:pt>
                <c:pt idx="31">
                  <c:v>Vecka 20-21</c:v>
                </c:pt>
                <c:pt idx="32">
                  <c:v>Vecka 21-21</c:v>
                </c:pt>
                <c:pt idx="33">
                  <c:v>Vecka 22-21</c:v>
                </c:pt>
                <c:pt idx="34">
                  <c:v>Vecka 24-21</c:v>
                </c:pt>
                <c:pt idx="35">
                  <c:v>Vecka 25-21</c:v>
                </c:pt>
                <c:pt idx="36">
                  <c:v>Vecka 26-21</c:v>
                </c:pt>
                <c:pt idx="37">
                  <c:v>Vecka 27-21</c:v>
                </c:pt>
                <c:pt idx="38">
                  <c:v>Vecka 28-21</c:v>
                </c:pt>
                <c:pt idx="39">
                  <c:v>Vecka 29-21</c:v>
                </c:pt>
                <c:pt idx="40">
                  <c:v>Vecka 30-21</c:v>
                </c:pt>
                <c:pt idx="41">
                  <c:v>Vecka 31-21</c:v>
                </c:pt>
                <c:pt idx="42">
                  <c:v>Vecka 32-21</c:v>
                </c:pt>
                <c:pt idx="43">
                  <c:v>Vecka 33-21</c:v>
                </c:pt>
                <c:pt idx="44">
                  <c:v>Vecka 34-21</c:v>
                </c:pt>
                <c:pt idx="45">
                  <c:v>Vecka 35-21</c:v>
                </c:pt>
                <c:pt idx="46">
                  <c:v>Vecka 36-21</c:v>
                </c:pt>
                <c:pt idx="47">
                  <c:v>Vecka 37</c:v>
                </c:pt>
                <c:pt idx="48">
                  <c:v>Vecka 38 </c:v>
                </c:pt>
                <c:pt idx="49">
                  <c:v>Vecka 39 </c:v>
                </c:pt>
                <c:pt idx="50">
                  <c:v>Vecka 40 </c:v>
                </c:pt>
                <c:pt idx="51">
                  <c:v>Vecka 41</c:v>
                </c:pt>
                <c:pt idx="52">
                  <c:v>Vecka 42 </c:v>
                </c:pt>
                <c:pt idx="53">
                  <c:v>Vecka 43 </c:v>
                </c:pt>
                <c:pt idx="54">
                  <c:v>Vecka 44 </c:v>
                </c:pt>
                <c:pt idx="55">
                  <c:v>Vecka 45 </c:v>
                </c:pt>
                <c:pt idx="56">
                  <c:v>Vecka 46 </c:v>
                </c:pt>
              </c:strCache>
            </c:strRef>
          </c:cat>
          <c:val>
            <c:numRef>
              <c:f>Blad1!$B$6:$BL$6</c:f>
              <c:numCache>
                <c:formatCode>General</c:formatCode>
                <c:ptCount val="57"/>
                <c:pt idx="0">
                  <c:v>6</c:v>
                </c:pt>
                <c:pt idx="1">
                  <c:v>5</c:v>
                </c:pt>
                <c:pt idx="2">
                  <c:v>9</c:v>
                </c:pt>
                <c:pt idx="3">
                  <c:v>12</c:v>
                </c:pt>
                <c:pt idx="4">
                  <c:v>34</c:v>
                </c:pt>
                <c:pt idx="5">
                  <c:v>29</c:v>
                </c:pt>
                <c:pt idx="6">
                  <c:v>22</c:v>
                </c:pt>
                <c:pt idx="7">
                  <c:v>31</c:v>
                </c:pt>
                <c:pt idx="8">
                  <c:v>52</c:v>
                </c:pt>
                <c:pt idx="9">
                  <c:v>105</c:v>
                </c:pt>
                <c:pt idx="10">
                  <c:v>60</c:v>
                </c:pt>
                <c:pt idx="11">
                  <c:v>90</c:v>
                </c:pt>
                <c:pt idx="12">
                  <c:v>38</c:v>
                </c:pt>
                <c:pt idx="13">
                  <c:v>42</c:v>
                </c:pt>
                <c:pt idx="14">
                  <c:v>20</c:v>
                </c:pt>
                <c:pt idx="15">
                  <c:v>12</c:v>
                </c:pt>
                <c:pt idx="16">
                  <c:v>10</c:v>
                </c:pt>
                <c:pt idx="17">
                  <c:v>13</c:v>
                </c:pt>
                <c:pt idx="18">
                  <c:v>12</c:v>
                </c:pt>
                <c:pt idx="19">
                  <c:v>14</c:v>
                </c:pt>
                <c:pt idx="20">
                  <c:v>11</c:v>
                </c:pt>
                <c:pt idx="21">
                  <c:v>26</c:v>
                </c:pt>
                <c:pt idx="22">
                  <c:v>33</c:v>
                </c:pt>
                <c:pt idx="23">
                  <c:v>28</c:v>
                </c:pt>
                <c:pt idx="24">
                  <c:v>29</c:v>
                </c:pt>
                <c:pt idx="25">
                  <c:v>84</c:v>
                </c:pt>
                <c:pt idx="26">
                  <c:v>101</c:v>
                </c:pt>
                <c:pt idx="27">
                  <c:v>148</c:v>
                </c:pt>
                <c:pt idx="28">
                  <c:v>109</c:v>
                </c:pt>
                <c:pt idx="29">
                  <c:v>44</c:v>
                </c:pt>
                <c:pt idx="30">
                  <c:v>26</c:v>
                </c:pt>
                <c:pt idx="31">
                  <c:v>12</c:v>
                </c:pt>
                <c:pt idx="32">
                  <c:v>8</c:v>
                </c:pt>
                <c:pt idx="33">
                  <c:v>5</c:v>
                </c:pt>
                <c:pt idx="34">
                  <c:v>3</c:v>
                </c:pt>
                <c:pt idx="35">
                  <c:v>3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1</c:v>
                </c:pt>
                <c:pt idx="40">
                  <c:v>2</c:v>
                </c:pt>
                <c:pt idx="41">
                  <c:v>0</c:v>
                </c:pt>
                <c:pt idx="42">
                  <c:v>6</c:v>
                </c:pt>
                <c:pt idx="43">
                  <c:v>3</c:v>
                </c:pt>
                <c:pt idx="44">
                  <c:v>6</c:v>
                </c:pt>
                <c:pt idx="46">
                  <c:v>1</c:v>
                </c:pt>
                <c:pt idx="47">
                  <c:v>3</c:v>
                </c:pt>
                <c:pt idx="48">
                  <c:v>1</c:v>
                </c:pt>
                <c:pt idx="49">
                  <c:v>3</c:v>
                </c:pt>
                <c:pt idx="50">
                  <c:v>2</c:v>
                </c:pt>
                <c:pt idx="51">
                  <c:v>1</c:v>
                </c:pt>
                <c:pt idx="52">
                  <c:v>0</c:v>
                </c:pt>
                <c:pt idx="53">
                  <c:v>3</c:v>
                </c:pt>
                <c:pt idx="54">
                  <c:v>2</c:v>
                </c:pt>
                <c:pt idx="55">
                  <c:v>3</c:v>
                </c:pt>
                <c:pt idx="56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6E-49F4-94B9-F40207C029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484214600"/>
        <c:axId val="484214928"/>
      </c:barChart>
      <c:catAx>
        <c:axId val="484214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84214928"/>
        <c:crosses val="autoZero"/>
        <c:auto val="1"/>
        <c:lblAlgn val="ctr"/>
        <c:lblOffset val="100"/>
        <c:noMultiLvlLbl val="0"/>
      </c:catAx>
      <c:valAx>
        <c:axId val="484214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84214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/>
              <a:t>Leksand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Blad1!$A$7</c:f>
              <c:strCache>
                <c:ptCount val="1"/>
                <c:pt idx="0">
                  <c:v>Leksand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Blad1!$B$1:$BL$1</c:f>
              <c:strCache>
                <c:ptCount val="57"/>
                <c:pt idx="0">
                  <c:v>Vecka 42</c:v>
                </c:pt>
                <c:pt idx="1">
                  <c:v>Vecka 43</c:v>
                </c:pt>
                <c:pt idx="2">
                  <c:v>Vecka 44</c:v>
                </c:pt>
                <c:pt idx="3">
                  <c:v>Vecka 45</c:v>
                </c:pt>
                <c:pt idx="4">
                  <c:v>Vecka 46</c:v>
                </c:pt>
                <c:pt idx="5">
                  <c:v>Vecka 47</c:v>
                </c:pt>
                <c:pt idx="6">
                  <c:v>Vecka 48</c:v>
                </c:pt>
                <c:pt idx="7">
                  <c:v>Vecka 49</c:v>
                </c:pt>
                <c:pt idx="8">
                  <c:v>Vecka 50</c:v>
                </c:pt>
                <c:pt idx="9">
                  <c:v>Vecka 51</c:v>
                </c:pt>
                <c:pt idx="10">
                  <c:v>Vecka 52</c:v>
                </c:pt>
                <c:pt idx="11">
                  <c:v>Vecka 53</c:v>
                </c:pt>
                <c:pt idx="12">
                  <c:v>Vecka 1-21</c:v>
                </c:pt>
                <c:pt idx="13">
                  <c:v>Vecka 2-21</c:v>
                </c:pt>
                <c:pt idx="14">
                  <c:v>Vecka 3-21</c:v>
                </c:pt>
                <c:pt idx="15">
                  <c:v>Vecka 4-21</c:v>
                </c:pt>
                <c:pt idx="16">
                  <c:v>Vecka 5-21</c:v>
                </c:pt>
                <c:pt idx="17">
                  <c:v>Vecka 6-21</c:v>
                </c:pt>
                <c:pt idx="18">
                  <c:v>Vecka 7-21</c:v>
                </c:pt>
                <c:pt idx="19">
                  <c:v>Vecka 8-21</c:v>
                </c:pt>
                <c:pt idx="20">
                  <c:v>Vecka 9-21</c:v>
                </c:pt>
                <c:pt idx="21">
                  <c:v>Vecka 10-21</c:v>
                </c:pt>
                <c:pt idx="22">
                  <c:v>Vecka 11-21</c:v>
                </c:pt>
                <c:pt idx="23">
                  <c:v>Vecka 12-21</c:v>
                </c:pt>
                <c:pt idx="24">
                  <c:v>Vecka 13-21</c:v>
                </c:pt>
                <c:pt idx="25">
                  <c:v>Vecka 14-21</c:v>
                </c:pt>
                <c:pt idx="26">
                  <c:v>Vecka 15-21</c:v>
                </c:pt>
                <c:pt idx="27">
                  <c:v>Vecka 16-21</c:v>
                </c:pt>
                <c:pt idx="28">
                  <c:v>Vecka 17-21</c:v>
                </c:pt>
                <c:pt idx="29">
                  <c:v>Vecka 18-21</c:v>
                </c:pt>
                <c:pt idx="30">
                  <c:v>Vecka 19-21</c:v>
                </c:pt>
                <c:pt idx="31">
                  <c:v>Vecka 20-21</c:v>
                </c:pt>
                <c:pt idx="32">
                  <c:v>Vecka 21-21</c:v>
                </c:pt>
                <c:pt idx="33">
                  <c:v>Vecka 22-21</c:v>
                </c:pt>
                <c:pt idx="34">
                  <c:v>Vecka 24-21</c:v>
                </c:pt>
                <c:pt idx="35">
                  <c:v>Vecka 25-21</c:v>
                </c:pt>
                <c:pt idx="36">
                  <c:v>Vecka 26-21</c:v>
                </c:pt>
                <c:pt idx="37">
                  <c:v>Vecka 27-21</c:v>
                </c:pt>
                <c:pt idx="38">
                  <c:v>Vecka 28-21</c:v>
                </c:pt>
                <c:pt idx="39">
                  <c:v>Vecka 29-21</c:v>
                </c:pt>
                <c:pt idx="40">
                  <c:v>Vecka 30-21</c:v>
                </c:pt>
                <c:pt idx="41">
                  <c:v>Vecka 31-21</c:v>
                </c:pt>
                <c:pt idx="42">
                  <c:v>Vecka 32-21</c:v>
                </c:pt>
                <c:pt idx="43">
                  <c:v>Vecka 33-21</c:v>
                </c:pt>
                <c:pt idx="44">
                  <c:v>Vecka 34-21</c:v>
                </c:pt>
                <c:pt idx="45">
                  <c:v>Vecka 35-21</c:v>
                </c:pt>
                <c:pt idx="46">
                  <c:v>Vecka 36-21</c:v>
                </c:pt>
                <c:pt idx="47">
                  <c:v>Vecka 37</c:v>
                </c:pt>
                <c:pt idx="48">
                  <c:v>Vecka 38 </c:v>
                </c:pt>
                <c:pt idx="49">
                  <c:v>Vecka 39 </c:v>
                </c:pt>
                <c:pt idx="50">
                  <c:v>Vecka 40 </c:v>
                </c:pt>
                <c:pt idx="51">
                  <c:v>Vecka 41</c:v>
                </c:pt>
                <c:pt idx="52">
                  <c:v>Vecka 42 </c:v>
                </c:pt>
                <c:pt idx="53">
                  <c:v>Vecka 43 </c:v>
                </c:pt>
                <c:pt idx="54">
                  <c:v>Vecka 44 </c:v>
                </c:pt>
                <c:pt idx="55">
                  <c:v>Vecka 45 </c:v>
                </c:pt>
                <c:pt idx="56">
                  <c:v>Vecka 46 </c:v>
                </c:pt>
              </c:strCache>
            </c:strRef>
          </c:cat>
          <c:val>
            <c:numRef>
              <c:f>Blad1!$B$7:$BL$7</c:f>
              <c:numCache>
                <c:formatCode>General</c:formatCode>
                <c:ptCount val="57"/>
                <c:pt idx="0">
                  <c:v>10</c:v>
                </c:pt>
                <c:pt idx="1">
                  <c:v>18</c:v>
                </c:pt>
                <c:pt idx="2">
                  <c:v>26</c:v>
                </c:pt>
                <c:pt idx="3">
                  <c:v>39</c:v>
                </c:pt>
                <c:pt idx="4">
                  <c:v>36</c:v>
                </c:pt>
                <c:pt idx="5">
                  <c:v>47</c:v>
                </c:pt>
                <c:pt idx="6">
                  <c:v>64</c:v>
                </c:pt>
                <c:pt idx="7">
                  <c:v>83</c:v>
                </c:pt>
                <c:pt idx="8">
                  <c:v>79</c:v>
                </c:pt>
                <c:pt idx="9">
                  <c:v>85</c:v>
                </c:pt>
                <c:pt idx="10">
                  <c:v>49</c:v>
                </c:pt>
                <c:pt idx="11">
                  <c:v>49</c:v>
                </c:pt>
                <c:pt idx="12">
                  <c:v>12</c:v>
                </c:pt>
                <c:pt idx="13">
                  <c:v>23</c:v>
                </c:pt>
                <c:pt idx="14">
                  <c:v>6</c:v>
                </c:pt>
                <c:pt idx="15">
                  <c:v>6</c:v>
                </c:pt>
                <c:pt idx="16">
                  <c:v>5</c:v>
                </c:pt>
                <c:pt idx="17">
                  <c:v>13</c:v>
                </c:pt>
                <c:pt idx="18">
                  <c:v>7</c:v>
                </c:pt>
                <c:pt idx="19">
                  <c:v>27</c:v>
                </c:pt>
                <c:pt idx="20">
                  <c:v>27</c:v>
                </c:pt>
                <c:pt idx="21">
                  <c:v>27</c:v>
                </c:pt>
                <c:pt idx="22">
                  <c:v>38</c:v>
                </c:pt>
                <c:pt idx="23">
                  <c:v>40</c:v>
                </c:pt>
                <c:pt idx="24">
                  <c:v>33</c:v>
                </c:pt>
                <c:pt idx="25">
                  <c:v>24</c:v>
                </c:pt>
                <c:pt idx="26">
                  <c:v>18</c:v>
                </c:pt>
                <c:pt idx="27">
                  <c:v>26</c:v>
                </c:pt>
                <c:pt idx="28">
                  <c:v>22</c:v>
                </c:pt>
                <c:pt idx="29">
                  <c:v>31</c:v>
                </c:pt>
                <c:pt idx="30">
                  <c:v>29</c:v>
                </c:pt>
                <c:pt idx="31">
                  <c:v>24</c:v>
                </c:pt>
                <c:pt idx="32">
                  <c:v>9</c:v>
                </c:pt>
                <c:pt idx="33">
                  <c:v>8</c:v>
                </c:pt>
                <c:pt idx="34">
                  <c:v>3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1</c:v>
                </c:pt>
                <c:pt idx="42">
                  <c:v>8</c:v>
                </c:pt>
                <c:pt idx="43">
                  <c:v>11</c:v>
                </c:pt>
                <c:pt idx="44">
                  <c:v>3</c:v>
                </c:pt>
                <c:pt idx="46">
                  <c:v>10</c:v>
                </c:pt>
                <c:pt idx="47">
                  <c:v>16</c:v>
                </c:pt>
                <c:pt idx="48">
                  <c:v>10</c:v>
                </c:pt>
                <c:pt idx="49">
                  <c:v>9</c:v>
                </c:pt>
                <c:pt idx="50">
                  <c:v>2</c:v>
                </c:pt>
                <c:pt idx="51">
                  <c:v>1</c:v>
                </c:pt>
                <c:pt idx="52">
                  <c:v>2</c:v>
                </c:pt>
                <c:pt idx="53">
                  <c:v>0</c:v>
                </c:pt>
                <c:pt idx="54">
                  <c:v>0</c:v>
                </c:pt>
                <c:pt idx="55">
                  <c:v>2</c:v>
                </c:pt>
                <c:pt idx="5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38-4F1E-A2C7-638BCDCA15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480538176"/>
        <c:axId val="480533256"/>
      </c:barChart>
      <c:catAx>
        <c:axId val="48053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80533256"/>
        <c:crosses val="autoZero"/>
        <c:auto val="1"/>
        <c:lblAlgn val="ctr"/>
        <c:lblOffset val="100"/>
        <c:noMultiLvlLbl val="0"/>
      </c:catAx>
      <c:valAx>
        <c:axId val="480533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80538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/>
              <a:t>Ludvika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Blad1!$A$8</c:f>
              <c:strCache>
                <c:ptCount val="1"/>
                <c:pt idx="0">
                  <c:v>Ludvika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Blad1!$B$1:$BL$1</c:f>
              <c:strCache>
                <c:ptCount val="57"/>
                <c:pt idx="0">
                  <c:v>Vecka 42</c:v>
                </c:pt>
                <c:pt idx="1">
                  <c:v>Vecka 43</c:v>
                </c:pt>
                <c:pt idx="2">
                  <c:v>Vecka 44</c:v>
                </c:pt>
                <c:pt idx="3">
                  <c:v>Vecka 45</c:v>
                </c:pt>
                <c:pt idx="4">
                  <c:v>Vecka 46</c:v>
                </c:pt>
                <c:pt idx="5">
                  <c:v>Vecka 47</c:v>
                </c:pt>
                <c:pt idx="6">
                  <c:v>Vecka 48</c:v>
                </c:pt>
                <c:pt idx="7">
                  <c:v>Vecka 49</c:v>
                </c:pt>
                <c:pt idx="8">
                  <c:v>Vecka 50</c:v>
                </c:pt>
                <c:pt idx="9">
                  <c:v>Vecka 51</c:v>
                </c:pt>
                <c:pt idx="10">
                  <c:v>Vecka 52</c:v>
                </c:pt>
                <c:pt idx="11">
                  <c:v>Vecka 53</c:v>
                </c:pt>
                <c:pt idx="12">
                  <c:v>Vecka 1-21</c:v>
                </c:pt>
                <c:pt idx="13">
                  <c:v>Vecka 2-21</c:v>
                </c:pt>
                <c:pt idx="14">
                  <c:v>Vecka 3-21</c:v>
                </c:pt>
                <c:pt idx="15">
                  <c:v>Vecka 4-21</c:v>
                </c:pt>
                <c:pt idx="16">
                  <c:v>Vecka 5-21</c:v>
                </c:pt>
                <c:pt idx="17">
                  <c:v>Vecka 6-21</c:v>
                </c:pt>
                <c:pt idx="18">
                  <c:v>Vecka 7-21</c:v>
                </c:pt>
                <c:pt idx="19">
                  <c:v>Vecka 8-21</c:v>
                </c:pt>
                <c:pt idx="20">
                  <c:v>Vecka 9-21</c:v>
                </c:pt>
                <c:pt idx="21">
                  <c:v>Vecka 10-21</c:v>
                </c:pt>
                <c:pt idx="22">
                  <c:v>Vecka 11-21</c:v>
                </c:pt>
                <c:pt idx="23">
                  <c:v>Vecka 12-21</c:v>
                </c:pt>
                <c:pt idx="24">
                  <c:v>Vecka 13-21</c:v>
                </c:pt>
                <c:pt idx="25">
                  <c:v>Vecka 14-21</c:v>
                </c:pt>
                <c:pt idx="26">
                  <c:v>Vecka 15-21</c:v>
                </c:pt>
                <c:pt idx="27">
                  <c:v>Vecka 16-21</c:v>
                </c:pt>
                <c:pt idx="28">
                  <c:v>Vecka 17-21</c:v>
                </c:pt>
                <c:pt idx="29">
                  <c:v>Vecka 18-21</c:v>
                </c:pt>
                <c:pt idx="30">
                  <c:v>Vecka 19-21</c:v>
                </c:pt>
                <c:pt idx="31">
                  <c:v>Vecka 20-21</c:v>
                </c:pt>
                <c:pt idx="32">
                  <c:v>Vecka 21-21</c:v>
                </c:pt>
                <c:pt idx="33">
                  <c:v>Vecka 22-21</c:v>
                </c:pt>
                <c:pt idx="34">
                  <c:v>Vecka 24-21</c:v>
                </c:pt>
                <c:pt idx="35">
                  <c:v>Vecka 25-21</c:v>
                </c:pt>
                <c:pt idx="36">
                  <c:v>Vecka 26-21</c:v>
                </c:pt>
                <c:pt idx="37">
                  <c:v>Vecka 27-21</c:v>
                </c:pt>
                <c:pt idx="38">
                  <c:v>Vecka 28-21</c:v>
                </c:pt>
                <c:pt idx="39">
                  <c:v>Vecka 29-21</c:v>
                </c:pt>
                <c:pt idx="40">
                  <c:v>Vecka 30-21</c:v>
                </c:pt>
                <c:pt idx="41">
                  <c:v>Vecka 31-21</c:v>
                </c:pt>
                <c:pt idx="42">
                  <c:v>Vecka 32-21</c:v>
                </c:pt>
                <c:pt idx="43">
                  <c:v>Vecka 33-21</c:v>
                </c:pt>
                <c:pt idx="44">
                  <c:v>Vecka 34-21</c:v>
                </c:pt>
                <c:pt idx="45">
                  <c:v>Vecka 35-21</c:v>
                </c:pt>
                <c:pt idx="46">
                  <c:v>Vecka 36-21</c:v>
                </c:pt>
                <c:pt idx="47">
                  <c:v>Vecka 37</c:v>
                </c:pt>
                <c:pt idx="48">
                  <c:v>Vecka 38 </c:v>
                </c:pt>
                <c:pt idx="49">
                  <c:v>Vecka 39 </c:v>
                </c:pt>
                <c:pt idx="50">
                  <c:v>Vecka 40 </c:v>
                </c:pt>
                <c:pt idx="51">
                  <c:v>Vecka 41</c:v>
                </c:pt>
                <c:pt idx="52">
                  <c:v>Vecka 42 </c:v>
                </c:pt>
                <c:pt idx="53">
                  <c:v>Vecka 43 </c:v>
                </c:pt>
                <c:pt idx="54">
                  <c:v>Vecka 44 </c:v>
                </c:pt>
                <c:pt idx="55">
                  <c:v>Vecka 45 </c:v>
                </c:pt>
                <c:pt idx="56">
                  <c:v>Vecka 46 </c:v>
                </c:pt>
              </c:strCache>
            </c:strRef>
          </c:cat>
          <c:val>
            <c:numRef>
              <c:f>Blad1!$B$8:$BL$8</c:f>
              <c:numCache>
                <c:formatCode>General</c:formatCode>
                <c:ptCount val="57"/>
                <c:pt idx="0">
                  <c:v>0</c:v>
                </c:pt>
                <c:pt idx="1">
                  <c:v>3</c:v>
                </c:pt>
                <c:pt idx="2">
                  <c:v>18</c:v>
                </c:pt>
                <c:pt idx="3">
                  <c:v>31</c:v>
                </c:pt>
                <c:pt idx="4">
                  <c:v>39</c:v>
                </c:pt>
                <c:pt idx="5">
                  <c:v>47</c:v>
                </c:pt>
                <c:pt idx="6">
                  <c:v>72</c:v>
                </c:pt>
                <c:pt idx="7">
                  <c:v>73</c:v>
                </c:pt>
                <c:pt idx="8">
                  <c:v>138</c:v>
                </c:pt>
                <c:pt idx="9">
                  <c:v>165</c:v>
                </c:pt>
                <c:pt idx="10">
                  <c:v>122</c:v>
                </c:pt>
                <c:pt idx="11">
                  <c:v>173</c:v>
                </c:pt>
                <c:pt idx="12">
                  <c:v>69</c:v>
                </c:pt>
                <c:pt idx="13">
                  <c:v>77</c:v>
                </c:pt>
                <c:pt idx="14">
                  <c:v>76</c:v>
                </c:pt>
                <c:pt idx="15">
                  <c:v>27</c:v>
                </c:pt>
                <c:pt idx="16">
                  <c:v>47</c:v>
                </c:pt>
                <c:pt idx="17">
                  <c:v>52</c:v>
                </c:pt>
                <c:pt idx="18">
                  <c:v>32</c:v>
                </c:pt>
                <c:pt idx="19">
                  <c:v>27</c:v>
                </c:pt>
                <c:pt idx="20">
                  <c:v>23</c:v>
                </c:pt>
                <c:pt idx="21">
                  <c:v>24</c:v>
                </c:pt>
                <c:pt idx="22">
                  <c:v>57</c:v>
                </c:pt>
                <c:pt idx="23">
                  <c:v>98</c:v>
                </c:pt>
                <c:pt idx="24">
                  <c:v>93</c:v>
                </c:pt>
                <c:pt idx="25">
                  <c:v>83</c:v>
                </c:pt>
                <c:pt idx="26">
                  <c:v>51</c:v>
                </c:pt>
                <c:pt idx="27">
                  <c:v>37</c:v>
                </c:pt>
                <c:pt idx="28">
                  <c:v>48</c:v>
                </c:pt>
                <c:pt idx="29">
                  <c:v>39</c:v>
                </c:pt>
                <c:pt idx="30">
                  <c:v>20</c:v>
                </c:pt>
                <c:pt idx="31">
                  <c:v>30</c:v>
                </c:pt>
                <c:pt idx="32">
                  <c:v>11</c:v>
                </c:pt>
                <c:pt idx="33">
                  <c:v>8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7</c:v>
                </c:pt>
                <c:pt idx="38">
                  <c:v>3</c:v>
                </c:pt>
                <c:pt idx="39">
                  <c:v>3</c:v>
                </c:pt>
                <c:pt idx="40">
                  <c:v>6</c:v>
                </c:pt>
                <c:pt idx="41">
                  <c:v>8</c:v>
                </c:pt>
                <c:pt idx="42">
                  <c:v>5</c:v>
                </c:pt>
                <c:pt idx="43">
                  <c:v>10</c:v>
                </c:pt>
                <c:pt idx="44">
                  <c:v>10</c:v>
                </c:pt>
                <c:pt idx="46">
                  <c:v>13</c:v>
                </c:pt>
                <c:pt idx="47">
                  <c:v>13</c:v>
                </c:pt>
                <c:pt idx="48">
                  <c:v>24</c:v>
                </c:pt>
                <c:pt idx="49">
                  <c:v>20</c:v>
                </c:pt>
                <c:pt idx="50">
                  <c:v>5</c:v>
                </c:pt>
                <c:pt idx="51">
                  <c:v>6</c:v>
                </c:pt>
                <c:pt idx="52">
                  <c:v>1</c:v>
                </c:pt>
                <c:pt idx="53">
                  <c:v>2</c:v>
                </c:pt>
                <c:pt idx="54">
                  <c:v>10</c:v>
                </c:pt>
                <c:pt idx="55">
                  <c:v>4</c:v>
                </c:pt>
                <c:pt idx="56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71-4356-8A46-8C6F5637AB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682794600"/>
        <c:axId val="682801160"/>
      </c:barChart>
      <c:catAx>
        <c:axId val="682794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82801160"/>
        <c:crosses val="autoZero"/>
        <c:auto val="1"/>
        <c:lblAlgn val="ctr"/>
        <c:lblOffset val="100"/>
        <c:noMultiLvlLbl val="0"/>
      </c:catAx>
      <c:valAx>
        <c:axId val="682801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82794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/>
              <a:t>Malung-Sälen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Blad1!$A$9</c:f>
              <c:strCache>
                <c:ptCount val="1"/>
                <c:pt idx="0">
                  <c:v>Malung-Sälen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Blad1!$B$1:$BL$1</c:f>
              <c:strCache>
                <c:ptCount val="57"/>
                <c:pt idx="0">
                  <c:v>Vecka 42</c:v>
                </c:pt>
                <c:pt idx="1">
                  <c:v>Vecka 43</c:v>
                </c:pt>
                <c:pt idx="2">
                  <c:v>Vecka 44</c:v>
                </c:pt>
                <c:pt idx="3">
                  <c:v>Vecka 45</c:v>
                </c:pt>
                <c:pt idx="4">
                  <c:v>Vecka 46</c:v>
                </c:pt>
                <c:pt idx="5">
                  <c:v>Vecka 47</c:v>
                </c:pt>
                <c:pt idx="6">
                  <c:v>Vecka 48</c:v>
                </c:pt>
                <c:pt idx="7">
                  <c:v>Vecka 49</c:v>
                </c:pt>
                <c:pt idx="8">
                  <c:v>Vecka 50</c:v>
                </c:pt>
                <c:pt idx="9">
                  <c:v>Vecka 51</c:v>
                </c:pt>
                <c:pt idx="10">
                  <c:v>Vecka 52</c:v>
                </c:pt>
                <c:pt idx="11">
                  <c:v>Vecka 53</c:v>
                </c:pt>
                <c:pt idx="12">
                  <c:v>Vecka 1-21</c:v>
                </c:pt>
                <c:pt idx="13">
                  <c:v>Vecka 2-21</c:v>
                </c:pt>
                <c:pt idx="14">
                  <c:v>Vecka 3-21</c:v>
                </c:pt>
                <c:pt idx="15">
                  <c:v>Vecka 4-21</c:v>
                </c:pt>
                <c:pt idx="16">
                  <c:v>Vecka 5-21</c:v>
                </c:pt>
                <c:pt idx="17">
                  <c:v>Vecka 6-21</c:v>
                </c:pt>
                <c:pt idx="18">
                  <c:v>Vecka 7-21</c:v>
                </c:pt>
                <c:pt idx="19">
                  <c:v>Vecka 8-21</c:v>
                </c:pt>
                <c:pt idx="20">
                  <c:v>Vecka 9-21</c:v>
                </c:pt>
                <c:pt idx="21">
                  <c:v>Vecka 10-21</c:v>
                </c:pt>
                <c:pt idx="22">
                  <c:v>Vecka 11-21</c:v>
                </c:pt>
                <c:pt idx="23">
                  <c:v>Vecka 12-21</c:v>
                </c:pt>
                <c:pt idx="24">
                  <c:v>Vecka 13-21</c:v>
                </c:pt>
                <c:pt idx="25">
                  <c:v>Vecka 14-21</c:v>
                </c:pt>
                <c:pt idx="26">
                  <c:v>Vecka 15-21</c:v>
                </c:pt>
                <c:pt idx="27">
                  <c:v>Vecka 16-21</c:v>
                </c:pt>
                <c:pt idx="28">
                  <c:v>Vecka 17-21</c:v>
                </c:pt>
                <c:pt idx="29">
                  <c:v>Vecka 18-21</c:v>
                </c:pt>
                <c:pt idx="30">
                  <c:v>Vecka 19-21</c:v>
                </c:pt>
                <c:pt idx="31">
                  <c:v>Vecka 20-21</c:v>
                </c:pt>
                <c:pt idx="32">
                  <c:v>Vecka 21-21</c:v>
                </c:pt>
                <c:pt idx="33">
                  <c:v>Vecka 22-21</c:v>
                </c:pt>
                <c:pt idx="34">
                  <c:v>Vecka 24-21</c:v>
                </c:pt>
                <c:pt idx="35">
                  <c:v>Vecka 25-21</c:v>
                </c:pt>
                <c:pt idx="36">
                  <c:v>Vecka 26-21</c:v>
                </c:pt>
                <c:pt idx="37">
                  <c:v>Vecka 27-21</c:v>
                </c:pt>
                <c:pt idx="38">
                  <c:v>Vecka 28-21</c:v>
                </c:pt>
                <c:pt idx="39">
                  <c:v>Vecka 29-21</c:v>
                </c:pt>
                <c:pt idx="40">
                  <c:v>Vecka 30-21</c:v>
                </c:pt>
                <c:pt idx="41">
                  <c:v>Vecka 31-21</c:v>
                </c:pt>
                <c:pt idx="42">
                  <c:v>Vecka 32-21</c:v>
                </c:pt>
                <c:pt idx="43">
                  <c:v>Vecka 33-21</c:v>
                </c:pt>
                <c:pt idx="44">
                  <c:v>Vecka 34-21</c:v>
                </c:pt>
                <c:pt idx="45">
                  <c:v>Vecka 35-21</c:v>
                </c:pt>
                <c:pt idx="46">
                  <c:v>Vecka 36-21</c:v>
                </c:pt>
                <c:pt idx="47">
                  <c:v>Vecka 37</c:v>
                </c:pt>
                <c:pt idx="48">
                  <c:v>Vecka 38 </c:v>
                </c:pt>
                <c:pt idx="49">
                  <c:v>Vecka 39 </c:v>
                </c:pt>
                <c:pt idx="50">
                  <c:v>Vecka 40 </c:v>
                </c:pt>
                <c:pt idx="51">
                  <c:v>Vecka 41</c:v>
                </c:pt>
                <c:pt idx="52">
                  <c:v>Vecka 42 </c:v>
                </c:pt>
                <c:pt idx="53">
                  <c:v>Vecka 43 </c:v>
                </c:pt>
                <c:pt idx="54">
                  <c:v>Vecka 44 </c:v>
                </c:pt>
                <c:pt idx="55">
                  <c:v>Vecka 45 </c:v>
                </c:pt>
                <c:pt idx="56">
                  <c:v>Vecka 46 </c:v>
                </c:pt>
              </c:strCache>
            </c:strRef>
          </c:cat>
          <c:val>
            <c:numRef>
              <c:f>Blad1!$B$9:$BL$9</c:f>
              <c:numCache>
                <c:formatCode>General</c:formatCode>
                <c:ptCount val="57"/>
                <c:pt idx="0">
                  <c:v>16</c:v>
                </c:pt>
                <c:pt idx="1">
                  <c:v>16</c:v>
                </c:pt>
                <c:pt idx="2">
                  <c:v>8</c:v>
                </c:pt>
                <c:pt idx="3">
                  <c:v>17</c:v>
                </c:pt>
                <c:pt idx="4">
                  <c:v>35</c:v>
                </c:pt>
                <c:pt idx="5">
                  <c:v>34</c:v>
                </c:pt>
                <c:pt idx="6">
                  <c:v>63</c:v>
                </c:pt>
                <c:pt idx="7">
                  <c:v>50</c:v>
                </c:pt>
                <c:pt idx="8">
                  <c:v>44</c:v>
                </c:pt>
                <c:pt idx="9">
                  <c:v>24</c:v>
                </c:pt>
                <c:pt idx="10">
                  <c:v>22</c:v>
                </c:pt>
                <c:pt idx="11">
                  <c:v>40</c:v>
                </c:pt>
                <c:pt idx="12">
                  <c:v>34</c:v>
                </c:pt>
                <c:pt idx="13">
                  <c:v>40</c:v>
                </c:pt>
                <c:pt idx="14">
                  <c:v>35</c:v>
                </c:pt>
                <c:pt idx="15">
                  <c:v>43</c:v>
                </c:pt>
                <c:pt idx="16">
                  <c:v>51</c:v>
                </c:pt>
                <c:pt idx="17">
                  <c:v>44</c:v>
                </c:pt>
                <c:pt idx="18">
                  <c:v>30</c:v>
                </c:pt>
                <c:pt idx="19">
                  <c:v>36</c:v>
                </c:pt>
                <c:pt idx="20">
                  <c:v>16</c:v>
                </c:pt>
                <c:pt idx="21">
                  <c:v>11</c:v>
                </c:pt>
                <c:pt idx="22">
                  <c:v>21</c:v>
                </c:pt>
                <c:pt idx="23">
                  <c:v>22</c:v>
                </c:pt>
                <c:pt idx="24">
                  <c:v>23</c:v>
                </c:pt>
                <c:pt idx="25">
                  <c:v>47</c:v>
                </c:pt>
                <c:pt idx="26">
                  <c:v>48</c:v>
                </c:pt>
                <c:pt idx="27">
                  <c:v>26</c:v>
                </c:pt>
                <c:pt idx="28">
                  <c:v>32</c:v>
                </c:pt>
                <c:pt idx="29">
                  <c:v>26</c:v>
                </c:pt>
                <c:pt idx="30">
                  <c:v>46</c:v>
                </c:pt>
                <c:pt idx="31">
                  <c:v>21</c:v>
                </c:pt>
                <c:pt idx="32">
                  <c:v>10</c:v>
                </c:pt>
                <c:pt idx="33">
                  <c:v>5</c:v>
                </c:pt>
                <c:pt idx="34">
                  <c:v>7</c:v>
                </c:pt>
                <c:pt idx="35">
                  <c:v>1</c:v>
                </c:pt>
                <c:pt idx="36">
                  <c:v>0</c:v>
                </c:pt>
                <c:pt idx="37">
                  <c:v>1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1</c:v>
                </c:pt>
                <c:pt idx="46">
                  <c:v>22</c:v>
                </c:pt>
                <c:pt idx="47">
                  <c:v>16</c:v>
                </c:pt>
                <c:pt idx="48">
                  <c:v>4</c:v>
                </c:pt>
                <c:pt idx="49">
                  <c:v>8</c:v>
                </c:pt>
                <c:pt idx="50">
                  <c:v>6</c:v>
                </c:pt>
                <c:pt idx="51">
                  <c:v>2</c:v>
                </c:pt>
                <c:pt idx="52">
                  <c:v>3</c:v>
                </c:pt>
                <c:pt idx="53">
                  <c:v>1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29-497F-A62A-D4076ADBAE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682796896"/>
        <c:axId val="682793616"/>
      </c:barChart>
      <c:catAx>
        <c:axId val="68279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82793616"/>
        <c:crosses val="autoZero"/>
        <c:auto val="1"/>
        <c:lblAlgn val="ctr"/>
        <c:lblOffset val="100"/>
        <c:noMultiLvlLbl val="0"/>
      </c:catAx>
      <c:valAx>
        <c:axId val="68279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82796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1F5EF-BCBF-4BFE-BA25-76272F499F36}" type="datetimeFigureOut">
              <a:rPr lang="sv-SE" smtClean="0"/>
              <a:t>2021-11-25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BBD34-17C8-4EC6-A492-F2C49B6834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273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2485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3C66-CC45-407A-B47F-3F104C28602C}" type="datetimeFigureOut">
              <a:rPr lang="sv-SE" smtClean="0"/>
              <a:t>2021-11-25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A740-43F1-4883-A3E8-8B7AAF4BD3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3819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3C66-CC45-407A-B47F-3F104C28602C}" type="datetimeFigureOut">
              <a:rPr lang="sv-SE" smtClean="0"/>
              <a:t>2021-11-25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A740-43F1-4883-A3E8-8B7AAF4BD3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357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3C66-CC45-407A-B47F-3F104C28602C}" type="datetimeFigureOut">
              <a:rPr lang="sv-SE" smtClean="0"/>
              <a:t>2021-11-25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A740-43F1-4883-A3E8-8B7AAF4BD3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6935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410701"/>
            <a:ext cx="9144000" cy="3241878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838575"/>
            <a:ext cx="9144000" cy="17906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 smtClean="0"/>
          </a:p>
        </p:txBody>
      </p:sp>
      <p:cxnSp>
        <p:nvCxnSpPr>
          <p:cNvPr id="13" name="Rak 12"/>
          <p:cNvCxnSpPr/>
          <p:nvPr userDrawn="1"/>
        </p:nvCxnSpPr>
        <p:spPr>
          <a:xfrm>
            <a:off x="1524000" y="3710861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07" y="390071"/>
            <a:ext cx="1016146" cy="969723"/>
          </a:xfrm>
          <a:prstGeom prst="rect">
            <a:avLst/>
          </a:prstGeom>
        </p:spPr>
      </p:pic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4FEF75FC-F2B7-429D-82EA-76343084BFDB}" type="datetime1">
              <a:rPr lang="sv-SE" smtClean="0"/>
              <a:t>2021-11-25</a:t>
            </a:fld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227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1" y="6356351"/>
            <a:ext cx="12192000" cy="501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6"/>
            <a:ext cx="10619402" cy="1210581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825625"/>
            <a:ext cx="11370906" cy="435133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BC269128-6BAF-484A-B020-5EDECAACF3BE}" type="datetime1">
              <a:rPr lang="sv-SE" smtClean="0"/>
              <a:t>2021-11-25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Rektangel 13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30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1709738"/>
            <a:ext cx="11358206" cy="2852737"/>
          </a:xfrm>
        </p:spPr>
        <p:txBody>
          <a:bodyPr anchor="b"/>
          <a:lstStyle>
            <a:lvl1pPr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7" y="4589463"/>
            <a:ext cx="1135820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1" y="6356350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C423B204-2AC5-4397-8325-11054C5EBB77}" type="datetime1">
              <a:rPr lang="sv-SE" smtClean="0"/>
              <a:t>2021-11-25</a:t>
            </a:fld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14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5"/>
            <a:ext cx="10603074" cy="12065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10547" y="1825625"/>
            <a:ext cx="5609253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09253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6BCF8160-19D4-4EDC-B3AC-CB0C98772FA7}" type="datetime1">
              <a:rPr lang="sv-SE" smtClean="0"/>
              <a:t>2021-11-25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829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5"/>
            <a:ext cx="10619402" cy="123507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8" y="1690687"/>
            <a:ext cx="5587028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10548" y="2505075"/>
            <a:ext cx="558702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90687"/>
            <a:ext cx="5609252" cy="814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09253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4" name="Rektangel 13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F90DFDCF-0AA7-4FE4-B143-66AB9A862441}" type="datetime1">
              <a:rPr lang="sv-SE" smtClean="0"/>
              <a:t>2021-11-25</a:t>
            </a:fld>
            <a:endParaRPr lang="sv-SE" dirty="0"/>
          </a:p>
        </p:txBody>
      </p:sp>
      <p:sp>
        <p:nvSpPr>
          <p:cNvPr id="1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7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Rektangel 12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20" name="Bildobjekt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12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365126"/>
            <a:ext cx="10611239" cy="121602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3FA7D91C-2ED9-4415-B9FE-5F74B92CE836}" type="datetime1">
              <a:rPr lang="sv-SE" smtClean="0"/>
              <a:t>2021-11-25</a:t>
            </a:fld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Rektangel 8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848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1" y="6356350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0F3ED8A5-0F0E-41E9-AB1E-DF2CBCDEF768}" type="datetime1">
              <a:rPr lang="sv-SE" smtClean="0"/>
              <a:t>2021-11-25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ektangel 7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51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457200"/>
            <a:ext cx="4361478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1085851"/>
            <a:ext cx="5675312" cy="5019674"/>
          </a:xfrm>
        </p:spPr>
        <p:txBody>
          <a:bodyPr/>
          <a:lstStyle>
            <a:lvl1pPr>
              <a:defRPr sz="3200" b="1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057401"/>
            <a:ext cx="4361478" cy="40481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BF32350E-042C-45F5-AEC9-5E00AED8A9EC}" type="datetime1">
              <a:rPr lang="sv-SE" smtClean="0"/>
              <a:t>2021-11-25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58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3C66-CC45-407A-B47F-3F104C28602C}" type="datetimeFigureOut">
              <a:rPr lang="sv-SE" smtClean="0"/>
              <a:t>2021-11-25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A740-43F1-4883-A3E8-8B7AAF4BD3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2057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457200"/>
            <a:ext cx="4361478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1085850"/>
            <a:ext cx="5658984" cy="50292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057400"/>
            <a:ext cx="4361478" cy="40502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49BB4399-835F-4B2A-8F39-A9236B28EA3A}" type="datetime1">
              <a:rPr lang="sv-SE" smtClean="0"/>
              <a:t>2021-11-25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762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410701"/>
            <a:ext cx="9144000" cy="3241878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838575"/>
            <a:ext cx="9144000" cy="17906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 smtClean="0"/>
          </a:p>
        </p:txBody>
      </p:sp>
      <p:cxnSp>
        <p:nvCxnSpPr>
          <p:cNvPr id="13" name="Rak 12"/>
          <p:cNvCxnSpPr/>
          <p:nvPr userDrawn="1"/>
        </p:nvCxnSpPr>
        <p:spPr>
          <a:xfrm>
            <a:off x="1524000" y="3710861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07" y="390071"/>
            <a:ext cx="1016146" cy="969723"/>
          </a:xfrm>
          <a:prstGeom prst="rect">
            <a:avLst/>
          </a:prstGeom>
        </p:spPr>
      </p:pic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FC5DA319-72F1-4F70-9BE7-0CBB4F12E5D2}" type="datetime1">
              <a:rPr lang="sv-SE" smtClean="0"/>
              <a:t>2021-11-25</a:t>
            </a:fld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83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1" y="6356351"/>
            <a:ext cx="12192000" cy="501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6"/>
            <a:ext cx="10619402" cy="1210581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825625"/>
            <a:ext cx="11370906" cy="435133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A36EF070-D4A1-4BBC-95E2-C540A084EC01}" type="datetime1">
              <a:rPr lang="sv-SE" smtClean="0"/>
              <a:t>2021-11-25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Rektangel 13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1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1709738"/>
            <a:ext cx="11358206" cy="2852737"/>
          </a:xfrm>
        </p:spPr>
        <p:txBody>
          <a:bodyPr anchor="b"/>
          <a:lstStyle>
            <a:lvl1pPr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7" y="4589463"/>
            <a:ext cx="1135820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1" y="6356350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D775DD86-983D-4097-A028-87EAC6BF841B}" type="datetime1">
              <a:rPr lang="sv-SE" smtClean="0"/>
              <a:t>2021-11-25</a:t>
            </a:fld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25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5"/>
            <a:ext cx="10603074" cy="12065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10547" y="1825625"/>
            <a:ext cx="5609253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09253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21684484-201B-44CD-9746-00FED4EFCD5B}" type="datetime1">
              <a:rPr lang="sv-SE" smtClean="0"/>
              <a:t>2021-11-25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94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5"/>
            <a:ext cx="10619402" cy="123507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8" y="1690687"/>
            <a:ext cx="5587028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10548" y="2505075"/>
            <a:ext cx="558702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90687"/>
            <a:ext cx="5609252" cy="814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09253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4" name="Rektangel 13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33C59008-A271-48C6-B77D-A5EBCC61C08A}" type="datetime1">
              <a:rPr lang="sv-SE" smtClean="0"/>
              <a:t>2021-11-25</a:t>
            </a:fld>
            <a:endParaRPr lang="sv-SE" dirty="0"/>
          </a:p>
        </p:txBody>
      </p:sp>
      <p:sp>
        <p:nvSpPr>
          <p:cNvPr id="1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7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Rektangel 12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20" name="Bildobjekt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41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365126"/>
            <a:ext cx="10611239" cy="121602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D0905C11-AE40-4DD3-B577-1575C80BAAED}" type="datetime1">
              <a:rPr lang="sv-SE" smtClean="0"/>
              <a:t>2021-11-25</a:t>
            </a:fld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Rektangel 8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0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1" y="6356350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B4152674-6AB9-4668-8AED-4226128661A6}" type="datetime1">
              <a:rPr lang="sv-SE" smtClean="0"/>
              <a:t>2021-11-25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ektangel 7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288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457200"/>
            <a:ext cx="4361478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1085851"/>
            <a:ext cx="5675312" cy="5019674"/>
          </a:xfrm>
        </p:spPr>
        <p:txBody>
          <a:bodyPr/>
          <a:lstStyle>
            <a:lvl1pPr>
              <a:defRPr sz="3200" b="1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057401"/>
            <a:ext cx="4361478" cy="40481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6401B1E7-2B4C-4E93-9B83-9D444BAB3785}" type="datetime1">
              <a:rPr lang="sv-SE" smtClean="0"/>
              <a:t>2021-11-25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79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457200"/>
            <a:ext cx="4361478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1085850"/>
            <a:ext cx="5658984" cy="50292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057400"/>
            <a:ext cx="4361478" cy="40502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7037B5D3-587F-424B-B03D-31C4263C7226}" type="datetime1">
              <a:rPr lang="sv-SE" smtClean="0"/>
              <a:t>2021-11-25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91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3C66-CC45-407A-B47F-3F104C28602C}" type="datetimeFigureOut">
              <a:rPr lang="sv-SE" smtClean="0"/>
              <a:t>2021-11-25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A740-43F1-4883-A3E8-8B7AAF4BD3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657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3C66-CC45-407A-B47F-3F104C28602C}" type="datetimeFigureOut">
              <a:rPr lang="sv-SE" smtClean="0"/>
              <a:t>2021-11-25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A740-43F1-4883-A3E8-8B7AAF4BD3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871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3C66-CC45-407A-B47F-3F104C28602C}" type="datetimeFigureOut">
              <a:rPr lang="sv-SE" smtClean="0"/>
              <a:t>2021-11-25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A740-43F1-4883-A3E8-8B7AAF4BD3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251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3C66-CC45-407A-B47F-3F104C28602C}" type="datetimeFigureOut">
              <a:rPr lang="sv-SE" smtClean="0"/>
              <a:t>2021-11-25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A740-43F1-4883-A3E8-8B7AAF4BD3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7368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3C66-CC45-407A-B47F-3F104C28602C}" type="datetimeFigureOut">
              <a:rPr lang="sv-SE" smtClean="0"/>
              <a:t>2021-11-25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A740-43F1-4883-A3E8-8B7AAF4BD3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247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3C66-CC45-407A-B47F-3F104C28602C}" type="datetimeFigureOut">
              <a:rPr lang="sv-SE" smtClean="0"/>
              <a:t>2021-11-25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A740-43F1-4883-A3E8-8B7AAF4BD3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4292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3C66-CC45-407A-B47F-3F104C28602C}" type="datetimeFigureOut">
              <a:rPr lang="sv-SE" smtClean="0"/>
              <a:t>2021-11-25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A740-43F1-4883-A3E8-8B7AAF4BD3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526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53C66-CC45-407A-B47F-3F104C28602C}" type="datetimeFigureOut">
              <a:rPr lang="sv-SE" smtClean="0"/>
              <a:t>2021-11-25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BA740-43F1-4883-A3E8-8B7AAF4BD3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034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7BB44-3416-4A33-807E-B65EFD1695B3}" type="datetime1">
              <a:rPr lang="sv-SE" smtClean="0"/>
              <a:t>2021-11-25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DDE8C-17E0-4539-9C15-C1E9D23190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090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FF4FD-A897-495D-BDCD-BC1A3ECAF875}" type="datetime1">
              <a:rPr lang="sv-SE" smtClean="0"/>
              <a:t>2021-11-25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DDE8C-17E0-4539-9C15-C1E9D23190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528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Relationship Id="rId4" Type="http://schemas.openxmlformats.org/officeDocument/2006/relationships/hyperlink" Target="https://www.dn.se/sverige/87-procent-av-de-som-vardas-for-covid-inte-fullvaccinerad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Relationship Id="rId4" Type="http://schemas.openxmlformats.org/officeDocument/2006/relationships/hyperlink" Target="https://www.icuregswe.org/data--resultat/covid-19-i-svensk-intensivvard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Relationship Id="rId6" Type="http://schemas.openxmlformats.org/officeDocument/2006/relationships/hyperlink" Target="https://papers.ssrn.com/sol3/papers.cfm?abstract_id=3949410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Aktuellt Coronaläge Region Dalarna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211125</a:t>
            </a:r>
            <a:endParaRPr lang="sv-SE" dirty="0" smtClean="0"/>
          </a:p>
          <a:p>
            <a:r>
              <a:rPr lang="sv-SE" dirty="0" smtClean="0"/>
              <a:t>Roger Larsson, </a:t>
            </a:r>
            <a:r>
              <a:rPr lang="sv-SE" dirty="0" smtClean="0"/>
              <a:t>chefläkare</a:t>
            </a:r>
          </a:p>
          <a:p>
            <a:r>
              <a:rPr lang="sv-SE" dirty="0" smtClean="0"/>
              <a:t>Olof Ehrs, vaccinationssamordnare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600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2674-6AB9-4668-8AED-4226128661A6}" type="datetime1">
              <a:rPr lang="sv-SE" smtClean="0"/>
              <a:t>2021-11-25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10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04" y="1007052"/>
            <a:ext cx="5781675" cy="4095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575" y="1806806"/>
            <a:ext cx="5762625" cy="3676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Ellips 6"/>
          <p:cNvSpPr/>
          <p:nvPr/>
        </p:nvSpPr>
        <p:spPr>
          <a:xfrm rot="19053077">
            <a:off x="6301049" y="4663440"/>
            <a:ext cx="515389" cy="2327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156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2674-6AB9-4668-8AED-4226128661A6}" type="datetime1">
              <a:rPr lang="sv-SE" smtClean="0"/>
              <a:t>2021-11-25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11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87" y="428625"/>
            <a:ext cx="8886825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6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2674-6AB9-4668-8AED-4226128661A6}" type="datetime1">
              <a:rPr lang="sv-SE" smtClean="0"/>
              <a:t>2021-11-25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12</a:t>
            </a:fld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112" y="428625"/>
            <a:ext cx="8867775" cy="6000750"/>
          </a:xfrm>
          <a:prstGeom prst="rect">
            <a:avLst/>
          </a:prstGeom>
        </p:spPr>
      </p:pic>
      <p:cxnSp>
        <p:nvCxnSpPr>
          <p:cNvPr id="8" name="Rak koppling 7"/>
          <p:cNvCxnSpPr/>
          <p:nvPr/>
        </p:nvCxnSpPr>
        <p:spPr>
          <a:xfrm flipH="1" flipV="1">
            <a:off x="4355868" y="3873730"/>
            <a:ext cx="569421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ruta 9"/>
          <p:cNvSpPr txBox="1"/>
          <p:nvPr/>
        </p:nvSpPr>
        <p:spPr>
          <a:xfrm>
            <a:off x="10390909" y="3649287"/>
            <a:ext cx="1463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Sveriges topp januari 2021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35218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2674-6AB9-4668-8AED-4226128661A6}" type="datetime1">
              <a:rPr lang="sv-SE" smtClean="0"/>
              <a:t>2021-11-25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13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62" y="265920"/>
            <a:ext cx="8905875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1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2674-6AB9-4668-8AED-4226128661A6}" type="datetime1">
              <a:rPr lang="sv-SE" smtClean="0"/>
              <a:t>2021-11-25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14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233882"/>
            <a:ext cx="8915400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2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2674-6AB9-4668-8AED-4226128661A6}" type="datetime1">
              <a:rPr lang="sv-SE" smtClean="0"/>
              <a:t>2021-11-25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15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87" y="289733"/>
            <a:ext cx="8886825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152674-6AB9-4668-8AED-4226128661A6}" type="datetime1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2021-11-25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DDE8C-17E0-4539-9C15-C1E9D231907F}" type="slidenum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8086">
            <a:off x="4752303" y="199611"/>
            <a:ext cx="5365191" cy="61695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77" y="1403796"/>
            <a:ext cx="5712499" cy="1162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719" y="546613"/>
            <a:ext cx="5743575" cy="5610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027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2674-6AB9-4668-8AED-4226128661A6}" type="datetime1">
              <a:rPr lang="sv-SE" smtClean="0"/>
              <a:t>2021-11-25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976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4800" dirty="0" smtClean="0"/>
              <a:t>Vaccination Covid-19</a:t>
            </a:r>
            <a:endParaRPr lang="sv-SE" sz="48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2021-11-25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0290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Nu vaccineras Målgrupp 1 och 2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Personer boende på SÄBO, personer med hemtjänst beslutad av kommunen, personer med hemsjukvård samt alla som är 80 år eller äldre. </a:t>
            </a:r>
            <a:endParaRPr lang="sv-SE" sz="2400" dirty="0" smtClean="0"/>
          </a:p>
          <a:p>
            <a:pPr marL="0" indent="0">
              <a:buNone/>
            </a:pPr>
            <a:endParaRPr lang="sv-SE" sz="2400" dirty="0" smtClean="0"/>
          </a:p>
          <a:p>
            <a:r>
              <a:rPr lang="sv-SE" sz="2400" dirty="0"/>
              <a:t>Personer 65–79 år samt personal inom SÄBO, hemtjänst och hemsjukvård</a:t>
            </a:r>
            <a:r>
              <a:rPr lang="sv-SE" sz="2400" dirty="0" smtClean="0"/>
              <a:t>.</a:t>
            </a:r>
          </a:p>
          <a:p>
            <a:endParaRPr lang="sv-SE" sz="2400" dirty="0"/>
          </a:p>
          <a:p>
            <a:r>
              <a:rPr lang="sv-SE" sz="2400" dirty="0" smtClean="0"/>
              <a:t>Parallellt uppstartas vaccination av vårdpersonal </a:t>
            </a:r>
            <a:endParaRPr lang="sv-SE" sz="24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2021-11-25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6426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 noGrp="1"/>
          </p:cNvGraphicFramePr>
          <p:nvPr>
            <p:extLst/>
          </p:nvPr>
        </p:nvGraphicFramePr>
        <p:xfrm>
          <a:off x="1442803" y="388026"/>
          <a:ext cx="9306393" cy="6081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879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NVR v45</a:t>
            </a:r>
            <a:endParaRPr lang="sv-SE" dirty="0"/>
          </a:p>
        </p:txBody>
      </p:sp>
      <p:pic>
        <p:nvPicPr>
          <p:cNvPr id="8" name="Platshållare för innehåll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4477" y="1825625"/>
            <a:ext cx="7743046" cy="4351338"/>
          </a:xfrm>
          <a:prstGeom prst="rect">
            <a:avLst/>
          </a:prstGeom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2021-11-25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1944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Vaccinationstäckning12-15 vecka 45</a:t>
            </a:r>
            <a:endParaRPr lang="sv-SE" dirty="0"/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idx="1"/>
            <p:extLst/>
          </p:nvPr>
        </p:nvGraphicFramePr>
        <p:xfrm>
          <a:off x="731406" y="3032054"/>
          <a:ext cx="10019720" cy="988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8248">
                  <a:extLst>
                    <a:ext uri="{9D8B030D-6E8A-4147-A177-3AD203B41FA5}">
                      <a16:colId xmlns:a16="http://schemas.microsoft.com/office/drawing/2014/main" val="749900537"/>
                    </a:ext>
                  </a:extLst>
                </a:gridCol>
                <a:gridCol w="1604801">
                  <a:extLst>
                    <a:ext uri="{9D8B030D-6E8A-4147-A177-3AD203B41FA5}">
                      <a16:colId xmlns:a16="http://schemas.microsoft.com/office/drawing/2014/main" val="751087608"/>
                    </a:ext>
                  </a:extLst>
                </a:gridCol>
                <a:gridCol w="2180884">
                  <a:extLst>
                    <a:ext uri="{9D8B030D-6E8A-4147-A177-3AD203B41FA5}">
                      <a16:colId xmlns:a16="http://schemas.microsoft.com/office/drawing/2014/main" val="2942382230"/>
                    </a:ext>
                  </a:extLst>
                </a:gridCol>
                <a:gridCol w="2242606">
                  <a:extLst>
                    <a:ext uri="{9D8B030D-6E8A-4147-A177-3AD203B41FA5}">
                      <a16:colId xmlns:a16="http://schemas.microsoft.com/office/drawing/2014/main" val="829914908"/>
                    </a:ext>
                  </a:extLst>
                </a:gridCol>
                <a:gridCol w="2263181">
                  <a:extLst>
                    <a:ext uri="{9D8B030D-6E8A-4147-A177-3AD203B41FA5}">
                      <a16:colId xmlns:a16="http://schemas.microsoft.com/office/drawing/2014/main" val="4293766872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sv-SE" sz="3200" u="none" strike="noStrike" dirty="0">
                          <a:effectLst/>
                        </a:rPr>
                        <a:t>Dalarna</a:t>
                      </a:r>
                      <a:endParaRPr lang="sv-SE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3200" u="none" strike="noStrike">
                          <a:effectLst/>
                        </a:rPr>
                        <a:t>12-15</a:t>
                      </a:r>
                      <a:endParaRPr lang="sv-SE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3200" u="none" strike="noStrike">
                          <a:effectLst/>
                        </a:rPr>
                        <a:t>7112</a:t>
                      </a:r>
                      <a:endParaRPr lang="sv-SE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3200" u="none" strike="noStrike" dirty="0">
                          <a:effectLst/>
                        </a:rPr>
                        <a:t>0,</a:t>
                      </a:r>
                      <a:r>
                        <a:rPr lang="sv-SE" sz="3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53</a:t>
                      </a:r>
                      <a:r>
                        <a:rPr lang="sv-SE" sz="3200" u="none" strike="noStrike" dirty="0">
                          <a:effectLst/>
                        </a:rPr>
                        <a:t>2295</a:t>
                      </a:r>
                      <a:endParaRPr lang="sv-SE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3200" u="none" strike="noStrike">
                          <a:effectLst/>
                        </a:rPr>
                        <a:t>Minst 1 dos</a:t>
                      </a:r>
                      <a:endParaRPr lang="sv-SE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4141537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sv-SE" sz="3200" u="none" strike="noStrike">
                          <a:effectLst/>
                        </a:rPr>
                        <a:t>Dalarna</a:t>
                      </a:r>
                      <a:endParaRPr lang="sv-SE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3200" u="none" strike="noStrike">
                          <a:effectLst/>
                        </a:rPr>
                        <a:t>16-17</a:t>
                      </a:r>
                      <a:endParaRPr lang="sv-SE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3200" u="none" strike="noStrike">
                          <a:effectLst/>
                        </a:rPr>
                        <a:t>5057</a:t>
                      </a:r>
                      <a:endParaRPr lang="sv-SE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3200" u="none" strike="noStrike" dirty="0">
                          <a:effectLst/>
                        </a:rPr>
                        <a:t>0,</a:t>
                      </a:r>
                      <a:r>
                        <a:rPr lang="sv-SE" sz="3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77</a:t>
                      </a:r>
                      <a:r>
                        <a:rPr lang="sv-SE" sz="3200" u="none" strike="noStrike" dirty="0">
                          <a:effectLst/>
                        </a:rPr>
                        <a:t>3123</a:t>
                      </a:r>
                      <a:endParaRPr lang="sv-SE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3200" u="none" strike="noStrike" dirty="0">
                          <a:effectLst/>
                        </a:rPr>
                        <a:t>Minst 1 dos</a:t>
                      </a:r>
                      <a:endParaRPr lang="sv-SE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64202411"/>
                  </a:ext>
                </a:extLst>
              </a:tr>
            </a:tbl>
          </a:graphicData>
        </a:graphic>
      </p:graphicFrame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2021-11-25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21</a:t>
            </a:fld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3823856" y="4682836"/>
            <a:ext cx="41950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800" b="1" dirty="0" smtClean="0"/>
              <a:t>Vecka 46 58%</a:t>
            </a:r>
            <a:endParaRPr lang="sv-SE" sz="4800" b="1" dirty="0"/>
          </a:p>
        </p:txBody>
      </p:sp>
    </p:spTree>
    <p:extLst>
      <p:ext uri="{BB962C8B-B14F-4D97-AF65-F5344CB8AC3E}">
        <p14:creationId xmlns:p14="http://schemas.microsoft.com/office/powerpoint/2010/main" val="184286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-111949"/>
            <a:ext cx="10619402" cy="1210581"/>
          </a:xfrm>
        </p:spPr>
        <p:txBody>
          <a:bodyPr/>
          <a:lstStyle/>
          <a:p>
            <a:r>
              <a:rPr lang="sv-SE" dirty="0" smtClean="0"/>
              <a:t>Vaccinerade, bokade 6 veckor framåt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2021-11-25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22</a:t>
            </a:fld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315" y="808457"/>
            <a:ext cx="6095452" cy="552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3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smtClean="0"/>
              <a:t>Dos 3 Covid-19: Vaccinerade 65+</a:t>
            </a:r>
            <a:endParaRPr lang="sv-SE" sz="36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2021-11-25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23</a:t>
            </a:fld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874641" y="2037523"/>
            <a:ext cx="972271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 smtClean="0"/>
              <a:t>Samplaneras med influensavaccinering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3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 smtClean="0"/>
              <a:t>29 </a:t>
            </a:r>
            <a:r>
              <a:rPr lang="sv-SE" sz="3200" dirty="0"/>
              <a:t>3</a:t>
            </a:r>
            <a:r>
              <a:rPr lang="sv-SE" sz="3200" dirty="0" smtClean="0"/>
              <a:t>00 vaccinerade Covid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 smtClean="0"/>
              <a:t>16 300 bokade Covid	</a:t>
            </a:r>
            <a:r>
              <a:rPr lang="sv-SE" sz="3200" dirty="0"/>
              <a:t>	//45 600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/>
              <a:t> </a:t>
            </a:r>
            <a:r>
              <a:rPr lang="sv-SE" sz="3200" dirty="0" smtClean="0"/>
              <a:t>27 000 rest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/>
              <a:t> </a:t>
            </a:r>
            <a:r>
              <a:rPr lang="sv-SE" sz="3200" dirty="0" smtClean="0"/>
              <a:t>xx xxx  bokade influensa?</a:t>
            </a:r>
            <a:endParaRPr lang="sv-SE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3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 smtClean="0"/>
              <a:t>Målet tom vecka 52: 65+ omsorgspersonal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131793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Kommande vaccinationer, målgrupp 3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356461"/>
            <a:ext cx="11370906" cy="4820501"/>
          </a:xfrm>
        </p:spPr>
        <p:txBody>
          <a:bodyPr>
            <a:normAutofit fontScale="92500" lnSpcReduction="10000"/>
          </a:bodyPr>
          <a:lstStyle/>
          <a:p>
            <a:r>
              <a:rPr lang="sv-SE" sz="2000" dirty="0" smtClean="0"/>
              <a:t>Personer </a:t>
            </a:r>
            <a:r>
              <a:rPr lang="sv-SE" sz="2000" dirty="0"/>
              <a:t>18 år och äldre som får insatser enligt lagen (1993:387) om stöd och service till vissa funktionshindrade (LSS) </a:t>
            </a:r>
            <a:endParaRPr lang="sv-SE" sz="2000" dirty="0" smtClean="0"/>
          </a:p>
          <a:p>
            <a:endParaRPr lang="sv-SE" sz="2000" dirty="0"/>
          </a:p>
          <a:p>
            <a:r>
              <a:rPr lang="sv-SE" sz="2000" dirty="0" smtClean="0"/>
              <a:t> </a:t>
            </a:r>
            <a:r>
              <a:rPr lang="sv-SE" sz="2000" dirty="0"/>
              <a:t>Personer som är 18 år och äldre och som har beslut om assistansersättning enligt socialförsäkringsbalken (2010:110) (15:22) </a:t>
            </a:r>
            <a:endParaRPr lang="sv-SE" sz="2000" dirty="0" smtClean="0"/>
          </a:p>
          <a:p>
            <a:endParaRPr lang="sv-SE" sz="2000" dirty="0"/>
          </a:p>
          <a:p>
            <a:r>
              <a:rPr lang="sv-SE" sz="2000" dirty="0" smtClean="0"/>
              <a:t>Personer </a:t>
            </a:r>
            <a:r>
              <a:rPr lang="sv-SE" sz="2000" dirty="0"/>
              <a:t>i åldern 18 – 64 år tillhörande följande medicinska riskgrupper</a:t>
            </a:r>
            <a:r>
              <a:rPr lang="sv-SE" sz="2000" dirty="0" smtClean="0"/>
              <a:t>:</a:t>
            </a:r>
          </a:p>
          <a:p>
            <a:pPr marL="0" indent="0">
              <a:buNone/>
            </a:pPr>
            <a:r>
              <a:rPr lang="sv-SE" sz="2000" dirty="0"/>
              <a:t>Kronisk hjärt- och kärlsjukdom inklusive stroke och hypertoni - Kronisk lungsjukdom såsom KOL samt svår och instabil astma - Andra tillstånd som leder till nedsatt lungfunktion eller försämrad </a:t>
            </a:r>
            <a:r>
              <a:rPr lang="sv-SE" sz="2000" dirty="0" err="1"/>
              <a:t>hostkraft</a:t>
            </a:r>
            <a:r>
              <a:rPr lang="sv-SE" sz="2000" dirty="0"/>
              <a:t> och sekretstagnation (till exempel extrem fetma, neuromuskulära sjukdomar eller flerfunktionshinder) - Kronisk lever- och njursvikt - Diabetes typ 1 och typ 2 - Tillstånd som innebär kraftigt nedsatt immunförsvar på grund </a:t>
            </a:r>
            <a:r>
              <a:rPr lang="sv-SE" sz="2000" dirty="0" smtClean="0"/>
              <a:t>av </a:t>
            </a:r>
            <a:r>
              <a:rPr lang="sv-SE" sz="2000" dirty="0"/>
              <a:t>en sjukdom eller behandling - Downs syndrom - Gravida som är äldre 35 år och har ett BMI över </a:t>
            </a:r>
            <a:r>
              <a:rPr lang="sv-SE" sz="2000" dirty="0" smtClean="0"/>
              <a:t>30</a:t>
            </a:r>
          </a:p>
          <a:p>
            <a:pPr marL="0" indent="0">
              <a:buNone/>
            </a:pPr>
            <a:endParaRPr lang="sv-SE" sz="2000" dirty="0" smtClean="0"/>
          </a:p>
          <a:p>
            <a:r>
              <a:rPr lang="sv-SE" sz="2000" dirty="0"/>
              <a:t>Personer 50 - 64 år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2021-11-25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960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Personalvaccinering Hälso och sjukvård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 smtClean="0"/>
              <a:t>Hälso och sjukvårdspersonal</a:t>
            </a:r>
          </a:p>
          <a:p>
            <a:pPr lvl="1"/>
            <a:r>
              <a:rPr lang="sv-SE" dirty="0" smtClean="0"/>
              <a:t>Besked från </a:t>
            </a:r>
            <a:r>
              <a:rPr lang="sv-SE" dirty="0" err="1" smtClean="0"/>
              <a:t>FoHM</a:t>
            </a:r>
            <a:r>
              <a:rPr lang="sv-SE" dirty="0" smtClean="0"/>
              <a:t> 18/11</a:t>
            </a:r>
          </a:p>
          <a:p>
            <a:pPr lvl="1"/>
            <a:r>
              <a:rPr lang="sv-SE" dirty="0"/>
              <a:t>Uppstart vecka </a:t>
            </a:r>
            <a:r>
              <a:rPr lang="sv-SE" dirty="0" smtClean="0"/>
              <a:t>49, 50</a:t>
            </a:r>
            <a:endParaRPr lang="sv-SE" dirty="0"/>
          </a:p>
          <a:p>
            <a:pPr lvl="1"/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2021-11-25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735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Pågående arbete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Rekrytera personal</a:t>
            </a:r>
          </a:p>
          <a:p>
            <a:endParaRPr lang="sv-SE" dirty="0"/>
          </a:p>
          <a:p>
            <a:r>
              <a:rPr lang="sv-SE" dirty="0" smtClean="0"/>
              <a:t>Säkerställa lokaler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2021-11-25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197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Frågor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2021-11-25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9021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Smittläget, kommunnivå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2021-11-25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982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 noGrp="1"/>
          </p:cNvGraphicFramePr>
          <p:nvPr>
            <p:extLst/>
          </p:nvPr>
        </p:nvGraphicFramePr>
        <p:xfrm>
          <a:off x="1442803" y="388026"/>
          <a:ext cx="9306393" cy="6081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850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152674-6AB9-4668-8AED-4226128661A6}" type="datetime1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2021-11-25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DDE8C-17E0-4539-9C15-C1E9D231907F}" type="slidenum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519" y="270455"/>
            <a:ext cx="5662191" cy="58470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ruta 6"/>
          <p:cNvSpPr txBox="1"/>
          <p:nvPr/>
        </p:nvSpPr>
        <p:spPr>
          <a:xfrm>
            <a:off x="7443989" y="1893194"/>
            <a:ext cx="3773510" cy="10156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Måndag v 46: 496 bokningar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Måndag v 47: 1376 bokningar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31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 noGrp="1"/>
          </p:cNvGraphicFramePr>
          <p:nvPr>
            <p:extLst/>
          </p:nvPr>
        </p:nvGraphicFramePr>
        <p:xfrm>
          <a:off x="1442803" y="388026"/>
          <a:ext cx="9306393" cy="6081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644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 noGrp="1"/>
          </p:cNvGraphicFramePr>
          <p:nvPr>
            <p:extLst/>
          </p:nvPr>
        </p:nvGraphicFramePr>
        <p:xfrm>
          <a:off x="1442803" y="388026"/>
          <a:ext cx="9306393" cy="6081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591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 noGrp="1"/>
          </p:cNvGraphicFramePr>
          <p:nvPr>
            <p:extLst/>
          </p:nvPr>
        </p:nvGraphicFramePr>
        <p:xfrm>
          <a:off x="1442803" y="388026"/>
          <a:ext cx="9306393" cy="6081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296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 noGrp="1"/>
          </p:cNvGraphicFramePr>
          <p:nvPr>
            <p:extLst/>
          </p:nvPr>
        </p:nvGraphicFramePr>
        <p:xfrm>
          <a:off x="1442803" y="388026"/>
          <a:ext cx="9306393" cy="6081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093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 noGrp="1"/>
          </p:cNvGraphicFramePr>
          <p:nvPr>
            <p:extLst/>
          </p:nvPr>
        </p:nvGraphicFramePr>
        <p:xfrm>
          <a:off x="1442803" y="388026"/>
          <a:ext cx="9306393" cy="6081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167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 noGrp="1"/>
          </p:cNvGraphicFramePr>
          <p:nvPr>
            <p:extLst/>
          </p:nvPr>
        </p:nvGraphicFramePr>
        <p:xfrm>
          <a:off x="1442803" y="388026"/>
          <a:ext cx="9306393" cy="6081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337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 noGrp="1"/>
          </p:cNvGraphicFramePr>
          <p:nvPr>
            <p:extLst/>
          </p:nvPr>
        </p:nvGraphicFramePr>
        <p:xfrm>
          <a:off x="1442803" y="388026"/>
          <a:ext cx="9306393" cy="6081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226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 noGrp="1"/>
          </p:cNvGraphicFramePr>
          <p:nvPr>
            <p:extLst/>
          </p:nvPr>
        </p:nvGraphicFramePr>
        <p:xfrm>
          <a:off x="1442803" y="388026"/>
          <a:ext cx="9306393" cy="6081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66102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 noGrp="1"/>
          </p:cNvGraphicFramePr>
          <p:nvPr>
            <p:extLst/>
          </p:nvPr>
        </p:nvGraphicFramePr>
        <p:xfrm>
          <a:off x="1442803" y="388026"/>
          <a:ext cx="9306393" cy="6081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57831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 noGrp="1"/>
          </p:cNvGraphicFramePr>
          <p:nvPr>
            <p:extLst/>
          </p:nvPr>
        </p:nvGraphicFramePr>
        <p:xfrm>
          <a:off x="1442803" y="388026"/>
          <a:ext cx="9306393" cy="6081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6169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360" y="159968"/>
            <a:ext cx="7701828" cy="627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0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 noGrp="1"/>
          </p:cNvGraphicFramePr>
          <p:nvPr>
            <p:extLst/>
          </p:nvPr>
        </p:nvGraphicFramePr>
        <p:xfrm>
          <a:off x="1442803" y="388026"/>
          <a:ext cx="9306393" cy="6081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66969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 noGrp="1"/>
          </p:cNvGraphicFramePr>
          <p:nvPr>
            <p:extLst/>
          </p:nvPr>
        </p:nvGraphicFramePr>
        <p:xfrm>
          <a:off x="1442803" y="388026"/>
          <a:ext cx="9306393" cy="6081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40188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 noGrp="1"/>
          </p:cNvGraphicFramePr>
          <p:nvPr>
            <p:extLst/>
          </p:nvPr>
        </p:nvGraphicFramePr>
        <p:xfrm>
          <a:off x="1442803" y="388026"/>
          <a:ext cx="9306393" cy="6081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9879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 noGrp="1"/>
          </p:cNvGraphicFramePr>
          <p:nvPr>
            <p:extLst/>
          </p:nvPr>
        </p:nvGraphicFramePr>
        <p:xfrm>
          <a:off x="1442803" y="388026"/>
          <a:ext cx="9306393" cy="6081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36026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 noGrp="1"/>
          </p:cNvGraphicFramePr>
          <p:nvPr>
            <p:extLst/>
          </p:nvPr>
        </p:nvGraphicFramePr>
        <p:xfrm>
          <a:off x="1442803" y="388026"/>
          <a:ext cx="9306393" cy="6081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43580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 noGrp="1"/>
          </p:cNvGraphicFramePr>
          <p:nvPr>
            <p:extLst/>
          </p:nvPr>
        </p:nvGraphicFramePr>
        <p:xfrm>
          <a:off x="1442803" y="388026"/>
          <a:ext cx="9306393" cy="6081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78873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833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56" y="324690"/>
            <a:ext cx="9820275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2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Covidpatienter</a:t>
            </a:r>
            <a:r>
              <a:rPr lang="sv-SE" dirty="0" smtClean="0"/>
              <a:t> på </a:t>
            </a:r>
            <a:r>
              <a:rPr lang="sv-SE" dirty="0" err="1" smtClean="0"/>
              <a:t>avd</a:t>
            </a:r>
            <a:r>
              <a:rPr lang="sv-SE" dirty="0" smtClean="0"/>
              <a:t> 54 idag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7</a:t>
            </a:r>
            <a:r>
              <a:rPr lang="sv-SE" dirty="0" smtClean="0"/>
              <a:t> </a:t>
            </a:r>
            <a:r>
              <a:rPr lang="sv-SE" dirty="0" smtClean="0"/>
              <a:t>totalt, alla vaccinerade med 2 doser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/>
              <a:t>6</a:t>
            </a:r>
            <a:r>
              <a:rPr lang="sv-SE" dirty="0" smtClean="0"/>
              <a:t> </a:t>
            </a:r>
            <a:r>
              <a:rPr lang="sv-SE" dirty="0" smtClean="0"/>
              <a:t>personer äldre än 70 år </a:t>
            </a:r>
          </a:p>
          <a:p>
            <a:pPr marL="0" indent="0">
              <a:buNone/>
            </a:pPr>
            <a:r>
              <a:rPr lang="sv-SE" dirty="0"/>
              <a:t>1</a:t>
            </a:r>
            <a:r>
              <a:rPr lang="sv-SE" dirty="0" smtClean="0"/>
              <a:t> person 58 år, står på </a:t>
            </a:r>
            <a:r>
              <a:rPr lang="sv-SE" dirty="0" err="1" smtClean="0"/>
              <a:t>Prednisolon</a:t>
            </a:r>
            <a:r>
              <a:rPr lang="sv-SE" dirty="0" smtClean="0"/>
              <a:t> och </a:t>
            </a:r>
            <a:r>
              <a:rPr lang="sv-SE" dirty="0" err="1" smtClean="0"/>
              <a:t>Methotrexate</a:t>
            </a:r>
            <a:endParaRPr lang="sv-SE" dirty="0" smtClean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152674-6AB9-4668-8AED-4226128661A6}" type="datetime1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2021-11-25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DDE8C-17E0-4539-9C15-C1E9D231907F}" type="slidenum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36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152674-6AB9-4668-8AED-4226128661A6}" type="datetime1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2021-11-25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DDE8C-17E0-4539-9C15-C1E9D231907F}" type="slidenum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09" y="404611"/>
            <a:ext cx="6419850" cy="579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755" y="3361386"/>
            <a:ext cx="3910569" cy="2016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ktangel 6"/>
          <p:cNvSpPr/>
          <p:nvPr/>
        </p:nvSpPr>
        <p:spPr>
          <a:xfrm>
            <a:off x="7336664" y="5924282"/>
            <a:ext cx="47437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87 procent av de som vårdas för covid inte fullvaccinerade - DN.SE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5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2674-6AB9-4668-8AED-4226128661A6}" type="datetime1">
              <a:rPr lang="sv-SE" smtClean="0"/>
              <a:t>2021-11-25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8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481" y="1213659"/>
            <a:ext cx="4215541" cy="41281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081" y="1220758"/>
            <a:ext cx="4067175" cy="4133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ktangel 6"/>
          <p:cNvSpPr/>
          <p:nvPr/>
        </p:nvSpPr>
        <p:spPr>
          <a:xfrm>
            <a:off x="7912048" y="5713214"/>
            <a:ext cx="31854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100" dirty="0" smtClean="0">
                <a:hlinkClick r:id="rId4"/>
              </a:rPr>
              <a:t>COVID-19 i svensk intensivvård (icuregswe.org)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144195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2674-6AB9-4668-8AED-4226128661A6}" type="datetime1">
              <a:rPr lang="sv-SE" smtClean="0"/>
              <a:t>2021-11-25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9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54" y="1711978"/>
            <a:ext cx="3682010" cy="18111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456" y="911878"/>
            <a:ext cx="2628900" cy="542925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8548" y="1626813"/>
            <a:ext cx="6753452" cy="1708058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774" y="3170705"/>
            <a:ext cx="6341955" cy="950514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>
            <a:off x="6096000" y="558866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 smtClean="0">
                <a:hlinkClick r:id="rId6"/>
              </a:rPr>
              <a:t>Effectiveness of Covid-19 Vaccination Against Risk of Symptomatic Infection, Hospitalization, and Death Up to 9 Months: A Swedish Total-Population Cohort Study by Peter </a:t>
            </a:r>
            <a:r>
              <a:rPr lang="en-US" sz="900" dirty="0" err="1" smtClean="0">
                <a:hlinkClick r:id="rId6"/>
              </a:rPr>
              <a:t>Nordström</a:t>
            </a:r>
            <a:r>
              <a:rPr lang="en-US" sz="900" dirty="0" smtClean="0">
                <a:hlinkClick r:id="rId6"/>
              </a:rPr>
              <a:t>, Marcel </a:t>
            </a:r>
            <a:r>
              <a:rPr lang="en-US" sz="900" dirty="0" err="1" smtClean="0">
                <a:hlinkClick r:id="rId6"/>
              </a:rPr>
              <a:t>Ballin</a:t>
            </a:r>
            <a:r>
              <a:rPr lang="en-US" sz="900" dirty="0" smtClean="0">
                <a:hlinkClick r:id="rId6"/>
              </a:rPr>
              <a:t>, Anna </a:t>
            </a:r>
            <a:r>
              <a:rPr lang="en-US" sz="900" dirty="0" err="1" smtClean="0">
                <a:hlinkClick r:id="rId6"/>
              </a:rPr>
              <a:t>Nordström</a:t>
            </a:r>
            <a:r>
              <a:rPr lang="en-US" sz="900" dirty="0" smtClean="0">
                <a:hlinkClick r:id="rId6"/>
              </a:rPr>
              <a:t> :: SSRN</a:t>
            </a:r>
            <a:endParaRPr lang="sv-SE" sz="900" dirty="0"/>
          </a:p>
        </p:txBody>
      </p:sp>
    </p:spTree>
    <p:extLst>
      <p:ext uri="{BB962C8B-B14F-4D97-AF65-F5344CB8AC3E}">
        <p14:creationId xmlns:p14="http://schemas.microsoft.com/office/powerpoint/2010/main" val="27762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Cdag">
  <a:themeElements>
    <a:clrScheme name="Ltd">
      <a:dk1>
        <a:sysClr val="windowText" lastClr="000000"/>
      </a:dk1>
      <a:lt1>
        <a:sysClr val="window" lastClr="FFFFFF"/>
      </a:lt1>
      <a:dk2>
        <a:srgbClr val="F15060"/>
      </a:dk2>
      <a:lt2>
        <a:srgbClr val="E7E6E6"/>
      </a:lt2>
      <a:accent1>
        <a:srgbClr val="00B4E4"/>
      </a:accent1>
      <a:accent2>
        <a:srgbClr val="28B29A"/>
      </a:accent2>
      <a:accent3>
        <a:srgbClr val="FFD378"/>
      </a:accent3>
      <a:accent4>
        <a:srgbClr val="AEDDEF"/>
      </a:accent4>
      <a:accent5>
        <a:srgbClr val="6ACEC3"/>
      </a:accent5>
      <a:accent6>
        <a:srgbClr val="FAE9BA"/>
      </a:accent6>
      <a:hlink>
        <a:srgbClr val="0074A2"/>
      </a:hlink>
      <a:folHlink>
        <a:srgbClr val="0074A2"/>
      </a:folHlink>
    </a:clrScheme>
    <a:fontScheme name="Lt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d_standard.potx" id="{151680F3-6FC2-4960-B137-648106B7FBF2}" vid="{FDF325D6-299B-47C8-B8D0-086DBBEE1ED8}"/>
    </a:ext>
  </a:extLst>
</a:theme>
</file>

<file path=ppt/theme/theme3.xml><?xml version="1.0" encoding="utf-8"?>
<a:theme xmlns:a="http://schemas.openxmlformats.org/drawingml/2006/main" name="1_VCdag">
  <a:themeElements>
    <a:clrScheme name="Ltd">
      <a:dk1>
        <a:sysClr val="windowText" lastClr="000000"/>
      </a:dk1>
      <a:lt1>
        <a:sysClr val="window" lastClr="FFFFFF"/>
      </a:lt1>
      <a:dk2>
        <a:srgbClr val="F15060"/>
      </a:dk2>
      <a:lt2>
        <a:srgbClr val="E7E6E6"/>
      </a:lt2>
      <a:accent1>
        <a:srgbClr val="00B4E4"/>
      </a:accent1>
      <a:accent2>
        <a:srgbClr val="28B29A"/>
      </a:accent2>
      <a:accent3>
        <a:srgbClr val="FFD378"/>
      </a:accent3>
      <a:accent4>
        <a:srgbClr val="AEDDEF"/>
      </a:accent4>
      <a:accent5>
        <a:srgbClr val="6ACEC3"/>
      </a:accent5>
      <a:accent6>
        <a:srgbClr val="FAE9BA"/>
      </a:accent6>
      <a:hlink>
        <a:srgbClr val="0074A2"/>
      </a:hlink>
      <a:folHlink>
        <a:srgbClr val="0074A2"/>
      </a:folHlink>
    </a:clrScheme>
    <a:fontScheme name="Lt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d_standard.potx" id="{151680F3-6FC2-4960-B137-648106B7FBF2}" vid="{FDF325D6-299B-47C8-B8D0-086DBBEE1ED8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475</Words>
  <Application>Microsoft Office PowerPoint</Application>
  <PresentationFormat>Bredbild</PresentationFormat>
  <Paragraphs>131</Paragraphs>
  <Slides>46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46</vt:i4>
      </vt:variant>
    </vt:vector>
  </HeadingPairs>
  <TitlesOfParts>
    <vt:vector size="52" baseType="lpstr">
      <vt:lpstr>Arial</vt:lpstr>
      <vt:lpstr>Calibri</vt:lpstr>
      <vt:lpstr>Calibri Light</vt:lpstr>
      <vt:lpstr>Office-tema</vt:lpstr>
      <vt:lpstr>VCdag</vt:lpstr>
      <vt:lpstr>1_VCdag</vt:lpstr>
      <vt:lpstr>Aktuellt Coronaläge Region Dalarna </vt:lpstr>
      <vt:lpstr>PowerPoint-presentation</vt:lpstr>
      <vt:lpstr>PowerPoint-presentation</vt:lpstr>
      <vt:lpstr>PowerPoint-presentation</vt:lpstr>
      <vt:lpstr>PowerPoint-presentation</vt:lpstr>
      <vt:lpstr>Covidpatienter på avd 54 idag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Vaccination Covid-19</vt:lpstr>
      <vt:lpstr>Nu vaccineras Målgrupp 1 och 2</vt:lpstr>
      <vt:lpstr>NVR v45</vt:lpstr>
      <vt:lpstr>Vaccinationstäckning12-15 vecka 45</vt:lpstr>
      <vt:lpstr>Vaccinerade, bokade 6 veckor framåt</vt:lpstr>
      <vt:lpstr>Dos 3 Covid-19: Vaccinerade 65+</vt:lpstr>
      <vt:lpstr>Kommande vaccinationer, målgrupp 3</vt:lpstr>
      <vt:lpstr>Personalvaccinering Hälso och sjukvård</vt:lpstr>
      <vt:lpstr>Pågående arbete</vt:lpstr>
      <vt:lpstr>Frågor</vt:lpstr>
      <vt:lpstr>Smittläget, kommunnivå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Landstinget Dalarna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Aktuellt Coronaläge Region Dalarna</dc:title>
  <dc:creator>Larsson Roger S /Central förvaltning Ledningsenhet /Falun</dc:creator>
  <cp:lastModifiedBy>Larsson Roger S /Central förvaltning Ledningsenhet /Falun</cp:lastModifiedBy>
  <cp:revision>8</cp:revision>
  <dcterms:created xsi:type="dcterms:W3CDTF">2021-11-25T08:00:13Z</dcterms:created>
  <dcterms:modified xsi:type="dcterms:W3CDTF">2021-11-25T09:51:55Z</dcterms:modified>
</cp:coreProperties>
</file>