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3" r:id="rId6"/>
    <p:sldId id="260" r:id="rId7"/>
    <p:sldId id="261" r:id="rId8"/>
    <p:sldId id="262" r:id="rId9"/>
    <p:sldId id="264" r:id="rId10"/>
  </p:sldIdLst>
  <p:sldSz cx="9144000" cy="6858000" type="screen4x3"/>
  <p:notesSz cx="6858000" cy="9144000"/>
  <p:custDataLst>
    <p:tags r:id="rId12"/>
  </p:custDataLst>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315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583"/>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EDB710-5169-48A9-9ABD-3F2844F4CD2A}" v="5" dt="2019-01-22T07:47:53.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405" autoAdjust="0"/>
  </p:normalViewPr>
  <p:slideViewPr>
    <p:cSldViewPr>
      <p:cViewPr>
        <p:scale>
          <a:sx n="119" d="100"/>
          <a:sy n="119" d="100"/>
        </p:scale>
        <p:origin x="-72" y="456"/>
      </p:cViewPr>
      <p:guideLst>
        <p:guide orient="horz" pos="3158"/>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C4324DE-C32F-4085-930D-2CFBFEE84568}" type="datetimeFigureOut">
              <a:rPr lang="sv-SE"/>
              <a:pPr>
                <a:defRPr/>
              </a:pPr>
              <a:t>2019-09-17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A4E675B-F562-42A1-909C-7BE46F3E8741}" type="slidenum">
              <a:rPr lang="sv-SE"/>
              <a:pPr>
                <a:defRPr/>
              </a:pPr>
              <a:t>‹#›</a:t>
            </a:fld>
            <a:endParaRPr lang="sv-SE"/>
          </a:p>
        </p:txBody>
      </p:sp>
    </p:spTree>
    <p:extLst>
      <p:ext uri="{BB962C8B-B14F-4D97-AF65-F5344CB8AC3E}">
        <p14:creationId xmlns:p14="http://schemas.microsoft.com/office/powerpoint/2010/main" val="30286875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a:stretch>
            <a:fillRect/>
          </a:stretch>
        </p:blipFill>
        <p:spPr>
          <a:xfrm>
            <a:off x="467544" y="1268760"/>
            <a:ext cx="1766357" cy="4575706"/>
          </a:xfrm>
          <a:prstGeom prst="rect">
            <a:avLst/>
          </a:prstGeom>
        </p:spPr>
      </p:pic>
      <p:sp>
        <p:nvSpPr>
          <p:cNvPr id="3" name="Rektangel 2"/>
          <p:cNvSpPr/>
          <p:nvPr/>
        </p:nvSpPr>
        <p:spPr>
          <a:xfrm>
            <a:off x="2233901" y="3157587"/>
            <a:ext cx="67305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ktangel 3"/>
          <p:cNvSpPr/>
          <p:nvPr/>
        </p:nvSpPr>
        <p:spPr>
          <a:xfrm>
            <a:off x="2232940" y="3157587"/>
            <a:ext cx="217946"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ubrik 7"/>
          <p:cNvSpPr>
            <a:spLocks noGrp="1"/>
          </p:cNvSpPr>
          <p:nvPr>
            <p:ph type="ctrTitle"/>
          </p:nvPr>
        </p:nvSpPr>
        <p:spPr>
          <a:xfrm>
            <a:off x="2555776" y="3302496"/>
            <a:ext cx="6192688" cy="990600"/>
          </a:xfrm>
        </p:spPr>
        <p:txBody>
          <a:bodyPr anchor="t"/>
          <a:lstStyle>
            <a:lvl1pPr algn="r">
              <a:defRPr sz="3200">
                <a:solidFill>
                  <a:schemeClr val="tx1"/>
                </a:solidFill>
              </a:defRPr>
            </a:lvl1pPr>
          </a:lstStyle>
          <a:p>
            <a:r>
              <a:rPr lang="sv-SE" dirty="0"/>
              <a:t>Klicka här för att ändra format</a:t>
            </a:r>
            <a:endParaRPr lang="en-US" dirty="0"/>
          </a:p>
        </p:txBody>
      </p:sp>
      <p:pic>
        <p:nvPicPr>
          <p:cNvPr id="9" name="Bildobjekt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404664"/>
            <a:ext cx="2812510" cy="373385"/>
          </a:xfrm>
          <a:prstGeom prst="rect">
            <a:avLst/>
          </a:prstGeom>
        </p:spPr>
      </p:pic>
      <p:pic>
        <p:nvPicPr>
          <p:cNvPr id="7" name="Bildobjekt 6">
            <a:extLst>
              <a:ext uri="{FF2B5EF4-FFF2-40B4-BE49-F238E27FC236}">
                <a16:creationId xmlns="" xmlns:a16="http://schemas.microsoft.com/office/drawing/2014/main" id="{4915952A-A5F4-4F17-A74D-1DD4F6DBB33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5869246"/>
            <a:ext cx="9144000" cy="1183234"/>
          </a:xfrm>
          <a:prstGeom prst="rect">
            <a:avLst/>
          </a:prstGeom>
        </p:spPr>
      </p:pic>
    </p:spTree>
    <p:extLst>
      <p:ext uri="{BB962C8B-B14F-4D97-AF65-F5344CB8AC3E}">
        <p14:creationId xmlns:p14="http://schemas.microsoft.com/office/powerpoint/2010/main" val="42738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67544" y="980728"/>
            <a:ext cx="8229600" cy="702568"/>
          </a:xfrm>
        </p:spPr>
        <p:txBody>
          <a:bodyPr/>
          <a:lstStyle/>
          <a:p>
            <a:r>
              <a:rPr lang="sv-SE"/>
              <a:t>Klicka här för att ändra format</a:t>
            </a:r>
            <a:endParaRPr lang="en-US" dirty="0"/>
          </a:p>
        </p:txBody>
      </p:sp>
      <p:sp>
        <p:nvSpPr>
          <p:cNvPr id="8" name="Platshållare för innehåll 7"/>
          <p:cNvSpPr>
            <a:spLocks noGrp="1"/>
          </p:cNvSpPr>
          <p:nvPr>
            <p:ph sz="quarter" idx="1"/>
          </p:nvPr>
        </p:nvSpPr>
        <p:spPr>
          <a:xfrm>
            <a:off x="395536" y="1844824"/>
            <a:ext cx="8291264" cy="388843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Platshållare för datum 13"/>
          <p:cNvSpPr>
            <a:spLocks noGrp="1"/>
          </p:cNvSpPr>
          <p:nvPr>
            <p:ph type="dt" sz="half" idx="10"/>
          </p:nvPr>
        </p:nvSpPr>
        <p:spPr/>
        <p:txBody>
          <a:bodyPr/>
          <a:lstStyle>
            <a:lvl1pPr fontAlgn="base">
              <a:spcBef>
                <a:spcPct val="0"/>
              </a:spcBef>
              <a:spcAft>
                <a:spcPct val="0"/>
              </a:spcAft>
              <a:defRPr smtClean="0"/>
            </a:lvl1pPr>
          </a:lstStyle>
          <a:p>
            <a:pPr>
              <a:defRPr/>
            </a:pPr>
            <a:fld id="{D0747BDE-E45B-459E-80AA-B256072B0B22}" type="datetime1">
              <a:rPr lang="sv-SE"/>
              <a:pPr>
                <a:defRPr/>
              </a:pPr>
              <a:t>2019-09-17</a:t>
            </a:fld>
            <a:endParaRPr dirty="0"/>
          </a:p>
        </p:txBody>
      </p:sp>
      <p:sp>
        <p:nvSpPr>
          <p:cNvPr id="5" name="Platshållare för sidfot 2"/>
          <p:cNvSpPr>
            <a:spLocks noGrp="1"/>
          </p:cNvSpPr>
          <p:nvPr>
            <p:ph type="ftr" sz="quarter" idx="11"/>
          </p:nvPr>
        </p:nvSpPr>
        <p:spPr/>
        <p:txBody>
          <a:bodyPr/>
          <a:lstStyle>
            <a:lvl1pPr>
              <a:defRPr dirty="0" smtClean="0"/>
            </a:lvl1pPr>
          </a:lstStyle>
          <a:p>
            <a:pPr>
              <a:defRPr/>
            </a:pPr>
            <a:r>
              <a:rPr lang="sv-SE" dirty="0"/>
              <a:t>www.svnuppsalaorebro.se</a:t>
            </a:r>
          </a:p>
        </p:txBody>
      </p:sp>
      <p:sp>
        <p:nvSpPr>
          <p:cNvPr id="6" name="Platshållare för bildnummer 22"/>
          <p:cNvSpPr>
            <a:spLocks noGrp="1"/>
          </p:cNvSpPr>
          <p:nvPr>
            <p:ph type="sldNum" sz="quarter" idx="12"/>
          </p:nvPr>
        </p:nvSpPr>
        <p:spPr/>
        <p:txBody>
          <a:bodyPr/>
          <a:lstStyle>
            <a:lvl1pPr>
              <a:defRPr/>
            </a:lvl1pPr>
          </a:lstStyle>
          <a:p>
            <a:pPr>
              <a:defRPr/>
            </a:pPr>
            <a:fld id="{98EADCD4-E8AF-4A5C-BA9D-0D20B0B6EF70}" type="slidenum">
              <a:rPr lang="sv-SE"/>
              <a:pPr>
                <a:defRPr/>
              </a:pPr>
              <a:t>‹#›</a:t>
            </a:fld>
            <a:endParaRPr lang="sv-SE"/>
          </a:p>
        </p:txBody>
      </p:sp>
    </p:spTree>
    <p:extLst>
      <p:ext uri="{BB962C8B-B14F-4D97-AF65-F5344CB8AC3E}">
        <p14:creationId xmlns:p14="http://schemas.microsoft.com/office/powerpoint/2010/main" val="3756730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67544" y="908720"/>
            <a:ext cx="8229600" cy="554360"/>
          </a:xfrm>
        </p:spPr>
        <p:txBody>
          <a:bodyPr/>
          <a:lstStyle/>
          <a:p>
            <a:r>
              <a:rPr lang="sv-SE"/>
              <a:t>Klicka här för att ändra format</a:t>
            </a:r>
            <a:endParaRPr lang="en-US"/>
          </a:p>
        </p:txBody>
      </p:sp>
      <p:sp>
        <p:nvSpPr>
          <p:cNvPr id="9" name="Platshållare för innehåll 8"/>
          <p:cNvSpPr>
            <a:spLocks noGrp="1"/>
          </p:cNvSpPr>
          <p:nvPr>
            <p:ph sz="quarter" idx="1"/>
          </p:nvPr>
        </p:nvSpPr>
        <p:spPr>
          <a:xfrm>
            <a:off x="457200" y="1556792"/>
            <a:ext cx="4041648" cy="439553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1" name="Platshållare för innehåll 10"/>
          <p:cNvSpPr>
            <a:spLocks noGrp="1"/>
          </p:cNvSpPr>
          <p:nvPr>
            <p:ph sz="quarter" idx="2"/>
          </p:nvPr>
        </p:nvSpPr>
        <p:spPr>
          <a:xfrm>
            <a:off x="4632198" y="1553744"/>
            <a:ext cx="4041648" cy="439553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p:cNvSpPr>
            <a:spLocks noGrp="1"/>
          </p:cNvSpPr>
          <p:nvPr>
            <p:ph type="dt" sz="half" idx="10"/>
          </p:nvPr>
        </p:nvSpPr>
        <p:spPr/>
        <p:txBody>
          <a:bodyPr/>
          <a:lstStyle>
            <a:lvl1pPr fontAlgn="base">
              <a:spcBef>
                <a:spcPct val="0"/>
              </a:spcBef>
              <a:spcAft>
                <a:spcPct val="0"/>
              </a:spcAft>
              <a:defRPr smtClean="0"/>
            </a:lvl1pPr>
          </a:lstStyle>
          <a:p>
            <a:pPr>
              <a:defRPr/>
            </a:pPr>
            <a:fld id="{9EF7FA2A-8FA0-43D8-927C-B40EB077D3E6}" type="datetime1">
              <a:rPr lang="sv-SE"/>
              <a:pPr>
                <a:defRPr/>
              </a:pPr>
              <a:t>2019-09-17</a:t>
            </a:fld>
            <a:endParaRPr/>
          </a:p>
        </p:txBody>
      </p:sp>
      <p:sp>
        <p:nvSpPr>
          <p:cNvPr id="6" name="Platshållare för sidfot 5"/>
          <p:cNvSpPr>
            <a:spLocks noGrp="1"/>
          </p:cNvSpPr>
          <p:nvPr>
            <p:ph type="ftr" sz="quarter" idx="11"/>
          </p:nvPr>
        </p:nvSpPr>
        <p:spPr/>
        <p:txBody>
          <a:bodyPr/>
          <a:lstStyle>
            <a:lvl1pPr algn="ctr">
              <a:defRPr dirty="0" smtClean="0"/>
            </a:lvl1pPr>
          </a:lstStyle>
          <a:p>
            <a:pPr>
              <a:defRPr/>
            </a:pPr>
            <a:r>
              <a:rPr lang="sv-SE" dirty="0"/>
              <a:t>www.svnuppsalaorebro.se</a:t>
            </a:r>
          </a:p>
        </p:txBody>
      </p:sp>
      <p:sp>
        <p:nvSpPr>
          <p:cNvPr id="7" name="Platshållare för bildnummer 6"/>
          <p:cNvSpPr>
            <a:spLocks noGrp="1"/>
          </p:cNvSpPr>
          <p:nvPr>
            <p:ph type="sldNum" sz="quarter" idx="12"/>
          </p:nvPr>
        </p:nvSpPr>
        <p:spPr/>
        <p:txBody>
          <a:bodyPr/>
          <a:lstStyle>
            <a:lvl1pPr>
              <a:defRPr/>
            </a:lvl1pPr>
          </a:lstStyle>
          <a:p>
            <a:pPr>
              <a:defRPr/>
            </a:pPr>
            <a:fld id="{39D1BAA8-4D1D-4941-9163-E9E48662BF54}" type="slidenum">
              <a:rPr lang="sv-SE"/>
              <a:pPr>
                <a:defRPr/>
              </a:pPr>
              <a:t>‹#›</a:t>
            </a:fld>
            <a:endParaRPr lang="sv-SE"/>
          </a:p>
        </p:txBody>
      </p:sp>
    </p:spTree>
    <p:extLst>
      <p:ext uri="{BB962C8B-B14F-4D97-AF65-F5344CB8AC3E}">
        <p14:creationId xmlns:p14="http://schemas.microsoft.com/office/powerpoint/2010/main" val="400065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908720"/>
            <a:ext cx="8229600" cy="594320"/>
          </a:xfrm>
        </p:spPr>
        <p:txBody>
          <a:bodyPr anchor="ctr"/>
          <a:lstStyle>
            <a:lvl1pPr>
              <a:defRPr/>
            </a:lvl1pPr>
          </a:lstStyle>
          <a:p>
            <a:r>
              <a:rPr lang="sv-SE"/>
              <a:t>Klicka här för att ändra format</a:t>
            </a:r>
            <a:endParaRPr lang="en-US" dirty="0"/>
          </a:p>
        </p:txBody>
      </p:sp>
      <p:sp>
        <p:nvSpPr>
          <p:cNvPr id="11" name="Platshållare för innehåll 10"/>
          <p:cNvSpPr>
            <a:spLocks noGrp="1"/>
          </p:cNvSpPr>
          <p:nvPr>
            <p:ph sz="quarter" idx="2"/>
          </p:nvPr>
        </p:nvSpPr>
        <p:spPr>
          <a:xfrm>
            <a:off x="457200" y="2133600"/>
            <a:ext cx="4038600" cy="38156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3" name="Platshållare för innehåll 12"/>
          <p:cNvSpPr>
            <a:spLocks noGrp="1"/>
          </p:cNvSpPr>
          <p:nvPr>
            <p:ph sz="quarter" idx="4"/>
          </p:nvPr>
        </p:nvSpPr>
        <p:spPr>
          <a:xfrm>
            <a:off x="4648200" y="2133600"/>
            <a:ext cx="4038600" cy="38156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p:cNvSpPr>
            <a:spLocks noGrp="1"/>
          </p:cNvSpPr>
          <p:nvPr>
            <p:ph type="dt" sz="half" idx="10"/>
          </p:nvPr>
        </p:nvSpPr>
        <p:spPr/>
        <p:txBody>
          <a:bodyPr/>
          <a:lstStyle>
            <a:lvl1pPr fontAlgn="base">
              <a:spcBef>
                <a:spcPct val="0"/>
              </a:spcBef>
              <a:spcAft>
                <a:spcPct val="0"/>
              </a:spcAft>
              <a:defRPr smtClean="0"/>
            </a:lvl1pPr>
          </a:lstStyle>
          <a:p>
            <a:pPr>
              <a:defRPr/>
            </a:pPr>
            <a:fld id="{58A0058A-F9A1-4FB4-8B63-05D6345A8F83}" type="datetime1">
              <a:rPr lang="sv-SE"/>
              <a:pPr>
                <a:defRPr/>
              </a:pPr>
              <a:t>2019-09-17</a:t>
            </a:fld>
            <a:endParaRPr/>
          </a:p>
        </p:txBody>
      </p:sp>
      <p:sp>
        <p:nvSpPr>
          <p:cNvPr id="8" name="Platshållare för sidfot 7"/>
          <p:cNvSpPr>
            <a:spLocks noGrp="1"/>
          </p:cNvSpPr>
          <p:nvPr>
            <p:ph type="ftr" sz="quarter" idx="11"/>
          </p:nvPr>
        </p:nvSpPr>
        <p:spPr/>
        <p:txBody>
          <a:bodyPr/>
          <a:lstStyle>
            <a:lvl1pPr algn="ctr">
              <a:defRPr smtClean="0"/>
            </a:lvl1pPr>
          </a:lstStyle>
          <a:p>
            <a:pPr>
              <a:defRPr/>
            </a:pPr>
            <a:r>
              <a:rPr lang="sv-SE" dirty="0"/>
              <a:t>www.svnuppsalaorebro.se</a:t>
            </a:r>
          </a:p>
        </p:txBody>
      </p:sp>
      <p:sp>
        <p:nvSpPr>
          <p:cNvPr id="9" name="Platshållare för bildnummer 8"/>
          <p:cNvSpPr>
            <a:spLocks noGrp="1"/>
          </p:cNvSpPr>
          <p:nvPr>
            <p:ph type="sldNum" sz="quarter" idx="12"/>
          </p:nvPr>
        </p:nvSpPr>
        <p:spPr/>
        <p:txBody>
          <a:bodyPr/>
          <a:lstStyle>
            <a:lvl1pPr>
              <a:defRPr/>
            </a:lvl1pPr>
          </a:lstStyle>
          <a:p>
            <a:pPr>
              <a:defRPr/>
            </a:pPr>
            <a:fld id="{5C0537E1-2DBF-4A13-8F28-6C7CA49A64ED}" type="slidenum">
              <a:rPr lang="sv-SE"/>
              <a:pPr>
                <a:defRPr/>
              </a:pPr>
              <a:t>‹#›</a:t>
            </a:fld>
            <a:endParaRPr lang="sv-SE"/>
          </a:p>
        </p:txBody>
      </p:sp>
    </p:spTree>
    <p:extLst>
      <p:ext uri="{BB962C8B-B14F-4D97-AF65-F5344CB8AC3E}">
        <p14:creationId xmlns:p14="http://schemas.microsoft.com/office/powerpoint/2010/main" val="214362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4025" y="980728"/>
            <a:ext cx="8229600" cy="914400"/>
          </a:xfrm>
        </p:spPr>
        <p:txBody>
          <a:bodyPr/>
          <a:lstStyle/>
          <a:p>
            <a:r>
              <a:rPr lang="sv-SE"/>
              <a:t>Klicka här för att ändra format</a:t>
            </a:r>
            <a:endParaRPr lang="en-US"/>
          </a:p>
        </p:txBody>
      </p:sp>
      <p:sp>
        <p:nvSpPr>
          <p:cNvPr id="3" name="Platshållare för datum 2"/>
          <p:cNvSpPr>
            <a:spLocks noGrp="1"/>
          </p:cNvSpPr>
          <p:nvPr>
            <p:ph type="dt" sz="half" idx="10"/>
          </p:nvPr>
        </p:nvSpPr>
        <p:spPr/>
        <p:txBody>
          <a:bodyPr/>
          <a:lstStyle>
            <a:lvl1pPr fontAlgn="base">
              <a:spcBef>
                <a:spcPct val="0"/>
              </a:spcBef>
              <a:spcAft>
                <a:spcPct val="0"/>
              </a:spcAft>
              <a:defRPr smtClean="0"/>
            </a:lvl1pPr>
          </a:lstStyle>
          <a:p>
            <a:pPr>
              <a:defRPr/>
            </a:pPr>
            <a:fld id="{DC15AC72-1D82-4A2E-A7D9-738F79323F13}" type="datetime1">
              <a:rPr lang="sv-SE"/>
              <a:pPr>
                <a:defRPr/>
              </a:pPr>
              <a:t>2019-09-17</a:t>
            </a:fld>
            <a:endParaRPr/>
          </a:p>
        </p:txBody>
      </p:sp>
      <p:sp>
        <p:nvSpPr>
          <p:cNvPr id="4" name="Platshållare för sidfot 3"/>
          <p:cNvSpPr>
            <a:spLocks noGrp="1"/>
          </p:cNvSpPr>
          <p:nvPr>
            <p:ph type="ftr" sz="quarter" idx="11"/>
          </p:nvPr>
        </p:nvSpPr>
        <p:spPr/>
        <p:txBody>
          <a:bodyPr/>
          <a:lstStyle>
            <a:lvl1pPr algn="ctr">
              <a:defRPr smtClean="0"/>
            </a:lvl1pPr>
          </a:lstStyle>
          <a:p>
            <a:pPr>
              <a:defRPr/>
            </a:pPr>
            <a:r>
              <a:rPr lang="sv-SE" dirty="0"/>
              <a:t>www.svnuppsalaorebro.se</a:t>
            </a:r>
          </a:p>
        </p:txBody>
      </p:sp>
      <p:sp>
        <p:nvSpPr>
          <p:cNvPr id="5" name="Platshållare för bildnummer 4"/>
          <p:cNvSpPr>
            <a:spLocks noGrp="1"/>
          </p:cNvSpPr>
          <p:nvPr>
            <p:ph type="sldNum" sz="quarter" idx="12"/>
          </p:nvPr>
        </p:nvSpPr>
        <p:spPr/>
        <p:txBody>
          <a:bodyPr/>
          <a:lstStyle>
            <a:lvl1pPr>
              <a:defRPr/>
            </a:lvl1pPr>
          </a:lstStyle>
          <a:p>
            <a:pPr>
              <a:defRPr/>
            </a:pPr>
            <a:fld id="{2D530C8C-CAFC-4DED-B4C1-7623C4930F6C}" type="slidenum">
              <a:rPr lang="sv-SE"/>
              <a:pPr>
                <a:defRPr/>
              </a:pPr>
              <a:t>‹#›</a:t>
            </a:fld>
            <a:endParaRPr lang="sv-SE"/>
          </a:p>
        </p:txBody>
      </p:sp>
    </p:spTree>
    <p:extLst>
      <p:ext uri="{BB962C8B-B14F-4D97-AF65-F5344CB8AC3E}">
        <p14:creationId xmlns:p14="http://schemas.microsoft.com/office/powerpoint/2010/main" val="1311190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p:cNvSpPr>
            <a:spLocks noGrp="1"/>
          </p:cNvSpPr>
          <p:nvPr>
            <p:ph type="dt" sz="half" idx="10"/>
          </p:nvPr>
        </p:nvSpPr>
        <p:spPr/>
        <p:txBody>
          <a:bodyPr/>
          <a:lstStyle>
            <a:lvl1pPr fontAlgn="base">
              <a:spcBef>
                <a:spcPct val="0"/>
              </a:spcBef>
              <a:spcAft>
                <a:spcPct val="0"/>
              </a:spcAft>
              <a:defRPr smtClean="0"/>
            </a:lvl1pPr>
          </a:lstStyle>
          <a:p>
            <a:pPr>
              <a:defRPr/>
            </a:pPr>
            <a:fld id="{9B2040E7-83A5-480C-83B5-65086F1763A4}" type="datetime1">
              <a:rPr lang="sv-SE"/>
              <a:pPr>
                <a:defRPr/>
              </a:pPr>
              <a:t>2019-09-17</a:t>
            </a:fld>
            <a:endParaRPr/>
          </a:p>
        </p:txBody>
      </p:sp>
      <p:sp>
        <p:nvSpPr>
          <p:cNvPr id="5" name="Platshållare för sidfot 4"/>
          <p:cNvSpPr>
            <a:spLocks noGrp="1"/>
          </p:cNvSpPr>
          <p:nvPr>
            <p:ph type="ftr" sz="quarter" idx="11"/>
          </p:nvPr>
        </p:nvSpPr>
        <p:spPr/>
        <p:txBody>
          <a:bodyPr/>
          <a:lstStyle>
            <a:lvl1pPr algn="r">
              <a:defRPr smtClean="0"/>
            </a:lvl1pPr>
          </a:lstStyle>
          <a:p>
            <a:pPr>
              <a:defRPr/>
            </a:pPr>
            <a:r>
              <a:rPr lang="sv-SE" dirty="0"/>
              <a:t>www.svnuppsalaorebro.se</a:t>
            </a:r>
          </a:p>
        </p:txBody>
      </p:sp>
      <p:sp>
        <p:nvSpPr>
          <p:cNvPr id="6" name="Platshållare för bildnummer 5"/>
          <p:cNvSpPr>
            <a:spLocks noGrp="1"/>
          </p:cNvSpPr>
          <p:nvPr>
            <p:ph type="sldNum" sz="quarter" idx="12"/>
          </p:nvPr>
        </p:nvSpPr>
        <p:spPr/>
        <p:txBody>
          <a:bodyPr/>
          <a:lstStyle>
            <a:lvl1pPr>
              <a:defRPr/>
            </a:lvl1pPr>
          </a:lstStyle>
          <a:p>
            <a:pPr>
              <a:defRPr/>
            </a:pPr>
            <a:fld id="{D1D4399A-4E66-40CC-BDC7-29BC6A29F9EE}" type="slidenum">
              <a:rPr lang="sv-SE"/>
              <a:pPr>
                <a:defRPr/>
              </a:pPr>
              <a:t>‹#›</a:t>
            </a:fld>
            <a:endParaRPr lang="sv-SE"/>
          </a:p>
        </p:txBody>
      </p:sp>
    </p:spTree>
    <p:extLst>
      <p:ext uri="{BB962C8B-B14F-4D97-AF65-F5344CB8AC3E}">
        <p14:creationId xmlns:p14="http://schemas.microsoft.com/office/powerpoint/2010/main" val="179546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21"/>
          <p:cNvSpPr>
            <a:spLocks noGrp="1"/>
          </p:cNvSpPr>
          <p:nvPr>
            <p:ph type="title"/>
          </p:nvPr>
        </p:nvSpPr>
        <p:spPr bwMode="auto">
          <a:xfrm>
            <a:off x="458788" y="836613"/>
            <a:ext cx="8229600"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sv-SE" altLang="sv-SE"/>
              <a:t>Klicka här för att ändra format</a:t>
            </a:r>
            <a:endParaRPr lang="en-US" altLang="sv-SE"/>
          </a:p>
        </p:txBody>
      </p:sp>
      <p:sp>
        <p:nvSpPr>
          <p:cNvPr id="1027" name="Platshållare för text 12"/>
          <p:cNvSpPr>
            <a:spLocks noGrp="1"/>
          </p:cNvSpPr>
          <p:nvPr>
            <p:ph type="body" idx="1"/>
          </p:nvPr>
        </p:nvSpPr>
        <p:spPr bwMode="auto">
          <a:xfrm>
            <a:off x="457200" y="1773238"/>
            <a:ext cx="8229600"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endParaRPr lang="en-US" altLang="sv-SE"/>
          </a:p>
        </p:txBody>
      </p:sp>
      <p:sp>
        <p:nvSpPr>
          <p:cNvPr id="14" name="Platshållare för datum 13"/>
          <p:cNvSpPr>
            <a:spLocks noGrp="1"/>
          </p:cNvSpPr>
          <p:nvPr>
            <p:ph type="dt" sz="half" idx="2"/>
          </p:nvPr>
        </p:nvSpPr>
        <p:spPr>
          <a:xfrm>
            <a:off x="6384925" y="6524625"/>
            <a:ext cx="2289175" cy="196850"/>
          </a:xfrm>
          <a:prstGeom prst="rect">
            <a:avLst/>
          </a:prstGeom>
        </p:spPr>
        <p:txBody>
          <a:bodyPr vert="horz"/>
          <a:lstStyle>
            <a:lvl1pPr algn="r" fontAlgn="auto">
              <a:spcBef>
                <a:spcPts val="0"/>
              </a:spcBef>
              <a:spcAft>
                <a:spcPts val="0"/>
              </a:spcAft>
              <a:defRPr kumimoji="0" lang="sv-SE" sz="1100" smtClean="0">
                <a:solidFill>
                  <a:schemeClr val="bg1">
                    <a:lumMod val="50000"/>
                  </a:schemeClr>
                </a:solidFill>
                <a:latin typeface="+mn-lt"/>
              </a:defRPr>
            </a:lvl1pPr>
          </a:lstStyle>
          <a:p>
            <a:pPr>
              <a:defRPr/>
            </a:pPr>
            <a:fld id="{1DB149AA-8FE8-46F7-B83B-D95A04422FC0}" type="datetime1">
              <a:rPr lang="sv-SE"/>
              <a:pPr>
                <a:defRPr/>
              </a:pPr>
              <a:t>2019-09-17</a:t>
            </a:fld>
            <a:endParaRPr dirty="0"/>
          </a:p>
        </p:txBody>
      </p:sp>
      <p:sp>
        <p:nvSpPr>
          <p:cNvPr id="3" name="Platshållare för sidfot 2"/>
          <p:cNvSpPr>
            <a:spLocks noGrp="1"/>
          </p:cNvSpPr>
          <p:nvPr>
            <p:ph type="ftr" sz="quarter" idx="3"/>
          </p:nvPr>
        </p:nvSpPr>
        <p:spPr>
          <a:xfrm>
            <a:off x="2882900" y="6524625"/>
            <a:ext cx="3505200" cy="196850"/>
          </a:xfrm>
          <a:prstGeom prst="rect">
            <a:avLst/>
          </a:prstGeom>
        </p:spPr>
        <p:txBody>
          <a:bodyPr vert="horz"/>
          <a:lstStyle>
            <a:lvl1pPr algn="ctr" eaLnBrk="1" fontAlgn="auto" latinLnBrk="0" hangingPunct="1">
              <a:spcBef>
                <a:spcPts val="0"/>
              </a:spcBef>
              <a:spcAft>
                <a:spcPts val="0"/>
              </a:spcAft>
              <a:defRPr kumimoji="0" sz="1100">
                <a:solidFill>
                  <a:schemeClr val="bg1">
                    <a:lumMod val="50000"/>
                  </a:schemeClr>
                </a:solidFill>
                <a:latin typeface="+mn-lt"/>
              </a:defRPr>
            </a:lvl1pPr>
          </a:lstStyle>
          <a:p>
            <a:pPr>
              <a:defRPr/>
            </a:pPr>
            <a:r>
              <a:rPr lang="sv-SE" dirty="0"/>
              <a:t>www.svnuppsalaorebro.se</a:t>
            </a:r>
          </a:p>
        </p:txBody>
      </p:sp>
      <p:sp>
        <p:nvSpPr>
          <p:cNvPr id="23" name="Platshållare för bildnummer 22"/>
          <p:cNvSpPr>
            <a:spLocks noGrp="1"/>
          </p:cNvSpPr>
          <p:nvPr>
            <p:ph type="sldNum" sz="quarter" idx="4"/>
          </p:nvPr>
        </p:nvSpPr>
        <p:spPr>
          <a:xfrm>
            <a:off x="612775" y="6524625"/>
            <a:ext cx="1981200" cy="196850"/>
          </a:xfrm>
          <a:prstGeom prst="rect">
            <a:avLst/>
          </a:prstGeom>
        </p:spPr>
        <p:txBody>
          <a:bodyPr vert="horz"/>
          <a:lstStyle>
            <a:lvl1pPr algn="l" eaLnBrk="1" fontAlgn="auto" latinLnBrk="0" hangingPunct="1">
              <a:spcBef>
                <a:spcPts val="0"/>
              </a:spcBef>
              <a:spcAft>
                <a:spcPts val="0"/>
              </a:spcAft>
              <a:defRPr kumimoji="0" sz="1100">
                <a:solidFill>
                  <a:schemeClr val="bg1">
                    <a:lumMod val="50000"/>
                  </a:schemeClr>
                </a:solidFill>
                <a:latin typeface="+mn-lt"/>
              </a:defRPr>
            </a:lvl1pPr>
          </a:lstStyle>
          <a:p>
            <a:pPr>
              <a:defRPr/>
            </a:pPr>
            <a:fld id="{6D1C81BD-3C9D-475C-9609-E7D905B7C0ED}" type="slidenum">
              <a:rPr lang="sv-SE"/>
              <a:pPr>
                <a:defRPr/>
              </a:pPr>
              <a:t>‹#›</a:t>
            </a:fld>
            <a:endParaRPr lang="sv-SE" dirty="0"/>
          </a:p>
        </p:txBody>
      </p:sp>
      <p:cxnSp>
        <p:nvCxnSpPr>
          <p:cNvPr id="4" name="Rak 3"/>
          <p:cNvCxnSpPr/>
          <p:nvPr/>
        </p:nvCxnSpPr>
        <p:spPr>
          <a:xfrm>
            <a:off x="468313" y="6503988"/>
            <a:ext cx="8280400" cy="0"/>
          </a:xfrm>
          <a:prstGeom prst="line">
            <a:avLst/>
          </a:prstGeom>
        </p:spPr>
        <p:style>
          <a:lnRef idx="2">
            <a:schemeClr val="accent1"/>
          </a:lnRef>
          <a:fillRef idx="0">
            <a:schemeClr val="accent1"/>
          </a:fillRef>
          <a:effectRef idx="1">
            <a:schemeClr val="accent1"/>
          </a:effectRef>
          <a:fontRef idx="minor">
            <a:schemeClr val="tx1"/>
          </a:fontRef>
        </p:style>
      </p:cxnSp>
      <p:pic>
        <p:nvPicPr>
          <p:cNvPr id="2" name="Bildobjekt 1"/>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23528" y="255464"/>
            <a:ext cx="2906266" cy="385832"/>
          </a:xfrm>
          <a:prstGeom prst="rect">
            <a:avLst/>
          </a:prstGeom>
        </p:spPr>
      </p:pic>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Lst>
  <p:hf sldNum="0" hdr="0" dt="0"/>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Bookman Old Style" pitchFamily="18" charset="0"/>
        </a:defRPr>
      </a:lvl2pPr>
      <a:lvl3pPr algn="l" rtl="0" eaLnBrk="1" fontAlgn="base" hangingPunct="1">
        <a:spcBef>
          <a:spcPct val="0"/>
        </a:spcBef>
        <a:spcAft>
          <a:spcPct val="0"/>
        </a:spcAft>
        <a:defRPr sz="3200">
          <a:solidFill>
            <a:schemeClr val="tx2"/>
          </a:solidFill>
          <a:latin typeface="Bookman Old Style" pitchFamily="18" charset="0"/>
        </a:defRPr>
      </a:lvl3pPr>
      <a:lvl4pPr algn="l" rtl="0" eaLnBrk="1" fontAlgn="base" hangingPunct="1">
        <a:spcBef>
          <a:spcPct val="0"/>
        </a:spcBef>
        <a:spcAft>
          <a:spcPct val="0"/>
        </a:spcAft>
        <a:defRPr sz="3200">
          <a:solidFill>
            <a:schemeClr val="tx2"/>
          </a:solidFill>
          <a:latin typeface="Bookman Old Style" pitchFamily="18" charset="0"/>
        </a:defRPr>
      </a:lvl4pPr>
      <a:lvl5pPr algn="l" rtl="0" eaLnBrk="1" fontAlgn="base" hangingPunct="1">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er.soderberg@regiondalarna.se"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nna.Frodin@regionvarmland.se"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er-olov.gustafsson@regionsormland.se"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lena.burstrom@regionvastmanland.se"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Anna.Frodin@regionvarmland.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ubrik 1"/>
          <p:cNvSpPr>
            <a:spLocks noGrp="1"/>
          </p:cNvSpPr>
          <p:nvPr>
            <p:ph type="ctrTitle"/>
          </p:nvPr>
        </p:nvSpPr>
        <p:spPr>
          <a:xfrm>
            <a:off x="2555776" y="3302496"/>
            <a:ext cx="6264696" cy="990600"/>
          </a:xfrm>
        </p:spPr>
        <p:txBody>
          <a:bodyPr/>
          <a:lstStyle/>
          <a:p>
            <a:pPr algn="ctr"/>
            <a:r>
              <a:rPr lang="sv-SE" altLang="sv-SE" sz="2400" b="1" dirty="0" smtClean="0"/>
              <a:t>RPO</a:t>
            </a:r>
            <a:r>
              <a:rPr lang="sv-SE" altLang="sv-SE" sz="2400" dirty="0" smtClean="0"/>
              <a:t>- Uppdatering programområden vi samverkar kring</a:t>
            </a:r>
            <a:br>
              <a:rPr lang="sv-SE" altLang="sv-SE" sz="2400" dirty="0" smtClean="0"/>
            </a:br>
            <a:r>
              <a:rPr lang="sv-SE" altLang="sv-SE" sz="2400" dirty="0" smtClean="0"/>
              <a:t>190910</a:t>
            </a:r>
            <a:endParaRPr lang="sv-SE" altLang="sv-SE"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ubrik 1"/>
          <p:cNvSpPr>
            <a:spLocks noGrp="1"/>
          </p:cNvSpPr>
          <p:nvPr>
            <p:ph type="title"/>
          </p:nvPr>
        </p:nvSpPr>
        <p:spPr>
          <a:xfrm>
            <a:off x="468313" y="908050"/>
            <a:ext cx="8229600" cy="792163"/>
          </a:xfrm>
        </p:spPr>
        <p:txBody>
          <a:bodyPr/>
          <a:lstStyle/>
          <a:p>
            <a:r>
              <a:rPr lang="sv-SE" altLang="sv-SE" dirty="0" smtClean="0"/>
              <a:t>Från mötesanteckningar  190211</a:t>
            </a:r>
            <a:endParaRPr lang="sv-SE" altLang="sv-SE" dirty="0"/>
          </a:p>
        </p:txBody>
      </p:sp>
      <p:sp>
        <p:nvSpPr>
          <p:cNvPr id="9219" name="Platshållare för innehåll 2"/>
          <p:cNvSpPr>
            <a:spLocks noGrp="1"/>
          </p:cNvSpPr>
          <p:nvPr>
            <p:ph sz="quarter" idx="1"/>
          </p:nvPr>
        </p:nvSpPr>
        <p:spPr>
          <a:xfrm>
            <a:off x="457200" y="1916113"/>
            <a:ext cx="8229600" cy="3889375"/>
          </a:xfrm>
        </p:spPr>
        <p:txBody>
          <a:bodyPr/>
          <a:lstStyle/>
          <a:p>
            <a:pPr marL="0" indent="0">
              <a:buNone/>
            </a:pPr>
            <a:r>
              <a:rPr lang="sv-SE" sz="2000" dirty="0" smtClean="0"/>
              <a:t>Vad </a:t>
            </a:r>
            <a:r>
              <a:rPr lang="sv-SE" sz="2000" dirty="0"/>
              <a:t>har vi för behov av samverkan i RPO framöver för att det ska bli bästa möjliga för patienterna/brukarna? RPO Psykisk hälsa nu klart. Vad står näst på tur? Gruppen enades om att nominera kommunala representanter till</a:t>
            </a:r>
            <a:r>
              <a:rPr lang="sv-SE" sz="2000" b="1" dirty="0"/>
              <a:t> RPO Äldres hälsa och RPO Barn och ungdomars hälsa.</a:t>
            </a:r>
            <a:r>
              <a:rPr lang="sv-SE" sz="2000" dirty="0"/>
              <a:t> På kommande möte i höst diskuteras ytterligare RPO. </a:t>
            </a:r>
            <a:r>
              <a:rPr lang="sv-SE" sz="2000" dirty="0" smtClean="0"/>
              <a:t> Redan </a:t>
            </a:r>
            <a:r>
              <a:rPr lang="sv-SE" sz="2000" dirty="0"/>
              <a:t>nu finns tankar kring kommunal representation i </a:t>
            </a:r>
            <a:r>
              <a:rPr lang="sv-SE" sz="2000" b="1" dirty="0"/>
              <a:t>RPO Rehabilitering, habilitering och försäkringsmedicin och RPO Levnadsvanor. </a:t>
            </a:r>
          </a:p>
          <a:p>
            <a:pPr marL="0" indent="0">
              <a:buNone/>
            </a:pPr>
            <a:r>
              <a:rPr lang="sv-SE" sz="2000" dirty="0"/>
              <a:t> </a:t>
            </a:r>
          </a:p>
          <a:p>
            <a:r>
              <a:rPr lang="sv-SE" sz="2000" b="1" dirty="0"/>
              <a:t>Beslut:</a:t>
            </a:r>
            <a:r>
              <a:rPr lang="sv-SE" sz="2000" dirty="0"/>
              <a:t> Kontaktpersoner för RSS tar med sig frågan om nominering till RPO Äldres hälsa och RPO Barn och ungdomars hälsa till lämpligt forum t.ex. länschefsnätverk (liknande tidigare nominering till RPO Psykisk hälsa</a:t>
            </a:r>
            <a:r>
              <a:rPr lang="sv-SE" sz="2000" dirty="0" smtClean="0"/>
              <a:t>).</a:t>
            </a:r>
          </a:p>
          <a:p>
            <a:pPr marL="0" indent="0">
              <a:buNone/>
            </a:pPr>
            <a:r>
              <a:rPr lang="sv-SE" sz="2000" dirty="0"/>
              <a:t> </a:t>
            </a:r>
            <a:r>
              <a:rPr lang="sv-SE" sz="2000" dirty="0" smtClean="0"/>
              <a:t>   </a:t>
            </a:r>
            <a:r>
              <a:rPr lang="sv-SE" sz="2000" b="1" dirty="0" smtClean="0"/>
              <a:t>Nomineringar </a:t>
            </a:r>
            <a:r>
              <a:rPr lang="sv-SE" sz="2000" b="1" dirty="0"/>
              <a:t>skickas senast 30 april till ordförande Marianne </a:t>
            </a:r>
            <a:endParaRPr lang="sv-SE" sz="2000" b="1" dirty="0" smtClean="0"/>
          </a:p>
          <a:p>
            <a:pPr marL="0" indent="0">
              <a:buNone/>
            </a:pPr>
            <a:r>
              <a:rPr lang="sv-SE" sz="2000" b="1" dirty="0"/>
              <a:t> </a:t>
            </a:r>
            <a:r>
              <a:rPr lang="sv-SE" sz="2000" b="1" dirty="0" smtClean="0"/>
              <a:t>   van </a:t>
            </a:r>
            <a:r>
              <a:rPr lang="sv-SE" sz="2000" b="1" dirty="0"/>
              <a:t>Rooijen, </a:t>
            </a:r>
            <a:endParaRPr lang="sv-SE" altLang="sv-SE" sz="2000" dirty="0"/>
          </a:p>
        </p:txBody>
      </p:sp>
      <p:sp>
        <p:nvSpPr>
          <p:cNvPr id="4" name="Platshållare för sidfot 3"/>
          <p:cNvSpPr>
            <a:spLocks noGrp="1"/>
          </p:cNvSpPr>
          <p:nvPr>
            <p:ph type="ftr" sz="quarter" idx="11"/>
          </p:nvPr>
        </p:nvSpPr>
        <p:spPr>
          <a:xfrm>
            <a:off x="2699792" y="6526213"/>
            <a:ext cx="3505200" cy="196850"/>
          </a:xfrm>
        </p:spPr>
        <p:txBody>
          <a:bodyPr/>
          <a:lstStyle/>
          <a:p>
            <a:pPr>
              <a:defRPr/>
            </a:pPr>
            <a:r>
              <a:rPr lang="sv-SE" dirty="0"/>
              <a:t>www.svnuppsalaorebro.se</a:t>
            </a:r>
          </a:p>
        </p:txBody>
      </p:sp>
      <p:sp>
        <p:nvSpPr>
          <p:cNvPr id="9221" name="Platshållare för text 6"/>
          <p:cNvSpPr txBox="1">
            <a:spLocks/>
          </p:cNvSpPr>
          <p:nvPr/>
        </p:nvSpPr>
        <p:spPr bwMode="auto">
          <a:xfrm>
            <a:off x="442913" y="6526213"/>
            <a:ext cx="34813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600"/>
              </a:spcBef>
              <a:buClr>
                <a:schemeClr val="accent1"/>
              </a:buClr>
              <a:buSzPct val="76000"/>
              <a:buFont typeface="Wingdings 3" pitchFamily="18" charset="2"/>
              <a:buNone/>
            </a:pPr>
            <a:r>
              <a:rPr lang="sv-SE" altLang="sv-SE" sz="1100">
                <a:solidFill>
                  <a:srgbClr val="7F7F7F"/>
                </a:solidFill>
                <a:latin typeface="Gill Sans MT" pitchFamily="34" charset="0"/>
              </a:rPr>
              <a:t>Upprättare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RPO Psykisk hälsa</a:t>
            </a:r>
            <a:endParaRPr lang="sv-SE"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288" y="2588143"/>
            <a:ext cx="8291512" cy="2400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ruta 4"/>
          <p:cNvSpPr txBox="1"/>
          <p:nvPr/>
        </p:nvSpPr>
        <p:spPr>
          <a:xfrm>
            <a:off x="395536" y="5301208"/>
            <a:ext cx="2592287" cy="830997"/>
          </a:xfrm>
          <a:prstGeom prst="rect">
            <a:avLst/>
          </a:prstGeom>
          <a:noFill/>
        </p:spPr>
        <p:txBody>
          <a:bodyPr wrap="square" rtlCol="0">
            <a:spAutoFit/>
          </a:bodyPr>
          <a:lstStyle/>
          <a:p>
            <a:r>
              <a:rPr lang="sv-SE" sz="1200" dirty="0" smtClean="0"/>
              <a:t>Kontaktperson:</a:t>
            </a:r>
          </a:p>
          <a:p>
            <a:r>
              <a:rPr lang="sv-SE" sz="1200" dirty="0" smtClean="0">
                <a:hlinkClick r:id="rId3"/>
              </a:rPr>
              <a:t>per.soderberg@regiondalarna.se</a:t>
            </a:r>
            <a:endParaRPr lang="sv-SE" sz="1200" dirty="0" smtClean="0"/>
          </a:p>
          <a:p>
            <a:endParaRPr lang="sv-SE" sz="1200" dirty="0" smtClean="0"/>
          </a:p>
          <a:p>
            <a:endParaRPr lang="sv-SE" sz="1200" dirty="0"/>
          </a:p>
        </p:txBody>
      </p:sp>
    </p:spTree>
    <p:extLst>
      <p:ext uri="{BB962C8B-B14F-4D97-AF65-F5344CB8AC3E}">
        <p14:creationId xmlns:p14="http://schemas.microsoft.com/office/powerpoint/2010/main" val="41043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RPO Äldres hälsa</a:t>
            </a:r>
            <a:endParaRPr lang="sv-SE"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pic>
        <p:nvPicPr>
          <p:cNvPr id="2051"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51520" y="1988840"/>
            <a:ext cx="8291512" cy="971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ruta 7"/>
          <p:cNvSpPr txBox="1"/>
          <p:nvPr/>
        </p:nvSpPr>
        <p:spPr>
          <a:xfrm>
            <a:off x="323528" y="2924944"/>
            <a:ext cx="2448272" cy="1015663"/>
          </a:xfrm>
          <a:prstGeom prst="rect">
            <a:avLst/>
          </a:prstGeom>
          <a:noFill/>
        </p:spPr>
        <p:txBody>
          <a:bodyPr wrap="square" rtlCol="0">
            <a:spAutoFit/>
          </a:bodyPr>
          <a:lstStyle/>
          <a:p>
            <a:r>
              <a:rPr lang="sv-SE" sz="1200" i="1" dirty="0" smtClean="0"/>
              <a:t>Marianne </a:t>
            </a:r>
            <a:r>
              <a:rPr lang="sv-SE" sz="1200" i="1" dirty="0" err="1" smtClean="0"/>
              <a:t>Undvall</a:t>
            </a:r>
            <a:r>
              <a:rPr lang="sv-SE" sz="1200" i="1" dirty="0" smtClean="0"/>
              <a:t> , Gävleborg nominerad </a:t>
            </a:r>
            <a:r>
              <a:rPr lang="sv-SE" sz="1200" i="1" dirty="0"/>
              <a:t>v</a:t>
            </a:r>
            <a:r>
              <a:rPr lang="sv-SE" sz="1200" i="1" dirty="0" smtClean="0"/>
              <a:t>ia </a:t>
            </a:r>
            <a:r>
              <a:rPr lang="sv-SE" sz="1200" i="1" dirty="0"/>
              <a:t>E</a:t>
            </a:r>
            <a:r>
              <a:rPr lang="sv-SE" sz="1200" i="1" dirty="0" smtClean="0"/>
              <a:t>melie Printz (RSS)</a:t>
            </a:r>
          </a:p>
          <a:p>
            <a:endParaRPr lang="sv-SE" sz="1200" i="1" dirty="0"/>
          </a:p>
          <a:p>
            <a:r>
              <a:rPr lang="sv-SE" sz="1200" dirty="0" smtClean="0"/>
              <a:t>Kommunrepresentanter?</a:t>
            </a:r>
            <a:endParaRPr lang="sv-SE" sz="1200" dirty="0"/>
          </a:p>
        </p:txBody>
      </p:sp>
      <p:sp>
        <p:nvSpPr>
          <p:cNvPr id="9" name="textruta 8"/>
          <p:cNvSpPr txBox="1"/>
          <p:nvPr/>
        </p:nvSpPr>
        <p:spPr>
          <a:xfrm>
            <a:off x="395536" y="4293096"/>
            <a:ext cx="2952328" cy="646331"/>
          </a:xfrm>
          <a:prstGeom prst="rect">
            <a:avLst/>
          </a:prstGeom>
          <a:noFill/>
        </p:spPr>
        <p:txBody>
          <a:bodyPr wrap="square" rtlCol="0">
            <a:spAutoFit/>
          </a:bodyPr>
          <a:lstStyle/>
          <a:p>
            <a:r>
              <a:rPr lang="sv-SE" sz="1200" dirty="0"/>
              <a:t>Kontaktperson</a:t>
            </a:r>
            <a:r>
              <a:rPr lang="sv-SE" sz="1200" dirty="0" smtClean="0"/>
              <a:t>:</a:t>
            </a:r>
          </a:p>
          <a:p>
            <a:r>
              <a:rPr lang="sv-SE" sz="1200" dirty="0" smtClean="0">
                <a:hlinkClick r:id="rId3"/>
              </a:rPr>
              <a:t>Anna.Frodin@regionvarmland.se</a:t>
            </a:r>
            <a:endParaRPr lang="sv-SE" sz="1200" dirty="0" smtClean="0"/>
          </a:p>
          <a:p>
            <a:endParaRPr lang="sv-SE" sz="1200" dirty="0"/>
          </a:p>
        </p:txBody>
      </p:sp>
    </p:spTree>
    <p:extLst>
      <p:ext uri="{BB962C8B-B14F-4D97-AF65-F5344CB8AC3E}">
        <p14:creationId xmlns:p14="http://schemas.microsoft.com/office/powerpoint/2010/main" val="1921585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Nomineringar till Äldres Hälsa pågår nu</a:t>
            </a:r>
            <a:endParaRPr lang="sv-SE" dirty="0"/>
          </a:p>
        </p:txBody>
      </p:sp>
      <p:sp>
        <p:nvSpPr>
          <p:cNvPr id="3" name="Platshållare för innehåll 2"/>
          <p:cNvSpPr>
            <a:spLocks noGrp="1"/>
          </p:cNvSpPr>
          <p:nvPr>
            <p:ph sz="quarter" idx="1"/>
          </p:nvPr>
        </p:nvSpPr>
        <p:spPr/>
        <p:txBody>
          <a:bodyPr/>
          <a:lstStyle/>
          <a:p>
            <a:pPr marL="0" indent="0">
              <a:buNone/>
            </a:pPr>
            <a:r>
              <a:rPr lang="sv-SE" sz="1400" b="1" dirty="0" smtClean="0"/>
              <a:t>Expertområden </a:t>
            </a:r>
            <a:endParaRPr lang="sv-SE" sz="1400" dirty="0"/>
          </a:p>
          <a:p>
            <a:pPr lvl="0"/>
            <a:r>
              <a:rPr lang="sv-SE" sz="1200" dirty="0"/>
              <a:t>Primärvård</a:t>
            </a:r>
          </a:p>
          <a:p>
            <a:pPr lvl="0"/>
            <a:r>
              <a:rPr lang="sv-SE" sz="1200" dirty="0"/>
              <a:t>Psykiatri</a:t>
            </a:r>
          </a:p>
          <a:p>
            <a:pPr lvl="0"/>
            <a:r>
              <a:rPr lang="sv-SE" sz="1200" dirty="0"/>
              <a:t>Fysioterapi</a:t>
            </a:r>
          </a:p>
          <a:p>
            <a:pPr lvl="0"/>
            <a:r>
              <a:rPr lang="sv-SE" sz="1200" dirty="0"/>
              <a:t>Äldre och läkemedel </a:t>
            </a:r>
          </a:p>
          <a:p>
            <a:pPr lvl="0"/>
            <a:r>
              <a:rPr lang="sv-SE" sz="1200" dirty="0"/>
              <a:t>Hälso- och sjukvårdslagen</a:t>
            </a:r>
          </a:p>
          <a:p>
            <a:pPr lvl="0"/>
            <a:r>
              <a:rPr lang="sv-SE" sz="1200" dirty="0" smtClean="0"/>
              <a:t>Socialtjänstlagen</a:t>
            </a:r>
            <a:r>
              <a:rPr lang="sv-SE" sz="1200" dirty="0"/>
              <a:t> </a:t>
            </a:r>
          </a:p>
          <a:p>
            <a:pPr marL="0" indent="0">
              <a:buNone/>
            </a:pPr>
            <a:r>
              <a:rPr lang="sv-SE" sz="1200" b="1" dirty="0"/>
              <a:t>Yrkesgrupper och/eller huvudman </a:t>
            </a:r>
            <a:endParaRPr lang="sv-SE" sz="1200" dirty="0"/>
          </a:p>
          <a:p>
            <a:pPr lvl="0"/>
            <a:r>
              <a:rPr lang="sv-SE" sz="1200" dirty="0"/>
              <a:t>Sjuksköterska - distriktssjuksköterska, psykiatrisjuksköterska, specialiserad inom demensvård </a:t>
            </a:r>
          </a:p>
          <a:p>
            <a:pPr lvl="0"/>
            <a:r>
              <a:rPr lang="sv-SE" sz="1200" dirty="0"/>
              <a:t>Läkare – geriatriker, specialist i Allmänmedicin</a:t>
            </a:r>
          </a:p>
          <a:p>
            <a:pPr lvl="0"/>
            <a:r>
              <a:rPr lang="sv-SE" sz="1200" dirty="0"/>
              <a:t>Biståndsbedömare, LSS-handläggare</a:t>
            </a:r>
          </a:p>
          <a:p>
            <a:pPr lvl="0"/>
            <a:r>
              <a:rPr lang="sv-SE" sz="1200" dirty="0"/>
              <a:t>Hälso- sjukvårdschef, kommun</a:t>
            </a:r>
          </a:p>
          <a:p>
            <a:pPr lvl="0"/>
            <a:r>
              <a:rPr lang="sv-SE" sz="1200" dirty="0"/>
              <a:t>Fysioterapeut</a:t>
            </a:r>
          </a:p>
          <a:p>
            <a:pPr lvl="0"/>
            <a:r>
              <a:rPr lang="sv-SE" sz="1200" dirty="0"/>
              <a:t>Arbetsterapeut</a:t>
            </a:r>
          </a:p>
          <a:p>
            <a:pPr lvl="0"/>
            <a:r>
              <a:rPr lang="sv-SE" sz="1200" dirty="0"/>
              <a:t>Klinisk farmaceut</a:t>
            </a:r>
          </a:p>
          <a:p>
            <a:endParaRPr lang="sv-SE" sz="1200"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spTree>
    <p:extLst>
      <p:ext uri="{BB962C8B-B14F-4D97-AF65-F5344CB8AC3E}">
        <p14:creationId xmlns:p14="http://schemas.microsoft.com/office/powerpoint/2010/main" val="89346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RPO Barn-och ungdomars hälsa</a:t>
            </a:r>
            <a:endParaRPr lang="sv-SE"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23528" y="2348880"/>
            <a:ext cx="8291512" cy="1350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ruta 4"/>
          <p:cNvSpPr txBox="1"/>
          <p:nvPr/>
        </p:nvSpPr>
        <p:spPr>
          <a:xfrm>
            <a:off x="467544" y="4725144"/>
            <a:ext cx="5544616" cy="369332"/>
          </a:xfrm>
          <a:prstGeom prst="rect">
            <a:avLst/>
          </a:prstGeom>
          <a:noFill/>
        </p:spPr>
        <p:txBody>
          <a:bodyPr wrap="square" rtlCol="0">
            <a:spAutoFit/>
          </a:bodyPr>
          <a:lstStyle/>
          <a:p>
            <a:r>
              <a:rPr lang="sv-SE" dirty="0" smtClean="0"/>
              <a:t>Kommunrepresentanter?</a:t>
            </a:r>
            <a:endParaRPr lang="sv-SE" dirty="0"/>
          </a:p>
        </p:txBody>
      </p:sp>
      <p:sp>
        <p:nvSpPr>
          <p:cNvPr id="6" name="textruta 5"/>
          <p:cNvSpPr txBox="1"/>
          <p:nvPr/>
        </p:nvSpPr>
        <p:spPr>
          <a:xfrm>
            <a:off x="467544" y="5373216"/>
            <a:ext cx="3312368" cy="646331"/>
          </a:xfrm>
          <a:prstGeom prst="rect">
            <a:avLst/>
          </a:prstGeom>
          <a:noFill/>
        </p:spPr>
        <p:txBody>
          <a:bodyPr wrap="square" rtlCol="0">
            <a:spAutoFit/>
          </a:bodyPr>
          <a:lstStyle/>
          <a:p>
            <a:r>
              <a:rPr lang="sv-SE" sz="1200" dirty="0"/>
              <a:t>Kontaktperson</a:t>
            </a:r>
            <a:r>
              <a:rPr lang="sv-SE" sz="1200" dirty="0" smtClean="0"/>
              <a:t>:</a:t>
            </a:r>
          </a:p>
          <a:p>
            <a:r>
              <a:rPr lang="sv-SE" sz="1200" dirty="0" smtClean="0">
                <a:hlinkClick r:id="rId3"/>
              </a:rPr>
              <a:t>per-olov.gustafsson@regionsormland.se</a:t>
            </a:r>
            <a:endParaRPr lang="sv-SE" sz="1200" dirty="0" smtClean="0"/>
          </a:p>
          <a:p>
            <a:endParaRPr lang="sv-SE" sz="1200" dirty="0"/>
          </a:p>
        </p:txBody>
      </p:sp>
    </p:spTree>
    <p:extLst>
      <p:ext uri="{BB962C8B-B14F-4D97-AF65-F5344CB8AC3E}">
        <p14:creationId xmlns:p14="http://schemas.microsoft.com/office/powerpoint/2010/main" val="386142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RPO Levnadsvanor</a:t>
            </a:r>
            <a:endParaRPr lang="sv-SE"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51520" y="2060848"/>
            <a:ext cx="8291512" cy="93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ruta 4"/>
          <p:cNvSpPr txBox="1"/>
          <p:nvPr/>
        </p:nvSpPr>
        <p:spPr>
          <a:xfrm>
            <a:off x="230143" y="3440668"/>
            <a:ext cx="4608512" cy="369332"/>
          </a:xfrm>
          <a:prstGeom prst="rect">
            <a:avLst/>
          </a:prstGeom>
          <a:noFill/>
        </p:spPr>
        <p:txBody>
          <a:bodyPr wrap="square" rtlCol="0">
            <a:spAutoFit/>
          </a:bodyPr>
          <a:lstStyle/>
          <a:p>
            <a:r>
              <a:rPr lang="sv-SE" dirty="0" smtClean="0"/>
              <a:t>Kommunrepresentanter</a:t>
            </a:r>
            <a:r>
              <a:rPr lang="sv-SE" dirty="0" smtClean="0"/>
              <a:t>?</a:t>
            </a:r>
            <a:endParaRPr lang="sv-SE" dirty="0"/>
          </a:p>
        </p:txBody>
      </p:sp>
      <p:sp>
        <p:nvSpPr>
          <p:cNvPr id="6" name="textruta 5"/>
          <p:cNvSpPr txBox="1"/>
          <p:nvPr/>
        </p:nvSpPr>
        <p:spPr>
          <a:xfrm>
            <a:off x="323528" y="4509120"/>
            <a:ext cx="3456384" cy="646331"/>
          </a:xfrm>
          <a:prstGeom prst="rect">
            <a:avLst/>
          </a:prstGeom>
          <a:noFill/>
        </p:spPr>
        <p:txBody>
          <a:bodyPr wrap="square" rtlCol="0">
            <a:spAutoFit/>
          </a:bodyPr>
          <a:lstStyle/>
          <a:p>
            <a:r>
              <a:rPr lang="sv-SE" sz="1200" dirty="0"/>
              <a:t>Kontaktperson</a:t>
            </a:r>
            <a:r>
              <a:rPr lang="sv-SE" sz="1200" dirty="0" smtClean="0"/>
              <a:t>:</a:t>
            </a:r>
          </a:p>
          <a:p>
            <a:r>
              <a:rPr lang="sv-SE" sz="1200" dirty="0" smtClean="0">
                <a:hlinkClick r:id="rId3"/>
              </a:rPr>
              <a:t>lena.burstrom@regionvastmanland.se</a:t>
            </a:r>
            <a:endParaRPr lang="sv-SE" sz="1200" dirty="0" smtClean="0"/>
          </a:p>
          <a:p>
            <a:r>
              <a:rPr lang="sv-SE" sz="1200" dirty="0" smtClean="0"/>
              <a:t> </a:t>
            </a:r>
            <a:endParaRPr lang="sv-SE" sz="1200" dirty="0"/>
          </a:p>
        </p:txBody>
      </p:sp>
    </p:spTree>
    <p:extLst>
      <p:ext uri="{BB962C8B-B14F-4D97-AF65-F5344CB8AC3E}">
        <p14:creationId xmlns:p14="http://schemas.microsoft.com/office/powerpoint/2010/main" val="1118266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t>RPO </a:t>
            </a:r>
            <a:r>
              <a:rPr lang="sv-SE" sz="2800" dirty="0"/>
              <a:t>Rehabilitering, habilitering och försäkringsmedicin </a:t>
            </a:r>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sp>
        <p:nvSpPr>
          <p:cNvPr id="5" name="textruta 4"/>
          <p:cNvSpPr txBox="1"/>
          <p:nvPr/>
        </p:nvSpPr>
        <p:spPr>
          <a:xfrm>
            <a:off x="395536" y="5445224"/>
            <a:ext cx="3240360" cy="738664"/>
          </a:xfrm>
          <a:prstGeom prst="rect">
            <a:avLst/>
          </a:prstGeom>
          <a:noFill/>
        </p:spPr>
        <p:txBody>
          <a:bodyPr wrap="square" rtlCol="0">
            <a:spAutoFit/>
          </a:bodyPr>
          <a:lstStyle/>
          <a:p>
            <a:r>
              <a:rPr lang="sv-SE" sz="1200" dirty="0"/>
              <a:t>Kontaktperson:</a:t>
            </a:r>
          </a:p>
          <a:p>
            <a:r>
              <a:rPr lang="sv-SE" sz="1200" dirty="0">
                <a:hlinkClick r:id="rId2"/>
              </a:rPr>
              <a:t>Anna.Frodin@regionvarmland.se</a:t>
            </a:r>
            <a:endParaRPr lang="sv-SE" sz="1200" dirty="0"/>
          </a:p>
          <a:p>
            <a:endParaRPr lang="sv-SE" dirty="0"/>
          </a:p>
        </p:txBody>
      </p:sp>
      <p:sp>
        <p:nvSpPr>
          <p:cNvPr id="6" name="textruta 5"/>
          <p:cNvSpPr txBox="1"/>
          <p:nvPr/>
        </p:nvSpPr>
        <p:spPr>
          <a:xfrm>
            <a:off x="395536" y="4293096"/>
            <a:ext cx="3456384" cy="369332"/>
          </a:xfrm>
          <a:prstGeom prst="rect">
            <a:avLst/>
          </a:prstGeom>
          <a:noFill/>
        </p:spPr>
        <p:txBody>
          <a:bodyPr wrap="square" rtlCol="0">
            <a:spAutoFit/>
          </a:bodyPr>
          <a:lstStyle/>
          <a:p>
            <a:r>
              <a:rPr lang="sv-SE" dirty="0" smtClean="0"/>
              <a:t>Kommunrepresentanter?</a:t>
            </a:r>
            <a:endParaRPr lang="sv-SE" dirty="0"/>
          </a:p>
        </p:txBody>
      </p:sp>
      <p:pic>
        <p:nvPicPr>
          <p:cNvPr id="5123" name="Picture 3"/>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395536" y="2204864"/>
            <a:ext cx="8291512" cy="1272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9592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Övrigt</a:t>
            </a:r>
            <a:endParaRPr lang="sv-SE" dirty="0"/>
          </a:p>
        </p:txBody>
      </p:sp>
      <p:sp>
        <p:nvSpPr>
          <p:cNvPr id="3" name="Platshållare för innehåll 2"/>
          <p:cNvSpPr>
            <a:spLocks noGrp="1"/>
          </p:cNvSpPr>
          <p:nvPr>
            <p:ph sz="quarter" idx="1"/>
          </p:nvPr>
        </p:nvSpPr>
        <p:spPr/>
        <p:txBody>
          <a:bodyPr/>
          <a:lstStyle/>
          <a:p>
            <a:r>
              <a:rPr lang="sv-SE" dirty="0" smtClean="0"/>
              <a:t>Primärvårdsrådet </a:t>
            </a:r>
          </a:p>
          <a:p>
            <a:pPr marL="0" indent="0">
              <a:buNone/>
            </a:pPr>
            <a:endParaRPr lang="sv-SE" dirty="0" smtClean="0"/>
          </a:p>
          <a:p>
            <a:pPr marL="0" indent="0">
              <a:buNone/>
            </a:pPr>
            <a:endParaRPr lang="sv-SE" dirty="0"/>
          </a:p>
        </p:txBody>
      </p:sp>
      <p:sp>
        <p:nvSpPr>
          <p:cNvPr id="4" name="Platshållare för sidfot 3"/>
          <p:cNvSpPr>
            <a:spLocks noGrp="1"/>
          </p:cNvSpPr>
          <p:nvPr>
            <p:ph type="ftr" sz="quarter" idx="11"/>
          </p:nvPr>
        </p:nvSpPr>
        <p:spPr/>
        <p:txBody>
          <a:bodyPr/>
          <a:lstStyle/>
          <a:p>
            <a:pPr>
              <a:defRPr/>
            </a:pPr>
            <a:r>
              <a:rPr lang="sv-SE" smtClean="0"/>
              <a:t>www.svnuppsalaorebro.se</a:t>
            </a:r>
            <a:endParaRPr lang="sv-SE" dirty="0"/>
          </a:p>
        </p:txBody>
      </p:sp>
    </p:spTree>
    <p:extLst>
      <p:ext uri="{BB962C8B-B14F-4D97-AF65-F5344CB8AC3E}">
        <p14:creationId xmlns:p14="http://schemas.microsoft.com/office/powerpoint/2010/main" val="30764611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Ursprung">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 xmlns:thm15="http://schemas.microsoft.com/office/thememl/2012/main" name="presentationsmall.potx [Skrivskyddad]" id="{51EFB5D2-7D33-411E-85A8-C78DF8F5CBB0}" vid="{314959BA-C17F-47A1-9E14-AD250F2F787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presentationsmall 161206</Template>
  <TotalTime>141</TotalTime>
  <Words>167</Words>
  <Application>Microsoft Office PowerPoint</Application>
  <PresentationFormat>Bildspel på skärmen (4:3)</PresentationFormat>
  <Paragraphs>56</Paragraphs>
  <Slides>9</Slides>
  <Notes>0</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Presentation</vt:lpstr>
      <vt:lpstr>RPO- Uppdatering programområden vi samverkar kring 190910</vt:lpstr>
      <vt:lpstr>Från mötesanteckningar  190211</vt:lpstr>
      <vt:lpstr>RPO Psykisk hälsa</vt:lpstr>
      <vt:lpstr>RPO Äldres hälsa</vt:lpstr>
      <vt:lpstr>Nomineringar till Äldres Hälsa pågår nu</vt:lpstr>
      <vt:lpstr>RPO Barn-och ungdomars hälsa</vt:lpstr>
      <vt:lpstr>RPO Levnadsvanor</vt:lpstr>
      <vt:lpstr>RPO Rehabilitering, habilitering och försäkringsmedicin </vt:lpstr>
      <vt:lpstr>Övrigt</vt:lpstr>
    </vt:vector>
  </TitlesOfParts>
  <Company>Landstinget Västmanland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Helena Pongracz von Szentmiklos Och Ovar</dc:creator>
  <cp:lastModifiedBy>Eriksson Anna - PV - Divisionsstab Primärvård</cp:lastModifiedBy>
  <cp:revision>24</cp:revision>
  <dcterms:created xsi:type="dcterms:W3CDTF">2016-12-19T12:28:48Z</dcterms:created>
  <dcterms:modified xsi:type="dcterms:W3CDTF">2019-09-17T11:23:32Z</dcterms:modified>
  <cp:contentStatus>Slutgiltig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_AdHocReviewCycleID">
    <vt:i4>629351137</vt:i4>
  </property>
  <property fmtid="{D5CDD505-2E9C-101B-9397-08002B2CF9AE}" pid="4" name="_NewReviewCycle">
    <vt:lpwstr/>
  </property>
  <property fmtid="{D5CDD505-2E9C-101B-9397-08002B2CF9AE}" pid="5" name="_EmailSubject">
    <vt:lpwstr>Minnesanteckningar samt presentationer från gemensamma mötet 10 september i Eskilstuna</vt:lpwstr>
  </property>
  <property fmtid="{D5CDD505-2E9C-101B-9397-08002B2CF9AE}" pid="6" name="_AuthorEmail">
    <vt:lpwstr>anna.g.eriksson@regiongavleborg.se</vt:lpwstr>
  </property>
  <property fmtid="{D5CDD505-2E9C-101B-9397-08002B2CF9AE}" pid="7" name="_AuthorEmailDisplayName">
    <vt:lpwstr>Eriksson Anna G - HOSGSR - Ledningsstöd Hälso- och sjukvård</vt:lpwstr>
  </property>
</Properties>
</file>