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0"/>
  </p:notesMasterIdLst>
  <p:handoutMasterIdLst>
    <p:handoutMasterId r:id="rId11"/>
  </p:handoutMasterIdLst>
  <p:sldIdLst>
    <p:sldId id="256" r:id="rId7"/>
    <p:sldId id="259" r:id="rId8"/>
    <p:sldId id="258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9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65" autoAdjust="0"/>
  </p:normalViewPr>
  <p:slideViewPr>
    <p:cSldViewPr snapToGrid="0">
      <p:cViewPr varScale="1">
        <p:scale>
          <a:sx n="61" d="100"/>
          <a:sy n="61" d="100"/>
        </p:scale>
        <p:origin x="7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2021-09-24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2021-09-24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59345" y="1084955"/>
            <a:ext cx="9144000" cy="149199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sv-SE" sz="3200" b="0" dirty="0"/>
              <a:t/>
            </a:r>
            <a:br>
              <a:rPr lang="sv-SE" sz="3200" b="0" dirty="0"/>
            </a:br>
            <a:r>
              <a:rPr lang="sv-SE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 Länschefsnätverket 24 september 2021</a:t>
            </a:r>
            <a:endParaRPr lang="sv-SE" sz="3200" b="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537854" y="3749645"/>
            <a:ext cx="9144000" cy="14919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Tanja Mårtensson </a:t>
            </a:r>
          </a:p>
          <a:p>
            <a:r>
              <a:rPr lang="sv-SE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Avdelningen för hälsa och välfärd (RSS Dalarna)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Samverkan kring in- och utskrivning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Extremt läge hos </a:t>
            </a:r>
            <a:r>
              <a:rPr lang="sv-SE" smtClean="0"/>
              <a:t>båda huvudmännen, </a:t>
            </a:r>
            <a:r>
              <a:rPr lang="sv-SE" dirty="0" smtClean="0"/>
              <a:t>pandemi</a:t>
            </a:r>
          </a:p>
          <a:p>
            <a:r>
              <a:rPr lang="sv-SE" dirty="0" smtClean="0"/>
              <a:t>Bättre planering inför sommaren 2022 hitta struktur/mötesformer för verksamhetsnära företrädare</a:t>
            </a:r>
          </a:p>
          <a:p>
            <a:r>
              <a:rPr lang="sv-SE" dirty="0" smtClean="0"/>
              <a:t>Dialogmöte med regionens (alla) divisionschefer i LCHNV inför sommaren 2022</a:t>
            </a:r>
          </a:p>
          <a:p>
            <a:r>
              <a:rPr lang="sv-SE" dirty="0" smtClean="0"/>
              <a:t>Regionens </a:t>
            </a:r>
            <a:r>
              <a:rPr lang="sv-SE" dirty="0"/>
              <a:t>handlingsplan Trygg och säker vård för sköra äldre </a:t>
            </a:r>
            <a:r>
              <a:rPr lang="sv-SE" dirty="0" smtClean="0"/>
              <a:t>– åtgärder redogörs</a:t>
            </a:r>
          </a:p>
          <a:p>
            <a:r>
              <a:rPr lang="sv-SE" dirty="0" smtClean="0"/>
              <a:t>Återuppta samverkan kring SUS- LCHNV </a:t>
            </a:r>
            <a:r>
              <a:rPr lang="sv-SE" u="sng" dirty="0" smtClean="0"/>
              <a:t>beslut </a:t>
            </a:r>
            <a:r>
              <a:rPr lang="sv-SE" dirty="0" smtClean="0"/>
              <a:t>ny om arbetsgrupp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559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20121-2023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27" name="Kommentar i oval 26"/>
          <p:cNvSpPr/>
          <p:nvPr/>
        </p:nvSpPr>
        <p:spPr>
          <a:xfrm>
            <a:off x="6304445" y="1250596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 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28" name="Kommentar i oval 27"/>
          <p:cNvSpPr/>
          <p:nvPr/>
        </p:nvSpPr>
        <p:spPr>
          <a:xfrm>
            <a:off x="876380" y="223707"/>
            <a:ext cx="2130875" cy="117552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</a:t>
            </a:r>
          </a:p>
        </p:txBody>
      </p:sp>
      <p:sp>
        <p:nvSpPr>
          <p:cNvPr id="29" name="Kommentar i oval 28"/>
          <p:cNvSpPr/>
          <p:nvPr/>
        </p:nvSpPr>
        <p:spPr>
          <a:xfrm>
            <a:off x="150697" y="2725823"/>
            <a:ext cx="1737623" cy="93128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har getts till LPO </a:t>
            </a:r>
            <a:r>
              <a:rPr lang="sv-SE" sz="1600" dirty="0">
                <a:solidFill>
                  <a:schemeClr val="tx2"/>
                </a:solidFill>
              </a:rPr>
              <a:t>B</a:t>
            </a:r>
            <a:r>
              <a:rPr lang="sv-SE" sz="1600" dirty="0" smtClean="0">
                <a:solidFill>
                  <a:schemeClr val="tx2"/>
                </a:solidFill>
              </a:rPr>
              <a:t>oU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0" name="Kommentar i oval 29"/>
          <p:cNvSpPr/>
          <p:nvPr/>
        </p:nvSpPr>
        <p:spPr>
          <a:xfrm>
            <a:off x="8511676" y="2888320"/>
            <a:ext cx="1562490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Bostad först </a:t>
            </a:r>
            <a:r>
              <a:rPr lang="sv-SE" sz="1600" dirty="0" err="1" smtClean="0">
                <a:solidFill>
                  <a:schemeClr val="tx2"/>
                </a:solidFill>
              </a:rPr>
              <a:t>Blg</a:t>
            </a:r>
            <a:r>
              <a:rPr lang="sv-SE" sz="1600" dirty="0" smtClean="0">
                <a:solidFill>
                  <a:schemeClr val="tx2"/>
                </a:solidFill>
              </a:rPr>
              <a:t>-psykiatri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1" name="Kommentar i oval 30"/>
          <p:cNvSpPr/>
          <p:nvPr/>
        </p:nvSpPr>
        <p:spPr>
          <a:xfrm>
            <a:off x="1071779" y="4726966"/>
            <a:ext cx="1935476" cy="108882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Utrednings-direktiv godkänns 17 dec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3" name="Kommentar i oval 32"/>
          <p:cNvSpPr/>
          <p:nvPr/>
        </p:nvSpPr>
        <p:spPr>
          <a:xfrm>
            <a:off x="8082592" y="4498150"/>
            <a:ext cx="2314279" cy="1159218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2"/>
                </a:solidFill>
              </a:rPr>
              <a:t>Arbete m strategi Vansbro-projektet, </a:t>
            </a:r>
            <a:r>
              <a:rPr lang="sv-SE" sz="1400" dirty="0" err="1" smtClean="0">
                <a:solidFill>
                  <a:schemeClr val="tx2"/>
                </a:solidFill>
              </a:rPr>
              <a:t>Sucide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Zero</a:t>
            </a:r>
            <a:r>
              <a:rPr lang="sv-SE" sz="1400" dirty="0" smtClean="0">
                <a:solidFill>
                  <a:schemeClr val="tx2"/>
                </a:solidFill>
              </a:rPr>
              <a:t>  m.m.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34" name="Kommentar i oval 33"/>
          <p:cNvSpPr/>
          <p:nvPr/>
        </p:nvSpPr>
        <p:spPr>
          <a:xfrm>
            <a:off x="9991468" y="3026271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Projekt pågår BISAM Vecka 40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5" name="Kommentar i oval 34"/>
          <p:cNvSpPr/>
          <p:nvPr/>
        </p:nvSpPr>
        <p:spPr>
          <a:xfrm>
            <a:off x="10633091" y="4539000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Projekt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8" name="Kommentar i oval 37"/>
          <p:cNvSpPr/>
          <p:nvPr/>
        </p:nvSpPr>
        <p:spPr>
          <a:xfrm>
            <a:off x="5361364" y="-48444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9" name="Vågrät rullning 38"/>
          <p:cNvSpPr/>
          <p:nvPr/>
        </p:nvSpPr>
        <p:spPr>
          <a:xfrm>
            <a:off x="8656779" y="-91054"/>
            <a:ext cx="3571474" cy="2166494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  <p:sp>
        <p:nvSpPr>
          <p:cNvPr id="42" name="Kommentar i oval 41"/>
          <p:cNvSpPr/>
          <p:nvPr/>
        </p:nvSpPr>
        <p:spPr>
          <a:xfrm>
            <a:off x="6532179" y="123977"/>
            <a:ext cx="2184059" cy="104063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3 sep lanserings-konferensen!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40" name="Kommentar i oval 39"/>
          <p:cNvSpPr/>
          <p:nvPr/>
        </p:nvSpPr>
        <p:spPr>
          <a:xfrm>
            <a:off x="8974220" y="2101606"/>
            <a:ext cx="2072151" cy="951591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samsjuklighet</a:t>
            </a:r>
            <a:endParaRPr lang="sv-SE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Props1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184</Words>
  <Application>Microsoft Office PowerPoint</Application>
  <PresentationFormat>Bredbild</PresentationFormat>
  <Paragraphs>38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Arial</vt:lpstr>
      <vt:lpstr>VCdag</vt:lpstr>
      <vt:lpstr> Info Länschefsnätverket 24 september 2021</vt:lpstr>
      <vt:lpstr>Samverkan kring in- och utskrivning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17</cp:revision>
  <dcterms:created xsi:type="dcterms:W3CDTF">2016-11-14T14:16:14Z</dcterms:created>
  <dcterms:modified xsi:type="dcterms:W3CDTF">2021-09-24T07:15:52Z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