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75" r:id="rId3"/>
    <p:sldId id="276" r:id="rId4"/>
    <p:sldId id="277" r:id="rId5"/>
    <p:sldId id="278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2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3257-1C40-4E6C-905D-2B72B6713824}" type="datetimeFigureOut">
              <a:rPr lang="sv-SE" smtClean="0"/>
              <a:t>2020-04-24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5CA94-F7D0-4D8D-85F3-CBE7486750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6981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33D500-1297-4EDE-B9F8-A261B42E5E1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25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4FEF75FC-F2B7-429D-82EA-76343084BFDB}" type="datetime1">
              <a:rPr lang="sv-SE" smtClean="0"/>
              <a:t>2020-04-24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350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C269128-6BAF-484A-B020-5EDECAACF3BE}" type="datetime1">
              <a:rPr lang="sv-SE" smtClean="0"/>
              <a:t>2020-04-24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226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C423B204-2AC5-4397-8325-11054C5EBB77}" type="datetime1">
              <a:rPr lang="sv-SE" smtClean="0"/>
              <a:t>2020-04-24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83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BCF8160-19D4-4EDC-B3AC-CB0C98772FA7}" type="datetime1">
              <a:rPr lang="sv-SE" smtClean="0"/>
              <a:t>2020-04-24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67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F90DFDCF-0AA7-4FE4-B143-66AB9A862441}" type="datetime1">
              <a:rPr lang="sv-SE" smtClean="0"/>
              <a:t>2020-04-24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707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FA7D91C-2ED9-4415-B9FE-5F74B92CE836}" type="datetime1">
              <a:rPr lang="sv-SE" smtClean="0"/>
              <a:t>2020-04-24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56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0F3ED8A5-0F0E-41E9-AB1E-DF2CBCDEF768}" type="datetime1">
              <a:rPr lang="sv-SE" smtClean="0"/>
              <a:t>2020-04-24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319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F32350E-042C-45F5-AEC9-5E00AED8A9EC}" type="datetime1">
              <a:rPr lang="sv-SE" smtClean="0"/>
              <a:t>2020-04-24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1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49BB4399-835F-4B2A-8F39-A9236B28EA3A}" type="datetime1">
              <a:rPr lang="sv-SE" smtClean="0"/>
              <a:t>2020-04-24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665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BB44-3416-4A33-807E-B65EFD1695B3}" type="datetime1">
              <a:rPr lang="sv-SE" smtClean="0"/>
              <a:t>2020-04-24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15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Strategier för hantering av Covid-19 pandemi	</a:t>
            </a:r>
            <a:endParaRPr lang="sv-SE" dirty="0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Samverkan mellan kommuner och Region Dalarna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282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Sammanfattning föregående möte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kan bara klara dessa enorma utmaningar tillsammans</a:t>
            </a:r>
          </a:p>
          <a:p>
            <a:r>
              <a:rPr lang="sv-SE" dirty="0" smtClean="0"/>
              <a:t>Den lokala vårdcentralen och </a:t>
            </a:r>
            <a:r>
              <a:rPr lang="sv-SE" dirty="0" err="1" smtClean="0"/>
              <a:t>MAS:arna</a:t>
            </a:r>
            <a:r>
              <a:rPr lang="sv-SE" dirty="0" smtClean="0"/>
              <a:t> kan sannolikt bäst själva avgöra exakt hur samarbetet skall se ut, vilket också pågår</a:t>
            </a:r>
          </a:p>
          <a:p>
            <a:r>
              <a:rPr lang="sv-SE" dirty="0" smtClean="0"/>
              <a:t>Vår största gemensamma utmaning kommer att vara personal</a:t>
            </a:r>
            <a:endParaRPr lang="sv-SE" dirty="0"/>
          </a:p>
          <a:p>
            <a:r>
              <a:rPr lang="sv-SE" dirty="0" smtClean="0"/>
              <a:t>Genom att samverka på kloka sätt kan vi gemensamt klara uppdraget vi har fått från vår befolkning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353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Intentionen med avtal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Klargöra arbetsmiljöansvar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9909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Utmaningar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8" y="1270907"/>
            <a:ext cx="11370906" cy="4351337"/>
          </a:xfrm>
        </p:spPr>
        <p:txBody>
          <a:bodyPr>
            <a:normAutofit fontScale="92500" lnSpcReduction="20000"/>
          </a:bodyPr>
          <a:lstStyle/>
          <a:p>
            <a:endParaRPr lang="sv-SE" dirty="0" smtClean="0"/>
          </a:p>
          <a:p>
            <a:r>
              <a:rPr lang="sv-SE" dirty="0" smtClean="0"/>
              <a:t>Bemanning</a:t>
            </a:r>
          </a:p>
          <a:p>
            <a:pPr lvl="1"/>
            <a:r>
              <a:rPr lang="sv-SE" dirty="0" smtClean="0"/>
              <a:t>Primärvården har omfördelat stort antal medarbetare till slutenvården</a:t>
            </a:r>
          </a:p>
          <a:p>
            <a:pPr lvl="1"/>
            <a:r>
              <a:rPr lang="sv-SE" dirty="0" smtClean="0"/>
              <a:t>Finkammat regionen, samtliga förvaltningar, på </a:t>
            </a:r>
            <a:r>
              <a:rPr lang="sv-SE" dirty="0" err="1" smtClean="0"/>
              <a:t>hälso-</a:t>
            </a:r>
            <a:r>
              <a:rPr lang="sv-SE" dirty="0" smtClean="0"/>
              <a:t> och sjukvårdsutbildad personal</a:t>
            </a:r>
          </a:p>
          <a:p>
            <a:pPr lvl="1"/>
            <a:r>
              <a:rPr lang="sv-SE" dirty="0" smtClean="0"/>
              <a:t>Omställning i samtliga verksamheter</a:t>
            </a:r>
          </a:p>
          <a:p>
            <a:pPr lvl="1"/>
            <a:r>
              <a:rPr lang="sv-SE" dirty="0"/>
              <a:t>Snabb introduktionsutbildning</a:t>
            </a:r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r>
              <a:rPr lang="sv-SE" dirty="0"/>
              <a:t>Prognos av behov av platser</a:t>
            </a:r>
          </a:p>
          <a:p>
            <a:pPr lvl="1"/>
            <a:r>
              <a:rPr lang="sv-SE" dirty="0"/>
              <a:t>Kunskapsstöd; FHM, erfarenheter från andra regioner</a:t>
            </a:r>
          </a:p>
          <a:p>
            <a:pPr lvl="1"/>
            <a:r>
              <a:rPr lang="sv-SE" dirty="0"/>
              <a:t>BILD rapport</a:t>
            </a:r>
          </a:p>
          <a:p>
            <a:pPr lvl="1"/>
            <a:r>
              <a:rPr lang="sv-SE" dirty="0"/>
              <a:t>Möjlighet att raskt utöka vid behov – biståndsbeslut 24/7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189309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Väg framåt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Säkerställa snabba flöden enligt SUS</a:t>
            </a:r>
          </a:p>
          <a:p>
            <a:r>
              <a:rPr lang="sv-SE" dirty="0" smtClean="0"/>
              <a:t>Bygga på befintliga lokala initiativ</a:t>
            </a:r>
          </a:p>
          <a:p>
            <a:r>
              <a:rPr lang="sv-SE" dirty="0"/>
              <a:t>Gemensam revidering av avtal</a:t>
            </a:r>
            <a:r>
              <a:rPr lang="sv-SE" dirty="0" smtClean="0"/>
              <a:t>?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9206889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2965</TotalTime>
  <Words>143</Words>
  <Application>Microsoft Office PowerPoint</Application>
  <PresentationFormat>Bredbild</PresentationFormat>
  <Paragraphs>29</Paragraphs>
  <Slides>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Arial</vt:lpstr>
      <vt:lpstr>Calibri</vt:lpstr>
      <vt:lpstr>VCdag</vt:lpstr>
      <vt:lpstr>Strategier för hantering av Covid-19 pandemi </vt:lpstr>
      <vt:lpstr>Sammanfattning föregående möte</vt:lpstr>
      <vt:lpstr>Intentionen med avtal</vt:lpstr>
      <vt:lpstr>Utmaningar</vt:lpstr>
      <vt:lpstr>Väg framåt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Strategier för hantering av Covid-19 pandemi</dc:title>
  <dc:creator>Larsson Roger S /Central förvaltning Ledningsenhet /Falun</dc:creator>
  <cp:lastModifiedBy>Mårtensson Tanja /Central förvaltning Hälso- och sjukvårdsenhet /Falun</cp:lastModifiedBy>
  <cp:revision>34</cp:revision>
  <dcterms:created xsi:type="dcterms:W3CDTF">2020-04-07T06:42:45Z</dcterms:created>
  <dcterms:modified xsi:type="dcterms:W3CDTF">2020-04-24T12:59:23Z</dcterms:modified>
</cp:coreProperties>
</file>