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63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67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064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4593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63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81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816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499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223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297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749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50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0722F-9452-43A7-8347-223C95C1FD82}" type="datetimeFigureOut">
              <a:rPr lang="sv-SE" smtClean="0"/>
              <a:t>2020-04-24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49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Inskrivna/Utskrivna per kommun mellan 17 april – 24 april</a:t>
            </a:r>
            <a:endParaRPr lang="sv-SE" sz="32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637" y="1856509"/>
            <a:ext cx="9563014" cy="4126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38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Inskrivningar per </a:t>
            </a:r>
            <a:r>
              <a:rPr lang="sv-SE" sz="2800" dirty="0"/>
              <a:t>kommun mellan </a:t>
            </a:r>
            <a:r>
              <a:rPr lang="sv-SE" sz="2800" dirty="0" smtClean="0"/>
              <a:t>17 </a:t>
            </a:r>
            <a:r>
              <a:rPr lang="sv-SE" sz="2800" dirty="0"/>
              <a:t>april – </a:t>
            </a:r>
            <a:r>
              <a:rPr lang="sv-SE" sz="2800" dirty="0" smtClean="0"/>
              <a:t>24 april. Fördelat på ålder</a:t>
            </a:r>
            <a:endParaRPr lang="sv-SE" sz="2800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109" y="1750950"/>
            <a:ext cx="10825018" cy="335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460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22</Words>
  <Application>Microsoft Office PowerPoint</Application>
  <PresentationFormat>Bredbild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Inskrivna/Utskrivna per kommun mellan 17 april – 24 april</vt:lpstr>
      <vt:lpstr>Inskrivningar per kommun mellan 17 april – 24 april. Fördelat på ålder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Liljeberg Hans /Central förvaltning Hälso- och sjukvårdsenhet /Falun</dc:creator>
  <cp:lastModifiedBy>Liljeberg Hans /Central förvaltning Hälso- och sjukvårdsenhet /Falun</cp:lastModifiedBy>
  <cp:revision>9</cp:revision>
  <cp:lastPrinted>2020-04-21T07:03:07Z</cp:lastPrinted>
  <dcterms:created xsi:type="dcterms:W3CDTF">2020-04-21T06:55:01Z</dcterms:created>
  <dcterms:modified xsi:type="dcterms:W3CDTF">2020-04-24T11:53:38Z</dcterms:modified>
</cp:coreProperties>
</file>