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50" r:id="rId2"/>
    <p:sldId id="652" r:id="rId3"/>
    <p:sldId id="257" r:id="rId4"/>
    <p:sldId id="642" r:id="rId5"/>
    <p:sldId id="656" r:id="rId6"/>
    <p:sldId id="653" r:id="rId7"/>
    <p:sldId id="264" r:id="rId8"/>
    <p:sldId id="326" r:id="rId9"/>
    <p:sldId id="327" r:id="rId10"/>
    <p:sldId id="329" r:id="rId11"/>
    <p:sldId id="328" r:id="rId12"/>
    <p:sldId id="330" r:id="rId13"/>
    <p:sldId id="332" r:id="rId14"/>
    <p:sldId id="331" r:id="rId15"/>
    <p:sldId id="333" r:id="rId16"/>
    <p:sldId id="657" r:id="rId17"/>
    <p:sldId id="259" r:id="rId18"/>
    <p:sldId id="658" r:id="rId19"/>
    <p:sldId id="65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E8644-06CA-498C-BDC3-14ED4E98D4BF}" v="820" dt="2025-04-15T12:27:0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71" autoAdjust="0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ca Granberg" userId="94bd2a19-3564-40d0-ada2-dec0603d171a" providerId="ADAL" clId="{942E8644-06CA-498C-BDC3-14ED4E98D4BF}"/>
    <pc:docChg chg="undo custSel addSld delSld modSld sldOrd">
      <pc:chgData name="Annica Granberg" userId="94bd2a19-3564-40d0-ada2-dec0603d171a" providerId="ADAL" clId="{942E8644-06CA-498C-BDC3-14ED4E98D4BF}" dt="2025-04-15T12:28:16.282" v="3643" actId="478"/>
      <pc:docMkLst>
        <pc:docMk/>
      </pc:docMkLst>
      <pc:sldChg chg="addSp delSp modSp mod setBg setClrOvrMap">
        <pc:chgData name="Annica Granberg" userId="94bd2a19-3564-40d0-ada2-dec0603d171a" providerId="ADAL" clId="{942E8644-06CA-498C-BDC3-14ED4E98D4BF}" dt="2025-04-15T12:22:16.688" v="3513" actId="1076"/>
        <pc:sldMkLst>
          <pc:docMk/>
          <pc:sldMk cId="4211690636" sldId="257"/>
        </pc:sldMkLst>
        <pc:spChg chg="mod ord">
          <ac:chgData name="Annica Granberg" userId="94bd2a19-3564-40d0-ada2-dec0603d171a" providerId="ADAL" clId="{942E8644-06CA-498C-BDC3-14ED4E98D4BF}" dt="2025-04-15T12:22:16.688" v="3513" actId="1076"/>
          <ac:spMkLst>
            <pc:docMk/>
            <pc:sldMk cId="4211690636" sldId="257"/>
            <ac:spMk id="5" creationId="{1046A59D-5355-9FF9-70F0-5F1FC97C6A34}"/>
          </ac:spMkLst>
        </pc:spChg>
        <pc:spChg chg="ord">
          <ac:chgData name="Annica Granberg" userId="94bd2a19-3564-40d0-ada2-dec0603d171a" providerId="ADAL" clId="{942E8644-06CA-498C-BDC3-14ED4E98D4BF}" dt="2025-04-15T07:50:29.005" v="3126" actId="26606"/>
          <ac:spMkLst>
            <pc:docMk/>
            <pc:sldMk cId="4211690636" sldId="257"/>
            <ac:spMk id="10" creationId="{5ECE8928-B148-2715-0DF8-F9720A976ECC}"/>
          </ac:spMkLst>
        </pc:spChg>
        <pc:spChg chg="mod">
          <ac:chgData name="Annica Granberg" userId="94bd2a19-3564-40d0-ada2-dec0603d171a" providerId="ADAL" clId="{942E8644-06CA-498C-BDC3-14ED4E98D4BF}" dt="2025-04-15T12:22:13.541" v="3512" actId="14100"/>
          <ac:spMkLst>
            <pc:docMk/>
            <pc:sldMk cId="4211690636" sldId="257"/>
            <ac:spMk id="16" creationId="{5883FD0B-2826-A2C2-F4D1-42C7F080D1D9}"/>
          </ac:spMkLst>
        </pc:spChg>
        <pc:spChg chg="add del">
          <ac:chgData name="Annica Granberg" userId="94bd2a19-3564-40d0-ada2-dec0603d171a" providerId="ADAL" clId="{942E8644-06CA-498C-BDC3-14ED4E98D4BF}" dt="2025-04-15T07:50:29.005" v="3126" actId="26606"/>
          <ac:spMkLst>
            <pc:docMk/>
            <pc:sldMk cId="4211690636" sldId="257"/>
            <ac:spMk id="28" creationId="{07977D39-626F-40D7-B00F-16E02602DD5A}"/>
          </ac:spMkLst>
        </pc:spChg>
        <pc:spChg chg="add del">
          <ac:chgData name="Annica Granberg" userId="94bd2a19-3564-40d0-ada2-dec0603d171a" providerId="ADAL" clId="{942E8644-06CA-498C-BDC3-14ED4E98D4BF}" dt="2025-04-15T07:50:29.005" v="3126" actId="26606"/>
          <ac:spMkLst>
            <pc:docMk/>
            <pc:sldMk cId="4211690636" sldId="257"/>
            <ac:spMk id="30" creationId="{B905CDE4-B751-4B3E-B625-6E59F8903414}"/>
          </ac:spMkLst>
        </pc:spChg>
        <pc:spChg chg="add del">
          <ac:chgData name="Annica Granberg" userId="94bd2a19-3564-40d0-ada2-dec0603d171a" providerId="ADAL" clId="{942E8644-06CA-498C-BDC3-14ED4E98D4BF}" dt="2025-04-15T07:50:29.005" v="3126" actId="26606"/>
          <ac:spMkLst>
            <pc:docMk/>
            <pc:sldMk cId="4211690636" sldId="257"/>
            <ac:spMk id="32" creationId="{08108C16-F4C0-44AA-999D-17BD39219B24}"/>
          </ac:spMkLst>
        </pc:spChg>
        <pc:spChg chg="add del">
          <ac:chgData name="Annica Granberg" userId="94bd2a19-3564-40d0-ada2-dec0603d171a" providerId="ADAL" clId="{942E8644-06CA-498C-BDC3-14ED4E98D4BF}" dt="2025-04-15T07:50:29.005" v="3126" actId="26606"/>
          <ac:spMkLst>
            <pc:docMk/>
            <pc:sldMk cId="4211690636" sldId="257"/>
            <ac:spMk id="34" creationId="{C8F10CB3-3B5E-4C7A-98CF-B87454DDFA39}"/>
          </ac:spMkLst>
        </pc:spChg>
        <pc:picChg chg="mod ord">
          <ac:chgData name="Annica Granberg" userId="94bd2a19-3564-40d0-ada2-dec0603d171a" providerId="ADAL" clId="{942E8644-06CA-498C-BDC3-14ED4E98D4BF}" dt="2025-04-15T07:50:19.194" v="3125" actId="26606"/>
          <ac:picMkLst>
            <pc:docMk/>
            <pc:sldMk cId="4211690636" sldId="257"/>
            <ac:picMk id="4" creationId="{DD04A575-0C8D-858E-8C1D-E0A7D394CA91}"/>
          </ac:picMkLst>
        </pc:picChg>
        <pc:picChg chg="mod">
          <ac:chgData name="Annica Granberg" userId="94bd2a19-3564-40d0-ada2-dec0603d171a" providerId="ADAL" clId="{942E8644-06CA-498C-BDC3-14ED4E98D4BF}" dt="2025-04-15T07:50:29.005" v="3126" actId="26606"/>
          <ac:picMkLst>
            <pc:docMk/>
            <pc:sldMk cId="4211690636" sldId="257"/>
            <ac:picMk id="12" creationId="{A9D9B77B-C904-FB6D-9399-A05038DC9EC4}"/>
          </ac:picMkLst>
        </pc:picChg>
        <pc:picChg chg="mod ord">
          <ac:chgData name="Annica Granberg" userId="94bd2a19-3564-40d0-ada2-dec0603d171a" providerId="ADAL" clId="{942E8644-06CA-498C-BDC3-14ED4E98D4BF}" dt="2025-04-15T07:50:29.005" v="3126" actId="26606"/>
          <ac:picMkLst>
            <pc:docMk/>
            <pc:sldMk cId="4211690636" sldId="257"/>
            <ac:picMk id="13" creationId="{5247A40C-4D8C-8BE5-F4E4-AAEB15F82645}"/>
          </ac:picMkLst>
        </pc:picChg>
        <pc:picChg chg="mod">
          <ac:chgData name="Annica Granberg" userId="94bd2a19-3564-40d0-ada2-dec0603d171a" providerId="ADAL" clId="{942E8644-06CA-498C-BDC3-14ED4E98D4BF}" dt="2025-04-15T07:50:29.005" v="3126" actId="26606"/>
          <ac:picMkLst>
            <pc:docMk/>
            <pc:sldMk cId="4211690636" sldId="257"/>
            <ac:picMk id="23" creationId="{66A8EBBA-25B1-6DEB-A4C6-D42ABDDD5A56}"/>
          </ac:picMkLst>
        </pc:picChg>
      </pc:sldChg>
      <pc:sldChg chg="add">
        <pc:chgData name="Annica Granberg" userId="94bd2a19-3564-40d0-ada2-dec0603d171a" providerId="ADAL" clId="{942E8644-06CA-498C-BDC3-14ED4E98D4BF}" dt="2025-04-15T08:01:58.870" v="3174"/>
        <pc:sldMkLst>
          <pc:docMk/>
          <pc:sldMk cId="1324508622" sldId="259"/>
        </pc:sldMkLst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3021275589" sldId="264"/>
        </pc:sldMkLst>
      </pc:sldChg>
      <pc:sldChg chg="add del">
        <pc:chgData name="Annica Granberg" userId="94bd2a19-3564-40d0-ada2-dec0603d171a" providerId="ADAL" clId="{942E8644-06CA-498C-BDC3-14ED4E98D4BF}" dt="2025-04-11T08:41:21.415" v="1109" actId="47"/>
        <pc:sldMkLst>
          <pc:docMk/>
          <pc:sldMk cId="1194758284" sldId="305"/>
        </pc:sldMkLst>
      </pc:sldChg>
      <pc:sldChg chg="addSp modSp add mod">
        <pc:chgData name="Annica Granberg" userId="94bd2a19-3564-40d0-ada2-dec0603d171a" providerId="ADAL" clId="{942E8644-06CA-498C-BDC3-14ED4E98D4BF}" dt="2025-04-15T12:20:29.974" v="3464" actId="1076"/>
        <pc:sldMkLst>
          <pc:docMk/>
          <pc:sldMk cId="1053427858" sldId="326"/>
        </pc:sldMkLst>
        <pc:spChg chg="mod">
          <ac:chgData name="Annica Granberg" userId="94bd2a19-3564-40d0-ada2-dec0603d171a" providerId="ADAL" clId="{942E8644-06CA-498C-BDC3-14ED4E98D4BF}" dt="2025-04-15T12:20:24.108" v="3463" actId="27636"/>
          <ac:spMkLst>
            <pc:docMk/>
            <pc:sldMk cId="1053427858" sldId="326"/>
            <ac:spMk id="3" creationId="{00000000-0000-0000-0000-000000000000}"/>
          </ac:spMkLst>
        </pc:spChg>
        <pc:spChg chg="add mod">
          <ac:chgData name="Annica Granberg" userId="94bd2a19-3564-40d0-ada2-dec0603d171a" providerId="ADAL" clId="{942E8644-06CA-498C-BDC3-14ED4E98D4BF}" dt="2025-04-15T12:20:29.974" v="3464" actId="1076"/>
          <ac:spMkLst>
            <pc:docMk/>
            <pc:sldMk cId="1053427858" sldId="326"/>
            <ac:spMk id="5" creationId="{ADEF0092-C4D3-D585-1254-BF378E9BDAE4}"/>
          </ac:spMkLst>
        </pc:spChg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1602037274" sldId="327"/>
        </pc:sldMkLst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238700218" sldId="328"/>
        </pc:sldMkLst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494210024" sldId="329"/>
        </pc:sldMkLst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2052624104" sldId="330"/>
        </pc:sldMkLst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1105562153" sldId="331"/>
        </pc:sldMkLst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3066374087" sldId="332"/>
        </pc:sldMkLst>
      </pc:sldChg>
      <pc:sldChg chg="add">
        <pc:chgData name="Annica Granberg" userId="94bd2a19-3564-40d0-ada2-dec0603d171a" providerId="ADAL" clId="{942E8644-06CA-498C-BDC3-14ED4E98D4BF}" dt="2025-04-15T09:05:49.947" v="3423"/>
        <pc:sldMkLst>
          <pc:docMk/>
          <pc:sldMk cId="474042797" sldId="333"/>
        </pc:sldMkLst>
      </pc:sldChg>
      <pc:sldChg chg="addSp delSp modSp mod setBg setClrOvrMap">
        <pc:chgData name="Annica Granberg" userId="94bd2a19-3564-40d0-ada2-dec0603d171a" providerId="ADAL" clId="{942E8644-06CA-498C-BDC3-14ED4E98D4BF}" dt="2025-04-15T07:52:03.758" v="3141" actId="26606"/>
        <pc:sldMkLst>
          <pc:docMk/>
          <pc:sldMk cId="62713073" sldId="642"/>
        </pc:sldMkLst>
        <pc:spChg chg="mod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2" creationId="{981E2DDF-C097-EB75-E388-7DB9FB7E3A50}"/>
          </ac:spMkLst>
        </pc:spChg>
        <pc:spChg chg="ord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10" creationId="{4FBD86A7-37CA-4739-EB19-780ACEE92EA5}"/>
          </ac:spMkLst>
        </pc:spChg>
        <pc:spChg chg="mod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16" creationId="{B47A330C-B237-F987-D283-3ACE0F5FD999}"/>
          </ac:spMkLst>
        </pc:spChg>
        <pc:spChg chg="add del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29" creationId="{07977D39-626F-40D7-B00F-16E02602DD5A}"/>
          </ac:spMkLst>
        </pc:spChg>
        <pc:spChg chg="add del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31" creationId="{B905CDE4-B751-4B3E-B625-6E59F8903414}"/>
          </ac:spMkLst>
        </pc:spChg>
        <pc:spChg chg="add del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33" creationId="{08108C16-F4C0-44AA-999D-17BD39219B24}"/>
          </ac:spMkLst>
        </pc:spChg>
        <pc:spChg chg="add del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35" creationId="{CDC29AC1-2821-4FCC-B597-88DAF39C36FE}"/>
          </ac:spMkLst>
        </pc:spChg>
        <pc:spChg chg="add del">
          <ac:chgData name="Annica Granberg" userId="94bd2a19-3564-40d0-ada2-dec0603d171a" providerId="ADAL" clId="{942E8644-06CA-498C-BDC3-14ED4E98D4BF}" dt="2025-04-15T07:52:03.758" v="3141" actId="26606"/>
          <ac:spMkLst>
            <pc:docMk/>
            <pc:sldMk cId="62713073" sldId="642"/>
            <ac:spMk id="37" creationId="{C8F10CB3-3B5E-4C7A-98CF-B87454DDFA39}"/>
          </ac:spMkLst>
        </pc:spChg>
        <pc:picChg chg="del">
          <ac:chgData name="Annica Granberg" userId="94bd2a19-3564-40d0-ada2-dec0603d171a" providerId="ADAL" clId="{942E8644-06CA-498C-BDC3-14ED4E98D4BF}" dt="2025-04-15T07:51:01.428" v="3127" actId="478"/>
          <ac:picMkLst>
            <pc:docMk/>
            <pc:sldMk cId="62713073" sldId="642"/>
            <ac:picMk id="3" creationId="{E146D354-2BB3-F0B9-2F59-0ECC82B5EA40}"/>
          </ac:picMkLst>
        </pc:picChg>
        <pc:picChg chg="add mod">
          <ac:chgData name="Annica Granberg" userId="94bd2a19-3564-40d0-ada2-dec0603d171a" providerId="ADAL" clId="{942E8644-06CA-498C-BDC3-14ED4E98D4BF}" dt="2025-04-15T07:52:03.758" v="3141" actId="26606"/>
          <ac:picMkLst>
            <pc:docMk/>
            <pc:sldMk cId="62713073" sldId="642"/>
            <ac:picMk id="5" creationId="{6D51E4DB-A114-831B-A722-3D191CE301C4}"/>
          </ac:picMkLst>
        </pc:picChg>
        <pc:picChg chg="mod">
          <ac:chgData name="Annica Granberg" userId="94bd2a19-3564-40d0-ada2-dec0603d171a" providerId="ADAL" clId="{942E8644-06CA-498C-BDC3-14ED4E98D4BF}" dt="2025-04-15T07:51:15.940" v="3130" actId="1076"/>
          <ac:picMkLst>
            <pc:docMk/>
            <pc:sldMk cId="62713073" sldId="642"/>
            <ac:picMk id="8" creationId="{3121F12A-AB20-DEE9-7CDE-7F1F40627CB4}"/>
          </ac:picMkLst>
        </pc:picChg>
        <pc:picChg chg="add del mod ord">
          <ac:chgData name="Annica Granberg" userId="94bd2a19-3564-40d0-ada2-dec0603d171a" providerId="ADAL" clId="{942E8644-06CA-498C-BDC3-14ED4E98D4BF}" dt="2025-04-15T07:52:03.758" v="3141" actId="26606"/>
          <ac:picMkLst>
            <pc:docMk/>
            <pc:sldMk cId="62713073" sldId="642"/>
            <ac:picMk id="24" creationId="{32BB34E5-B192-F131-4738-6F1AE4922D58}"/>
          </ac:picMkLst>
        </pc:picChg>
      </pc:sldChg>
      <pc:sldChg chg="del ord">
        <pc:chgData name="Annica Granberg" userId="94bd2a19-3564-40d0-ada2-dec0603d171a" providerId="ADAL" clId="{942E8644-06CA-498C-BDC3-14ED4E98D4BF}" dt="2025-04-15T07:59:56.093" v="3159" actId="47"/>
        <pc:sldMkLst>
          <pc:docMk/>
          <pc:sldMk cId="2609815127" sldId="644"/>
        </pc:sldMkLst>
      </pc:sldChg>
      <pc:sldChg chg="addSp modSp del mod ord">
        <pc:chgData name="Annica Granberg" userId="94bd2a19-3564-40d0-ada2-dec0603d171a" providerId="ADAL" clId="{942E8644-06CA-498C-BDC3-14ED4E98D4BF}" dt="2025-04-15T07:59:58.392" v="3160" actId="47"/>
        <pc:sldMkLst>
          <pc:docMk/>
          <pc:sldMk cId="2154927280" sldId="645"/>
        </pc:sldMkLst>
      </pc:sldChg>
      <pc:sldChg chg="del">
        <pc:chgData name="Annica Granberg" userId="94bd2a19-3564-40d0-ada2-dec0603d171a" providerId="ADAL" clId="{942E8644-06CA-498C-BDC3-14ED4E98D4BF}" dt="2025-04-15T07:59:51.011" v="3155" actId="47"/>
        <pc:sldMkLst>
          <pc:docMk/>
          <pc:sldMk cId="3637939859" sldId="646"/>
        </pc:sldMkLst>
      </pc:sldChg>
      <pc:sldChg chg="del">
        <pc:chgData name="Annica Granberg" userId="94bd2a19-3564-40d0-ada2-dec0603d171a" providerId="ADAL" clId="{942E8644-06CA-498C-BDC3-14ED4E98D4BF}" dt="2025-04-15T07:59:52.294" v="3156" actId="47"/>
        <pc:sldMkLst>
          <pc:docMk/>
          <pc:sldMk cId="350943007" sldId="647"/>
        </pc:sldMkLst>
      </pc:sldChg>
      <pc:sldChg chg="del">
        <pc:chgData name="Annica Granberg" userId="94bd2a19-3564-40d0-ada2-dec0603d171a" providerId="ADAL" clId="{942E8644-06CA-498C-BDC3-14ED4E98D4BF}" dt="2025-04-15T07:59:53.165" v="3157" actId="47"/>
        <pc:sldMkLst>
          <pc:docMk/>
          <pc:sldMk cId="143116433" sldId="648"/>
        </pc:sldMkLst>
      </pc:sldChg>
      <pc:sldChg chg="del">
        <pc:chgData name="Annica Granberg" userId="94bd2a19-3564-40d0-ada2-dec0603d171a" providerId="ADAL" clId="{942E8644-06CA-498C-BDC3-14ED4E98D4BF}" dt="2025-04-15T07:59:54.526" v="3158" actId="47"/>
        <pc:sldMkLst>
          <pc:docMk/>
          <pc:sldMk cId="2382288957" sldId="649"/>
        </pc:sldMkLst>
      </pc:sldChg>
      <pc:sldChg chg="addSp delSp modSp add mod modAnim">
        <pc:chgData name="Annica Granberg" userId="94bd2a19-3564-40d0-ada2-dec0603d171a" providerId="ADAL" clId="{942E8644-06CA-498C-BDC3-14ED4E98D4BF}" dt="2025-04-15T12:28:16.282" v="3643" actId="478"/>
        <pc:sldMkLst>
          <pc:docMk/>
          <pc:sldMk cId="3031424829" sldId="650"/>
        </pc:sldMkLst>
        <pc:spChg chg="add del mod">
          <ac:chgData name="Annica Granberg" userId="94bd2a19-3564-40d0-ada2-dec0603d171a" providerId="ADAL" clId="{942E8644-06CA-498C-BDC3-14ED4E98D4BF}" dt="2025-04-15T12:28:16.282" v="3643" actId="478"/>
          <ac:spMkLst>
            <pc:docMk/>
            <pc:sldMk cId="3031424829" sldId="650"/>
            <ac:spMk id="3" creationId="{B625EE1A-2743-96A9-2E4D-AFC731E9FAB2}"/>
          </ac:spMkLst>
        </pc:spChg>
        <pc:spChg chg="add del">
          <ac:chgData name="Annica Granberg" userId="94bd2a19-3564-40d0-ada2-dec0603d171a" providerId="ADAL" clId="{942E8644-06CA-498C-BDC3-14ED4E98D4BF}" dt="2025-04-15T07:08:12.836" v="2182" actId="478"/>
          <ac:spMkLst>
            <pc:docMk/>
            <pc:sldMk cId="3031424829" sldId="650"/>
            <ac:spMk id="5" creationId="{E9EA0503-86C2-167C-C783-3FA7DE755F3F}"/>
          </ac:spMkLst>
        </pc:spChg>
        <pc:spChg chg="add mod">
          <ac:chgData name="Annica Granberg" userId="94bd2a19-3564-40d0-ada2-dec0603d171a" providerId="ADAL" clId="{942E8644-06CA-498C-BDC3-14ED4E98D4BF}" dt="2025-04-15T07:09:38.961" v="2204" actId="1076"/>
          <ac:spMkLst>
            <pc:docMk/>
            <pc:sldMk cId="3031424829" sldId="650"/>
            <ac:spMk id="6" creationId="{E7C60679-5234-63AC-E03B-BE554D230474}"/>
          </ac:spMkLst>
        </pc:spChg>
        <pc:spChg chg="add del mod">
          <ac:chgData name="Annica Granberg" userId="94bd2a19-3564-40d0-ada2-dec0603d171a" providerId="ADAL" clId="{942E8644-06CA-498C-BDC3-14ED4E98D4BF}" dt="2025-04-15T07:09:17.051" v="2192" actId="478"/>
          <ac:spMkLst>
            <pc:docMk/>
            <pc:sldMk cId="3031424829" sldId="650"/>
            <ac:spMk id="7" creationId="{7061CBA1-DC92-CCAE-349E-A010D94DB29D}"/>
          </ac:spMkLst>
        </pc:spChg>
        <pc:spChg chg="mod">
          <ac:chgData name="Annica Granberg" userId="94bd2a19-3564-40d0-ada2-dec0603d171a" providerId="ADAL" clId="{942E8644-06CA-498C-BDC3-14ED4E98D4BF}" dt="2025-04-15T07:07:59.274" v="2178" actId="14100"/>
          <ac:spMkLst>
            <pc:docMk/>
            <pc:sldMk cId="3031424829" sldId="650"/>
            <ac:spMk id="16" creationId="{2449AC58-CE96-841C-1A23-2CFEA0A88F99}"/>
          </ac:spMkLst>
        </pc:spChg>
        <pc:picChg chg="add del mod">
          <ac:chgData name="Annica Granberg" userId="94bd2a19-3564-40d0-ada2-dec0603d171a" providerId="ADAL" clId="{942E8644-06CA-498C-BDC3-14ED4E98D4BF}" dt="2025-04-11T09:09:57.836" v="1127" actId="14100"/>
          <ac:picMkLst>
            <pc:docMk/>
            <pc:sldMk cId="3031424829" sldId="650"/>
            <ac:picMk id="8" creationId="{EB9C4341-12D7-DB51-B82A-145ADA80EF6C}"/>
          </ac:picMkLst>
        </pc:picChg>
        <pc:picChg chg="add mod">
          <ac:chgData name="Annica Granberg" userId="94bd2a19-3564-40d0-ada2-dec0603d171a" providerId="ADAL" clId="{942E8644-06CA-498C-BDC3-14ED4E98D4BF}" dt="2025-04-15T07:08:05.055" v="2180" actId="1076"/>
          <ac:picMkLst>
            <pc:docMk/>
            <pc:sldMk cId="3031424829" sldId="650"/>
            <ac:picMk id="2054" creationId="{605938F4-B5D2-DC40-7051-4C44D20A8D26}"/>
          </ac:picMkLst>
        </pc:picChg>
      </pc:sldChg>
      <pc:sldChg chg="addSp delSp modSp add del mod">
        <pc:chgData name="Annica Granberg" userId="94bd2a19-3564-40d0-ada2-dec0603d171a" providerId="ADAL" clId="{942E8644-06CA-498C-BDC3-14ED4E98D4BF}" dt="2025-04-15T07:10:06.569" v="2206" actId="47"/>
        <pc:sldMkLst>
          <pc:docMk/>
          <pc:sldMk cId="754710308" sldId="651"/>
        </pc:sldMkLst>
        <pc:spChg chg="mod">
          <ac:chgData name="Annica Granberg" userId="94bd2a19-3564-40d0-ada2-dec0603d171a" providerId="ADAL" clId="{942E8644-06CA-498C-BDC3-14ED4E98D4BF}" dt="2025-04-15T07:07:38.446" v="2176" actId="20577"/>
          <ac:spMkLst>
            <pc:docMk/>
            <pc:sldMk cId="754710308" sldId="651"/>
            <ac:spMk id="2" creationId="{6B9E27E5-18A5-E071-580A-B5FA0650CDA2}"/>
          </ac:spMkLst>
        </pc:spChg>
      </pc:sldChg>
      <pc:sldChg chg="addSp delSp modSp add mod delAnim modAnim modNotesTx">
        <pc:chgData name="Annica Granberg" userId="94bd2a19-3564-40d0-ada2-dec0603d171a" providerId="ADAL" clId="{942E8644-06CA-498C-BDC3-14ED4E98D4BF}" dt="2025-04-15T07:13:22.030" v="2482" actId="20577"/>
        <pc:sldMkLst>
          <pc:docMk/>
          <pc:sldMk cId="1673357141" sldId="652"/>
        </pc:sldMkLst>
        <pc:spChg chg="add mod">
          <ac:chgData name="Annica Granberg" userId="94bd2a19-3564-40d0-ada2-dec0603d171a" providerId="ADAL" clId="{942E8644-06CA-498C-BDC3-14ED4E98D4BF}" dt="2025-04-11T08:17:29.493" v="834" actId="1076"/>
          <ac:spMkLst>
            <pc:docMk/>
            <pc:sldMk cId="1673357141" sldId="652"/>
            <ac:spMk id="3" creationId="{B1693019-815A-857B-CAA6-3E527AFCA888}"/>
          </ac:spMkLst>
        </pc:spChg>
        <pc:spChg chg="add mod">
          <ac:chgData name="Annica Granberg" userId="94bd2a19-3564-40d0-ada2-dec0603d171a" providerId="ADAL" clId="{942E8644-06CA-498C-BDC3-14ED4E98D4BF}" dt="2025-04-11T08:17:42.030" v="836" actId="1076"/>
          <ac:spMkLst>
            <pc:docMk/>
            <pc:sldMk cId="1673357141" sldId="652"/>
            <ac:spMk id="5" creationId="{5EFC59C4-7C4E-A4F2-36DE-BC62FBBDF11C}"/>
          </ac:spMkLst>
        </pc:spChg>
        <pc:spChg chg="add mod">
          <ac:chgData name="Annica Granberg" userId="94bd2a19-3564-40d0-ada2-dec0603d171a" providerId="ADAL" clId="{942E8644-06CA-498C-BDC3-14ED4E98D4BF}" dt="2025-04-11T08:22:13.059" v="1048" actId="404"/>
          <ac:spMkLst>
            <pc:docMk/>
            <pc:sldMk cId="1673357141" sldId="652"/>
            <ac:spMk id="6" creationId="{0D3B7DA9-70B6-C0B1-EB68-B3EFD7B88D09}"/>
          </ac:spMkLst>
        </pc:spChg>
        <pc:spChg chg="add mod">
          <ac:chgData name="Annica Granberg" userId="94bd2a19-3564-40d0-ada2-dec0603d171a" providerId="ADAL" clId="{942E8644-06CA-498C-BDC3-14ED4E98D4BF}" dt="2025-04-11T08:28:12.148" v="1081" actId="1076"/>
          <ac:spMkLst>
            <pc:docMk/>
            <pc:sldMk cId="1673357141" sldId="652"/>
            <ac:spMk id="9" creationId="{1F6EA567-7A95-2AF7-16D7-5CED575754B1}"/>
          </ac:spMkLst>
        </pc:spChg>
        <pc:spChg chg="add mod">
          <ac:chgData name="Annica Granberg" userId="94bd2a19-3564-40d0-ada2-dec0603d171a" providerId="ADAL" clId="{942E8644-06CA-498C-BDC3-14ED4E98D4BF}" dt="2025-04-11T08:28:06.543" v="1080" actId="1076"/>
          <ac:spMkLst>
            <pc:docMk/>
            <pc:sldMk cId="1673357141" sldId="652"/>
            <ac:spMk id="12" creationId="{9AF09C56-DAE5-1C8D-D2A7-D738D7E12BF1}"/>
          </ac:spMkLst>
        </pc:spChg>
        <pc:picChg chg="mod">
          <ac:chgData name="Annica Granberg" userId="94bd2a19-3564-40d0-ada2-dec0603d171a" providerId="ADAL" clId="{942E8644-06CA-498C-BDC3-14ED4E98D4BF}" dt="2025-04-11T08:18:02.742" v="839" actId="1076"/>
          <ac:picMkLst>
            <pc:docMk/>
            <pc:sldMk cId="1673357141" sldId="652"/>
            <ac:picMk id="8" creationId="{76A91FDC-EB60-E6D3-A118-ACC5C904F75E}"/>
          </ac:picMkLst>
        </pc:picChg>
        <pc:picChg chg="add mod">
          <ac:chgData name="Annica Granberg" userId="94bd2a19-3564-40d0-ada2-dec0603d171a" providerId="ADAL" clId="{942E8644-06CA-498C-BDC3-14ED4E98D4BF}" dt="2025-04-11T08:25:56.638" v="1068" actId="1076"/>
          <ac:picMkLst>
            <pc:docMk/>
            <pc:sldMk cId="1673357141" sldId="652"/>
            <ac:picMk id="15" creationId="{3BDED059-34A9-CF30-D30B-80CE5CE5D781}"/>
          </ac:picMkLst>
        </pc:picChg>
        <pc:picChg chg="add mod">
          <ac:chgData name="Annica Granberg" userId="94bd2a19-3564-40d0-ada2-dec0603d171a" providerId="ADAL" clId="{942E8644-06CA-498C-BDC3-14ED4E98D4BF}" dt="2025-04-11T08:25:58.854" v="1069" actId="1076"/>
          <ac:picMkLst>
            <pc:docMk/>
            <pc:sldMk cId="1673357141" sldId="652"/>
            <ac:picMk id="22" creationId="{99F62398-957C-405D-774F-6EEE7E543708}"/>
          </ac:picMkLst>
        </pc:picChg>
        <pc:picChg chg="add mod">
          <ac:chgData name="Annica Granberg" userId="94bd2a19-3564-40d0-ada2-dec0603d171a" providerId="ADAL" clId="{942E8644-06CA-498C-BDC3-14ED4E98D4BF}" dt="2025-04-11T08:26:43.780" v="1077" actId="14100"/>
          <ac:picMkLst>
            <pc:docMk/>
            <pc:sldMk cId="1673357141" sldId="652"/>
            <ac:picMk id="25" creationId="{D9A06DAB-D809-05A2-EAEC-464BD54C079E}"/>
          </ac:picMkLst>
        </pc:picChg>
        <pc:picChg chg="add mod">
          <ac:chgData name="Annica Granberg" userId="94bd2a19-3564-40d0-ada2-dec0603d171a" providerId="ADAL" clId="{942E8644-06CA-498C-BDC3-14ED4E98D4BF}" dt="2025-04-11T08:31:35.578" v="1091" actId="14100"/>
          <ac:picMkLst>
            <pc:docMk/>
            <pc:sldMk cId="1673357141" sldId="652"/>
            <ac:picMk id="1026" creationId="{8171E042-23EA-E764-4015-1D39B1E1B5F0}"/>
          </ac:picMkLst>
        </pc:picChg>
        <pc:picChg chg="add mod">
          <ac:chgData name="Annica Granberg" userId="94bd2a19-3564-40d0-ada2-dec0603d171a" providerId="ADAL" clId="{942E8644-06CA-498C-BDC3-14ED4E98D4BF}" dt="2025-04-11T08:41:45.405" v="1112" actId="14100"/>
          <ac:picMkLst>
            <pc:docMk/>
            <pc:sldMk cId="1673357141" sldId="652"/>
            <ac:picMk id="1032" creationId="{AD76B136-1B41-C3A6-3C16-FE40EC2DA2DC}"/>
          </ac:picMkLst>
        </pc:picChg>
      </pc:sldChg>
      <pc:sldChg chg="modSp add mod modAnim">
        <pc:chgData name="Annica Granberg" userId="94bd2a19-3564-40d0-ada2-dec0603d171a" providerId="ADAL" clId="{942E8644-06CA-498C-BDC3-14ED4E98D4BF}" dt="2025-04-15T12:23:25.664" v="3544"/>
        <pc:sldMkLst>
          <pc:docMk/>
          <pc:sldMk cId="4134846460" sldId="653"/>
        </pc:sldMkLst>
        <pc:spChg chg="mod">
          <ac:chgData name="Annica Granberg" userId="94bd2a19-3564-40d0-ada2-dec0603d171a" providerId="ADAL" clId="{942E8644-06CA-498C-BDC3-14ED4E98D4BF}" dt="2025-04-15T08:00:33.998" v="3169" actId="113"/>
          <ac:spMkLst>
            <pc:docMk/>
            <pc:sldMk cId="4134846460" sldId="653"/>
            <ac:spMk id="2" creationId="{C9682BF4-5882-C297-60ED-D677F964CCDF}"/>
          </ac:spMkLst>
        </pc:spChg>
        <pc:spChg chg="mod">
          <ac:chgData name="Annica Granberg" userId="94bd2a19-3564-40d0-ada2-dec0603d171a" providerId="ADAL" clId="{942E8644-06CA-498C-BDC3-14ED4E98D4BF}" dt="2025-04-15T08:00:52.484" v="3173" actId="113"/>
          <ac:spMkLst>
            <pc:docMk/>
            <pc:sldMk cId="4134846460" sldId="653"/>
            <ac:spMk id="5" creationId="{6E494358-8309-2D84-F488-8FE017F2A5C0}"/>
          </ac:spMkLst>
        </pc:spChg>
        <pc:spChg chg="mod">
          <ac:chgData name="Annica Granberg" userId="94bd2a19-3564-40d0-ada2-dec0603d171a" providerId="ADAL" clId="{942E8644-06CA-498C-BDC3-14ED4E98D4BF}" dt="2025-04-15T08:00:25.501" v="3166" actId="114"/>
          <ac:spMkLst>
            <pc:docMk/>
            <pc:sldMk cId="4134846460" sldId="653"/>
            <ac:spMk id="6" creationId="{62D157B5-56D8-640A-9D4E-F79317156FA0}"/>
          </ac:spMkLst>
        </pc:spChg>
        <pc:spChg chg="mod">
          <ac:chgData name="Annica Granberg" userId="94bd2a19-3564-40d0-ada2-dec0603d171a" providerId="ADAL" clId="{942E8644-06CA-498C-BDC3-14ED4E98D4BF}" dt="2025-04-15T08:00:40.012" v="3171" actId="114"/>
          <ac:spMkLst>
            <pc:docMk/>
            <pc:sldMk cId="4134846460" sldId="653"/>
            <ac:spMk id="7" creationId="{FB51B7F5-D3A7-7205-0970-E00561A8F5A7}"/>
          </ac:spMkLst>
        </pc:spChg>
        <pc:spChg chg="mod">
          <ac:chgData name="Annica Granberg" userId="94bd2a19-3564-40d0-ada2-dec0603d171a" providerId="ADAL" clId="{942E8644-06CA-498C-BDC3-14ED4E98D4BF}" dt="2025-04-15T08:00:30.682" v="3168" actId="114"/>
          <ac:spMkLst>
            <pc:docMk/>
            <pc:sldMk cId="4134846460" sldId="653"/>
            <ac:spMk id="9" creationId="{8115DEB4-A4E7-864C-9490-8D6F875A2412}"/>
          </ac:spMkLst>
        </pc:spChg>
        <pc:spChg chg="mod">
          <ac:chgData name="Annica Granberg" userId="94bd2a19-3564-40d0-ada2-dec0603d171a" providerId="ADAL" clId="{942E8644-06CA-498C-BDC3-14ED4E98D4BF}" dt="2025-04-11T09:28:21.918" v="1799" actId="1076"/>
          <ac:spMkLst>
            <pc:docMk/>
            <pc:sldMk cId="4134846460" sldId="653"/>
            <ac:spMk id="16" creationId="{6DCB4F77-FE21-9FB7-AD97-544592EE8D04}"/>
          </ac:spMkLst>
        </pc:spChg>
        <pc:picChg chg="mod">
          <ac:chgData name="Annica Granberg" userId="94bd2a19-3564-40d0-ada2-dec0603d171a" providerId="ADAL" clId="{942E8644-06CA-498C-BDC3-14ED4E98D4BF}" dt="2025-04-15T07:58:16.775" v="3150" actId="1076"/>
          <ac:picMkLst>
            <pc:docMk/>
            <pc:sldMk cId="4134846460" sldId="653"/>
            <ac:picMk id="8" creationId="{07295E9D-4FB6-09BD-1EBD-731310BD6FD2}"/>
          </ac:picMkLst>
        </pc:picChg>
      </pc:sldChg>
      <pc:sldChg chg="modSp new del mod">
        <pc:chgData name="Annica Granberg" userId="94bd2a19-3564-40d0-ada2-dec0603d171a" providerId="ADAL" clId="{942E8644-06CA-498C-BDC3-14ED4E98D4BF}" dt="2025-04-15T06:55:35.210" v="1870" actId="47"/>
        <pc:sldMkLst>
          <pc:docMk/>
          <pc:sldMk cId="3435683028" sldId="654"/>
        </pc:sldMkLst>
        <pc:spChg chg="mod">
          <ac:chgData name="Annica Granberg" userId="94bd2a19-3564-40d0-ada2-dec0603d171a" providerId="ADAL" clId="{942E8644-06CA-498C-BDC3-14ED4E98D4BF}" dt="2025-04-15T06:54:05.067" v="1824" actId="6549"/>
          <ac:spMkLst>
            <pc:docMk/>
            <pc:sldMk cId="3435683028" sldId="654"/>
            <ac:spMk id="3" creationId="{4E85BA52-B82B-8F5A-0476-C4AF0886FC01}"/>
          </ac:spMkLst>
        </pc:spChg>
      </pc:sldChg>
      <pc:sldChg chg="addSp delSp modSp add mod">
        <pc:chgData name="Annica Granberg" userId="94bd2a19-3564-40d0-ada2-dec0603d171a" providerId="ADAL" clId="{942E8644-06CA-498C-BDC3-14ED4E98D4BF}" dt="2025-04-15T12:27:05.093" v="3642" actId="1076"/>
        <pc:sldMkLst>
          <pc:docMk/>
          <pc:sldMk cId="3867061900" sldId="655"/>
        </pc:sldMkLst>
        <pc:spChg chg="mod">
          <ac:chgData name="Annica Granberg" userId="94bd2a19-3564-40d0-ada2-dec0603d171a" providerId="ADAL" clId="{942E8644-06CA-498C-BDC3-14ED4E98D4BF}" dt="2025-04-15T12:27:01.024" v="3641" actId="6549"/>
          <ac:spMkLst>
            <pc:docMk/>
            <pc:sldMk cId="3867061900" sldId="655"/>
            <ac:spMk id="2" creationId="{926B8CC5-4DAA-9E2F-61DE-A14E99E29666}"/>
          </ac:spMkLst>
        </pc:spChg>
        <pc:spChg chg="add mod">
          <ac:chgData name="Annica Granberg" userId="94bd2a19-3564-40d0-ada2-dec0603d171a" providerId="ADAL" clId="{942E8644-06CA-498C-BDC3-14ED4E98D4BF}" dt="2025-04-15T12:26:38.288" v="3639" actId="1076"/>
          <ac:spMkLst>
            <pc:docMk/>
            <pc:sldMk cId="3867061900" sldId="655"/>
            <ac:spMk id="5" creationId="{7B48150E-198B-2AC8-F386-2790F644DF44}"/>
          </ac:spMkLst>
        </pc:spChg>
        <pc:spChg chg="add mod">
          <ac:chgData name="Annica Granberg" userId="94bd2a19-3564-40d0-ada2-dec0603d171a" providerId="ADAL" clId="{942E8644-06CA-498C-BDC3-14ED4E98D4BF}" dt="2025-04-15T12:27:05.093" v="3642" actId="1076"/>
          <ac:spMkLst>
            <pc:docMk/>
            <pc:sldMk cId="3867061900" sldId="655"/>
            <ac:spMk id="6" creationId="{33815D9A-1AAE-ABE2-0FB8-CAEAABCFB531}"/>
          </ac:spMkLst>
        </pc:spChg>
        <pc:spChg chg="mod">
          <ac:chgData name="Annica Granberg" userId="94bd2a19-3564-40d0-ada2-dec0603d171a" providerId="ADAL" clId="{942E8644-06CA-498C-BDC3-14ED4E98D4BF}" dt="2025-04-15T06:56:24.396" v="1909" actId="14100"/>
          <ac:spMkLst>
            <pc:docMk/>
            <pc:sldMk cId="3867061900" sldId="655"/>
            <ac:spMk id="16" creationId="{FBF35A26-FEE3-81CA-38BA-89376B5D98D8}"/>
          </ac:spMkLst>
        </pc:spChg>
        <pc:picChg chg="del">
          <ac:chgData name="Annica Granberg" userId="94bd2a19-3564-40d0-ada2-dec0603d171a" providerId="ADAL" clId="{942E8644-06CA-498C-BDC3-14ED4E98D4BF}" dt="2025-04-15T06:56:07.568" v="1875" actId="478"/>
          <ac:picMkLst>
            <pc:docMk/>
            <pc:sldMk cId="3867061900" sldId="655"/>
            <ac:picMk id="3" creationId="{76084929-8E4C-5F9C-7CD9-CCB7858C0105}"/>
          </ac:picMkLst>
        </pc:picChg>
        <pc:picChg chg="mod">
          <ac:chgData name="Annica Granberg" userId="94bd2a19-3564-40d0-ada2-dec0603d171a" providerId="ADAL" clId="{942E8644-06CA-498C-BDC3-14ED4E98D4BF}" dt="2025-04-15T12:25:17.841" v="3607" actId="1076"/>
          <ac:picMkLst>
            <pc:docMk/>
            <pc:sldMk cId="3867061900" sldId="655"/>
            <ac:picMk id="8" creationId="{CDFF2548-BB7D-2B17-5619-B0154A9E9E6A}"/>
          </ac:picMkLst>
        </pc:picChg>
      </pc:sldChg>
      <pc:sldChg chg="add del">
        <pc:chgData name="Annica Granberg" userId="94bd2a19-3564-40d0-ada2-dec0603d171a" providerId="ADAL" clId="{942E8644-06CA-498C-BDC3-14ED4E98D4BF}" dt="2025-04-15T06:55:32.877" v="1869" actId="47"/>
        <pc:sldMkLst>
          <pc:docMk/>
          <pc:sldMk cId="1111409753" sldId="656"/>
        </pc:sldMkLst>
      </pc:sldChg>
      <pc:sldChg chg="addSp delSp modSp add mod">
        <pc:chgData name="Annica Granberg" userId="94bd2a19-3564-40d0-ada2-dec0603d171a" providerId="ADAL" clId="{942E8644-06CA-498C-BDC3-14ED4E98D4BF}" dt="2025-04-15T12:22:54.744" v="3543" actId="20577"/>
        <pc:sldMkLst>
          <pc:docMk/>
          <pc:sldMk cId="1262509251" sldId="656"/>
        </pc:sldMkLst>
        <pc:spChg chg="mod">
          <ac:chgData name="Annica Granberg" userId="94bd2a19-3564-40d0-ada2-dec0603d171a" providerId="ADAL" clId="{942E8644-06CA-498C-BDC3-14ED4E98D4BF}" dt="2025-04-15T12:22:54.744" v="3543" actId="20577"/>
          <ac:spMkLst>
            <pc:docMk/>
            <pc:sldMk cId="1262509251" sldId="656"/>
            <ac:spMk id="2" creationId="{800DADCB-966C-4760-6CF6-10F653EFC41C}"/>
          </ac:spMkLst>
        </pc:spChg>
        <pc:spChg chg="mod">
          <ac:chgData name="Annica Granberg" userId="94bd2a19-3564-40d0-ada2-dec0603d171a" providerId="ADAL" clId="{942E8644-06CA-498C-BDC3-14ED4E98D4BF}" dt="2025-04-15T07:48:55.967" v="3122" actId="20577"/>
          <ac:spMkLst>
            <pc:docMk/>
            <pc:sldMk cId="1262509251" sldId="656"/>
            <ac:spMk id="16" creationId="{99EAC089-6E51-9CEE-D4D1-2102FFAC23EC}"/>
          </ac:spMkLst>
        </pc:spChg>
        <pc:picChg chg="del">
          <ac:chgData name="Annica Granberg" userId="94bd2a19-3564-40d0-ada2-dec0603d171a" providerId="ADAL" clId="{942E8644-06CA-498C-BDC3-14ED4E98D4BF}" dt="2025-04-15T07:48:12.265" v="3097" actId="478"/>
          <ac:picMkLst>
            <pc:docMk/>
            <pc:sldMk cId="1262509251" sldId="656"/>
            <ac:picMk id="3" creationId="{1CEED160-4148-68F2-70CB-2C3C6F958951}"/>
          </ac:picMkLst>
        </pc:picChg>
        <pc:picChg chg="add mod">
          <ac:chgData name="Annica Granberg" userId="94bd2a19-3564-40d0-ada2-dec0603d171a" providerId="ADAL" clId="{942E8644-06CA-498C-BDC3-14ED4E98D4BF}" dt="2025-04-15T07:48:19.963" v="3100" actId="1076"/>
          <ac:picMkLst>
            <pc:docMk/>
            <pc:sldMk cId="1262509251" sldId="656"/>
            <ac:picMk id="5" creationId="{52C3E1E0-33B5-E0DF-7B06-43BCAE97EE39}"/>
          </ac:picMkLst>
        </pc:picChg>
      </pc:sldChg>
      <pc:sldChg chg="new del">
        <pc:chgData name="Annica Granberg" userId="94bd2a19-3564-40d0-ada2-dec0603d171a" providerId="ADAL" clId="{942E8644-06CA-498C-BDC3-14ED4E98D4BF}" dt="2025-04-15T07:29:12.621" v="2558" actId="47"/>
        <pc:sldMkLst>
          <pc:docMk/>
          <pc:sldMk cId="2816000434" sldId="656"/>
        </pc:sldMkLst>
      </pc:sldChg>
      <pc:sldChg chg="add">
        <pc:chgData name="Annica Granberg" userId="94bd2a19-3564-40d0-ada2-dec0603d171a" providerId="ADAL" clId="{942E8644-06CA-498C-BDC3-14ED4E98D4BF}" dt="2025-04-15T08:01:58.870" v="3174"/>
        <pc:sldMkLst>
          <pc:docMk/>
          <pc:sldMk cId="1511240670" sldId="657"/>
        </pc:sldMkLst>
      </pc:sldChg>
      <pc:sldChg chg="delSp modSp add mod modAnim">
        <pc:chgData name="Annica Granberg" userId="94bd2a19-3564-40d0-ada2-dec0603d171a" providerId="ADAL" clId="{942E8644-06CA-498C-BDC3-14ED4E98D4BF}" dt="2025-04-15T12:24:46.919" v="3606" actId="20577"/>
        <pc:sldMkLst>
          <pc:docMk/>
          <pc:sldMk cId="2895227256" sldId="658"/>
        </pc:sldMkLst>
        <pc:spChg chg="del">
          <ac:chgData name="Annica Granberg" userId="94bd2a19-3564-40d0-ada2-dec0603d171a" providerId="ADAL" clId="{942E8644-06CA-498C-BDC3-14ED4E98D4BF}" dt="2025-04-15T08:04:17.193" v="3416" actId="478"/>
          <ac:spMkLst>
            <pc:docMk/>
            <pc:sldMk cId="2895227256" sldId="658"/>
            <ac:spMk id="3" creationId="{F0D79767-EFA8-5002-7CDD-035373332BD1}"/>
          </ac:spMkLst>
        </pc:spChg>
        <pc:spChg chg="mod">
          <ac:chgData name="Annica Granberg" userId="94bd2a19-3564-40d0-ada2-dec0603d171a" providerId="ADAL" clId="{942E8644-06CA-498C-BDC3-14ED4E98D4BF}" dt="2025-04-15T12:24:46.919" v="3606" actId="20577"/>
          <ac:spMkLst>
            <pc:docMk/>
            <pc:sldMk cId="2895227256" sldId="658"/>
            <ac:spMk id="6" creationId="{CAA894D1-75C7-C4C0-2700-187061CB3869}"/>
          </ac:spMkLst>
        </pc:spChg>
        <pc:spChg chg="mod">
          <ac:chgData name="Annica Granberg" userId="94bd2a19-3564-40d0-ada2-dec0603d171a" providerId="ADAL" clId="{942E8644-06CA-498C-BDC3-14ED4E98D4BF}" dt="2025-04-15T08:04:24.607" v="3418" actId="1076"/>
          <ac:spMkLst>
            <pc:docMk/>
            <pc:sldMk cId="2895227256" sldId="658"/>
            <ac:spMk id="16" creationId="{E202E510-79BC-0E32-718D-2EE760B57006}"/>
          </ac:spMkLst>
        </pc:spChg>
        <pc:picChg chg="mod">
          <ac:chgData name="Annica Granberg" userId="94bd2a19-3564-40d0-ada2-dec0603d171a" providerId="ADAL" clId="{942E8644-06CA-498C-BDC3-14ED4E98D4BF}" dt="2025-04-15T08:03:12.680" v="3206" actId="1076"/>
          <ac:picMkLst>
            <pc:docMk/>
            <pc:sldMk cId="2895227256" sldId="658"/>
            <ac:picMk id="8" creationId="{C7DDAED2-4ADC-DA0A-1872-038D081FB1ED}"/>
          </ac:picMkLst>
        </pc:picChg>
        <pc:picChg chg="del">
          <ac:chgData name="Annica Granberg" userId="94bd2a19-3564-40d0-ada2-dec0603d171a" providerId="ADAL" clId="{942E8644-06CA-498C-BDC3-14ED4E98D4BF}" dt="2025-04-15T08:04:19.644" v="3417" actId="478"/>
          <ac:picMkLst>
            <pc:docMk/>
            <pc:sldMk cId="2895227256" sldId="658"/>
            <ac:picMk id="2054" creationId="{7240A790-D192-4926-AAE1-49CBCAED23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F003-38D2-424E-96B1-2635A870CEE3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1900-0349-4E95-9866-E7A985693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4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BDD började som ett nätverk för ca 20 år sedan och är sedan ca 10 år tillbaka en </a:t>
            </a:r>
            <a:r>
              <a:rPr lang="sv-SE" dirty="0" err="1"/>
              <a:t>idell</a:t>
            </a:r>
            <a:r>
              <a:rPr lang="sv-SE" dirty="0"/>
              <a:t> förening och medlemsorganisation för bygg- och fastighetssektorn i Dalarna. </a:t>
            </a:r>
          </a:p>
          <a:p>
            <a:r>
              <a:rPr lang="sv-SE" dirty="0"/>
              <a:t>Vårt uppdrag är…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1900-0349-4E95-9866-E7A98569374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81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1900-0349-4E95-9866-E7A98569374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08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Byggprojekt</a:t>
            </a:r>
          </a:p>
          <a:p>
            <a:r>
              <a:rPr lang="sv-SE" dirty="0"/>
              <a:t>2</a:t>
            </a:r>
            <a:r>
              <a:rPr lang="sv-SE" baseline="0" dirty="0"/>
              <a:t> sporthallar </a:t>
            </a:r>
          </a:p>
          <a:p>
            <a:r>
              <a:rPr lang="sv-SE" baseline="0" dirty="0"/>
              <a:t>1 ishall</a:t>
            </a:r>
          </a:p>
          <a:p>
            <a:r>
              <a:rPr lang="sv-SE" baseline="0" dirty="0"/>
              <a:t>Mötesplats </a:t>
            </a:r>
          </a:p>
          <a:p>
            <a:r>
              <a:rPr lang="sv-SE" baseline="0" dirty="0"/>
              <a:t>Fritidsgård</a:t>
            </a:r>
          </a:p>
          <a:p>
            <a:r>
              <a:rPr lang="sv-SE" baseline="0" dirty="0"/>
              <a:t>Mottagningskök</a:t>
            </a:r>
          </a:p>
          <a:p>
            <a:r>
              <a:rPr lang="sv-SE" baseline="0" dirty="0"/>
              <a:t>Konferensrum </a:t>
            </a:r>
          </a:p>
          <a:p>
            <a:r>
              <a:rPr lang="sv-SE" baseline="0" dirty="0"/>
              <a:t>Gym </a:t>
            </a:r>
          </a:p>
          <a:p>
            <a:endParaRPr lang="sv-SE" dirty="0"/>
          </a:p>
          <a:p>
            <a:r>
              <a:rPr lang="sv-SE" dirty="0"/>
              <a:t>Partnering med</a:t>
            </a:r>
            <a:r>
              <a:rPr lang="sv-SE" baseline="0" dirty="0"/>
              <a:t> Byggpartner </a:t>
            </a:r>
            <a:r>
              <a:rPr lang="sv-SE" baseline="0" dirty="0" err="1"/>
              <a:t>Sweco</a:t>
            </a:r>
            <a:r>
              <a:rPr lang="sv-SE" baseline="0" dirty="0"/>
              <a:t>, </a:t>
            </a:r>
            <a:r>
              <a:rPr lang="sv-SE" baseline="0" dirty="0" err="1"/>
              <a:t>TLKonstruktion</a:t>
            </a:r>
            <a:r>
              <a:rPr lang="sv-SE" baseline="0" dirty="0"/>
              <a:t>, </a:t>
            </a:r>
            <a:r>
              <a:rPr lang="sv-SE" baseline="0" dirty="0" err="1"/>
              <a:t>Briab</a:t>
            </a:r>
            <a:endParaRPr lang="sv-SE" baseline="0" dirty="0"/>
          </a:p>
          <a:p>
            <a:endParaRPr lang="sv-SE" dirty="0"/>
          </a:p>
          <a:p>
            <a:r>
              <a:rPr lang="sv-SE" dirty="0"/>
              <a:t>Fas</a:t>
            </a:r>
            <a:r>
              <a:rPr lang="sv-SE" baseline="0" dirty="0"/>
              <a:t> 1 – Rums och </a:t>
            </a:r>
            <a:r>
              <a:rPr lang="sv-SE" baseline="0" dirty="0" err="1"/>
              <a:t>fuktionsprogram</a:t>
            </a:r>
            <a:r>
              <a:rPr lang="sv-SE" baseline="0" dirty="0"/>
              <a:t> – Systemhandling</a:t>
            </a:r>
          </a:p>
          <a:p>
            <a:r>
              <a:rPr lang="sv-SE" baseline="0" dirty="0"/>
              <a:t>Fas 2 – till våren Budget upp till KF</a:t>
            </a:r>
          </a:p>
          <a:p>
            <a:endParaRPr lang="sv-SE" baseline="0" dirty="0"/>
          </a:p>
          <a:p>
            <a:r>
              <a:rPr lang="sv-SE" baseline="0" dirty="0"/>
              <a:t>Trä-stomme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F3BC-0523-4757-8F84-A110274782D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84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Byggpartner, </a:t>
            </a:r>
            <a:r>
              <a:rPr lang="sv-SE" dirty="0" err="1"/>
              <a:t>Sweco</a:t>
            </a:r>
            <a:r>
              <a:rPr lang="sv-SE" dirty="0"/>
              <a:t>, </a:t>
            </a:r>
            <a:r>
              <a:rPr lang="sv-SE" dirty="0" err="1"/>
              <a:t>Lt</a:t>
            </a:r>
            <a:r>
              <a:rPr lang="sv-SE" dirty="0"/>
              <a:t> konstruktion, </a:t>
            </a:r>
            <a:r>
              <a:rPr lang="sv-SE" dirty="0" err="1"/>
              <a:t>Intec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F3BC-0523-4757-8F84-A110274782D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51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Byggpartner, </a:t>
            </a:r>
            <a:r>
              <a:rPr lang="sv-SE" dirty="0" err="1"/>
              <a:t>Sweco</a:t>
            </a:r>
            <a:r>
              <a:rPr lang="sv-SE" dirty="0"/>
              <a:t>, </a:t>
            </a:r>
            <a:r>
              <a:rPr lang="sv-SE" dirty="0" err="1"/>
              <a:t>Lt</a:t>
            </a:r>
            <a:r>
              <a:rPr lang="sv-SE" dirty="0"/>
              <a:t> konstruktion, </a:t>
            </a:r>
            <a:r>
              <a:rPr lang="sv-SE" dirty="0" err="1"/>
              <a:t>Intec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F3BC-0523-4757-8F84-A110274782D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82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Workshops </a:t>
            </a:r>
          </a:p>
          <a:p>
            <a:r>
              <a:rPr lang="sv-SE" dirty="0"/>
              <a:t>Bra engagemang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F3BC-0523-4757-8F84-A110274782D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Betong under ispist, synliggöra demontering i BIM, mottagningskök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Kopplat</a:t>
            </a:r>
            <a:r>
              <a:rPr lang="sv-SE" baseline="0" dirty="0"/>
              <a:t> till </a:t>
            </a:r>
            <a:r>
              <a:rPr lang="sv-SE" b="1" dirty="0"/>
              <a:t>flexibel användning</a:t>
            </a:r>
            <a:r>
              <a:rPr lang="sv-SE" dirty="0"/>
              <a:t>, </a:t>
            </a:r>
            <a:r>
              <a:rPr lang="sv-SE" b="1" dirty="0"/>
              <a:t>demonterbarhet</a:t>
            </a:r>
            <a:r>
              <a:rPr lang="sv-SE" dirty="0"/>
              <a:t> och </a:t>
            </a:r>
            <a:r>
              <a:rPr lang="sv-SE" b="1" dirty="0"/>
              <a:t>klimatavtryck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F3BC-0523-4757-8F84-A110274782D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8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D88BF8-D3D3-F975-CE65-0F40EAFFF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72E289-8C67-6C71-855C-710C21F8A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642691-D923-A39F-0B1E-700DA49C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75435C-EEF1-2CAE-121D-42C6E924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05AD30-4C0D-EE9A-9DDE-4C0B5914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52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92F626-C3B2-4361-1D7B-7250C31A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0441222-244C-61AC-82E7-51027390E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DC6380-339B-1C81-544A-ECD9DBA8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5502DF-18EA-B1A6-1190-F21DFDAA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3FA44C-B61F-2EED-9C33-7C8FC646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46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6ED62D-6CCE-7E14-D26B-E8629F179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B21680-FD32-4234-BA1F-C5FF21DF6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BD6EF2-FF32-6A26-E78C-2D3C980D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60EDC0-DD43-7488-557F-33F450ED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A19C0A-F1A7-1133-14DE-575F6030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3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12790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1014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7672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0383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60752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3105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68740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744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6BA427-7C6C-A9AC-DFA6-B7C1D22B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F5D5CE-4832-53F4-0D79-220D68103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E4865B-1F0C-C3E0-C022-8DA9B1D1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ABC8C0-0D2F-1113-BA5F-89586BC6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9BE2DB-15C2-2FB1-81AC-98D7B9EE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962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778001"/>
            <a:ext cx="10515600" cy="39539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71741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3EAF6-0D8B-AF3E-40B5-84F225EE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BD6EA-4F2D-0ADD-BADF-CBD7BAE59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6F9AF9-3984-8063-C9BC-AFF77BED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CBA695-EAFA-11AF-5E25-FC32BB68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7F85E1-06C4-AAAD-12C9-C1DCD90C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87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9C361E-8DFE-125B-C433-02788B05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BC7937-5465-5F92-03B5-45BC4BB37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4ED42C-FFF2-5D01-B208-9630CA18D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7122EA-A2F0-83D3-7786-05B464F6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F15ABB-13DA-5109-867F-17DBCEDB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B32515-A007-9631-6F87-897E81CC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9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3D0AF1-8BC3-23A6-DAA6-B8916825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7B3862-51FF-2487-0EE5-DC22B2E77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9DE33EF-831C-1371-2BA4-23A613080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70A400B-4A39-EF93-0CDB-F103A25A7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F7FFAF2-42D3-3B05-16E0-16D1C8BCE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FE1ED8C-A829-68B0-E304-DB4D8D2F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3F3870C-7463-627A-9842-78910291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9102873-1476-9516-6916-093D2D14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03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3D616F-F659-5FBB-427A-DA8D5FC8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017A8DC-4DDC-13A2-8234-68AC722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63FBFF-C2F8-94CD-73F8-63484F27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175BA8-76D3-1FE2-1A5A-4E6B0036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63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5D1BF1-9F31-F03C-BA4A-E389D62A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62F93C-B724-B097-D9AC-DAF30A0B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95BC5-6389-2883-5534-2C2630C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20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8EA07-21AA-FED0-DAAD-0866EB00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DB980A-2F29-EF53-8BD3-BD2E6F99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A5C996-26D7-B342-6507-C81D27F4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0C53CA-6FAE-D791-187F-88FB0965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3FEAFC-5B62-164A-5EA3-146EBF2A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7BFFAA-4E4F-725E-3335-EF69D0B0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6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3A702-DC87-AC68-6F07-CE0DC663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2231EFD-EAE2-E7E9-9AE1-FED54278D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D4E9AD-2988-1641-87A8-D01AB61CF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87F421-93E4-46C4-A1B1-F2CD48D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0AFB675-2F81-47BE-3AB9-7D76A80F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163DBB4-FBDE-C019-7756-79917F43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55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8A83FCD-E01F-8780-879D-1B6ED9BF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0E86E2-027F-7528-204D-DA001FD43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713701-F4B1-7C57-A89D-2040A6F77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5BB16C-56AA-4591-A82F-FFA765A9C74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BDF64F-B0F5-F039-B28C-59647A02C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35755B-1548-DE3E-5E47-640AA2315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98F4FC-9254-4F23-94E7-3450B9F30D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78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jam@du.se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Malin.boldrup@ludvikahem.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nica@byggdialogdalarna.s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byggdialogdalarna-my.sharepoint.com/:v:/g/personal/annica_byggdialogdalarna_se/EVUIJWB7KHpLvg5gJNAHFwgBUwgp95UkIIgWElS-GMSkCg?e=xJt5y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yggdialogdalarna-my.sharepoint.com/:v:/g/personal/annica_byggdialogdalarna_se/ERICFcQYz-RHt9vZqI_IDBEBc-NA8cH3XftIT_nqytfbcQ?e=8CZGoc" TargetMode="External"/><Relationship Id="rId5" Type="http://schemas.openxmlformats.org/officeDocument/2006/relationships/hyperlink" Target="https://byggdialogdalarna-my.sharepoint.com/:v:/g/personal/annica_byggdialogdalarna_se/ET8bbOGa4fxNq42e8KMBZv0Bo-q4FTGQWp2vhFFet2eA3w?e=qHF6Xt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yggdialogdalarna-my.sharepoint.com/:v:/g/personal/annica_byggdialogdalarna_se/ET8bbOGa4fxNq42e8KMBZv0Bo-q4FTGQWp2vhFFet2eA3w?e=qHF6X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byggdialogdalarna-my.sharepoint.com/:v:/g/personal/annica_byggdialogdalarna_se/ERICFcQYz-RHt9vZqI_IDBEBc-NA8cH3XftIT_nqytfbcQ?e=8CZG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yggdialogdalarna-my.sharepoint.com/:v:/g/personal/annica_byggdialogdalarna_se/EVUIJWB7KHpLvg5gJNAHFwgBUwgp95UkIIgWElS-GMSkCg?e=xJt5y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4BAB7-91D6-0A4B-E0BB-FE7A12D19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C859590-4946-9864-73F2-B2FD7DD4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B9C4341-12D7-DB51-B82A-145ADA80EF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68"/>
          <a:stretch/>
        </p:blipFill>
        <p:spPr>
          <a:xfrm>
            <a:off x="0" y="1158241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0BF3C082-49F7-2763-4B65-0D390BB4B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CDD94A92-A8A8-D81E-A946-83EC0A3B3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449AC58-CE96-841C-1A23-2CFEA0A88F99}"/>
              </a:ext>
            </a:extLst>
          </p:cNvPr>
          <p:cNvSpPr txBox="1"/>
          <p:nvPr/>
        </p:nvSpPr>
        <p:spPr>
          <a:xfrm>
            <a:off x="114294" y="1223316"/>
            <a:ext cx="5163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algn="ctr">
              <a:buNone/>
            </a:pPr>
            <a:r>
              <a:rPr lang="sv-SE" sz="3200" b="1" i="0" dirty="0">
                <a:solidFill>
                  <a:srgbClr val="00577B"/>
                </a:solidFill>
                <a:effectLst/>
                <a:latin typeface="+mj-lt"/>
              </a:rPr>
              <a:t>Cirkulärt byggande – kommunala och regionala initiativ i testbäddar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81BBE427-EF72-728B-0C82-3B2F284AF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599" y="277343"/>
            <a:ext cx="5267401" cy="603556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05938F4-B5D2-DC40-7051-4C44D20A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0" y="3276600"/>
            <a:ext cx="4055903" cy="22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7C60679-5234-63AC-E03B-BE554D230474}"/>
              </a:ext>
            </a:extLst>
          </p:cNvPr>
          <p:cNvSpPr txBox="1"/>
          <p:nvPr/>
        </p:nvSpPr>
        <p:spPr>
          <a:xfrm>
            <a:off x="6248400" y="1792702"/>
            <a:ext cx="56683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Agenda</a:t>
            </a:r>
          </a:p>
          <a:p>
            <a:endParaRPr lang="sv-S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b="1" dirty="0"/>
              <a:t>Projektet Effektivare testmiljöer i Bygg- och fastighetsbranschen och pågående testbäddar</a:t>
            </a:r>
          </a:p>
          <a:p>
            <a:r>
              <a:rPr lang="sv-SE" dirty="0"/>
              <a:t>       </a:t>
            </a:r>
            <a:r>
              <a:rPr lang="sv-SE" sz="1400" i="1" dirty="0"/>
              <a:t>Annica Granberg, ByggDialog Dalarna					</a:t>
            </a:r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b="1" dirty="0"/>
              <a:t>Testbädd Multiarenan Hillängen</a:t>
            </a:r>
          </a:p>
          <a:p>
            <a:r>
              <a:rPr lang="sv-SE" dirty="0"/>
              <a:t>      </a:t>
            </a:r>
            <a:r>
              <a:rPr lang="sv-SE" sz="1400" i="1" dirty="0"/>
              <a:t>Malin Boldrup, </a:t>
            </a:r>
            <a:r>
              <a:rPr lang="sv-SE" sz="1400" i="1" dirty="0" err="1"/>
              <a:t>LudvikaHem</a:t>
            </a:r>
            <a:r>
              <a:rPr lang="sv-SE" sz="1400" i="1" dirty="0"/>
              <a:t>			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b="1" dirty="0"/>
              <a:t>Samverkan akademin </a:t>
            </a:r>
          </a:p>
          <a:p>
            <a:r>
              <a:rPr lang="sv-SE" dirty="0"/>
              <a:t>       </a:t>
            </a:r>
            <a:r>
              <a:rPr lang="sv-SE" sz="1400" i="1" dirty="0"/>
              <a:t>Jonn Are Myhren, Högskolan Dalarna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03142482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532" y="699662"/>
            <a:ext cx="7886700" cy="1325563"/>
          </a:xfrm>
        </p:spPr>
        <p:txBody>
          <a:bodyPr/>
          <a:lstStyle/>
          <a:p>
            <a:r>
              <a:rPr lang="sv-SE" b="1" dirty="0"/>
              <a:t>Testbädden i praktiken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Regelbundna intervjuer med involverade parter</a:t>
            </a:r>
          </a:p>
          <a:p>
            <a:endParaRPr lang="sv-SE" dirty="0"/>
          </a:p>
          <a:p>
            <a:r>
              <a:rPr lang="sv-SE" dirty="0"/>
              <a:t>Intervjuerna sammanställs och analyseras i återkommande rapporter</a:t>
            </a:r>
          </a:p>
          <a:p>
            <a:endParaRPr lang="sv-SE" dirty="0"/>
          </a:p>
          <a:p>
            <a:r>
              <a:rPr lang="sv-SE" dirty="0"/>
              <a:t>Observera och delta regelbundet på möten </a:t>
            </a:r>
          </a:p>
          <a:p>
            <a:endParaRPr lang="sv-SE" dirty="0"/>
          </a:p>
          <a:p>
            <a:r>
              <a:rPr lang="sv-SE" dirty="0"/>
              <a:t>Ta del av relevanta mötesanteckningar, protokoll samt relevanta bygg- och projekteringshandlingar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84" y="2375418"/>
            <a:ext cx="2051616" cy="2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1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10164116" cy="572202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1818628"/>
            <a:ext cx="5951220" cy="2084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7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2650" y="937411"/>
            <a:ext cx="7886700" cy="1325563"/>
          </a:xfrm>
        </p:spPr>
        <p:txBody>
          <a:bodyPr/>
          <a:lstStyle/>
          <a:p>
            <a:r>
              <a:rPr lang="sv-SE" b="1" dirty="0"/>
              <a:t>Frågeställningar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308768" y="2206986"/>
            <a:ext cx="7886700" cy="3953933"/>
          </a:xfrm>
        </p:spPr>
        <p:txBody>
          <a:bodyPr/>
          <a:lstStyle/>
          <a:p>
            <a:r>
              <a:rPr lang="sv-SE" dirty="0"/>
              <a:t>Arbetar man metodiskt och systematiskt med områdena flexibel användning, demonterbarhet och klimatavtryck i projektet och i så fall hur?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Görs val kring flexibel användning, demonterbarhet och klimatavtryck? När görs valen och vad baseras de i så fall på?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771">
            <a:off x="7949951" y="341789"/>
            <a:ext cx="1875382" cy="18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2650" y="543501"/>
            <a:ext cx="7886700" cy="794602"/>
          </a:xfrm>
        </p:spPr>
        <p:txBody>
          <a:bodyPr/>
          <a:lstStyle/>
          <a:p>
            <a:r>
              <a:rPr lang="sv-SE" b="1" dirty="0"/>
              <a:t>Resultat från pågående testbädd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893838" y="1605778"/>
            <a:ext cx="7886700" cy="395393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Vi jämför val i en matris som viktar olika värden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38" y="2266653"/>
            <a:ext cx="8550182" cy="3465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37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731">
            <a:off x="7576722" y="3189457"/>
            <a:ext cx="2061185" cy="168920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Erfarenheter &amp; insikter just nu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152650" y="1410011"/>
            <a:ext cx="7886700" cy="3953933"/>
          </a:xfrm>
        </p:spPr>
        <p:txBody>
          <a:bodyPr/>
          <a:lstStyle/>
          <a:p>
            <a:r>
              <a:rPr lang="sv-SE" dirty="0"/>
              <a:t>Vi gör mycket men lite syns – uppföljning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Nya arbetssätt tar tid– kan tid/kostnader             användas effektivare?</a:t>
            </a:r>
          </a:p>
          <a:p>
            <a:endParaRPr lang="sv-SE" dirty="0"/>
          </a:p>
          <a:p>
            <a:r>
              <a:rPr lang="sv-SE" dirty="0"/>
              <a:t>Synliggör besluten bättre</a:t>
            </a:r>
          </a:p>
          <a:p>
            <a:endParaRPr lang="sv-SE" dirty="0"/>
          </a:p>
          <a:p>
            <a:r>
              <a:rPr lang="sv-SE" dirty="0"/>
              <a:t>Någon bör hålla taktpinnen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556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8845">
            <a:off x="8276063" y="365125"/>
            <a:ext cx="2141034" cy="21410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Slutprodukt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152650" y="1200130"/>
            <a:ext cx="7886700" cy="4955343"/>
          </a:xfrm>
        </p:spPr>
        <p:txBody>
          <a:bodyPr/>
          <a:lstStyle/>
          <a:p>
            <a:r>
              <a:rPr lang="sv-SE" dirty="0"/>
              <a:t>Resultera i en </a:t>
            </a:r>
            <a:r>
              <a:rPr lang="sv-SE" b="1" dirty="0"/>
              <a:t>vägledning </a:t>
            </a:r>
            <a:r>
              <a:rPr lang="sv-SE" b="1" dirty="0" err="1"/>
              <a:t>inkl.checklista</a:t>
            </a:r>
            <a:r>
              <a:rPr lang="sv-SE" b="1" dirty="0"/>
              <a:t> </a:t>
            </a:r>
          </a:p>
          <a:p>
            <a:endParaRPr lang="sv-SE" b="1" dirty="0"/>
          </a:p>
          <a:p>
            <a:r>
              <a:rPr lang="sv-SE" dirty="0"/>
              <a:t>För beställare men även andra aktörer som projektörer och entreprenörer  </a:t>
            </a:r>
          </a:p>
          <a:p>
            <a:endParaRPr lang="sv-SE" dirty="0"/>
          </a:p>
          <a:p>
            <a:r>
              <a:rPr lang="sv-SE" dirty="0"/>
              <a:t>Underlätta för beställare och andra involverade aktörer att enklare och bättre göra </a:t>
            </a:r>
            <a:r>
              <a:rPr lang="sv-SE" b="1" dirty="0"/>
              <a:t>kloka hållbara val </a:t>
            </a:r>
          </a:p>
          <a:p>
            <a:endParaRPr lang="sv-SE" i="1" dirty="0"/>
          </a:p>
          <a:p>
            <a:r>
              <a:rPr lang="sv-SE" dirty="0"/>
              <a:t>Ev. koppla an mot dokument som ex </a:t>
            </a:r>
            <a:r>
              <a:rPr lang="sv-SE" i="1" dirty="0"/>
              <a:t>Vägledning för hållbart byggande </a:t>
            </a:r>
            <a:r>
              <a:rPr lang="sv-SE" dirty="0"/>
              <a:t>av SKR, </a:t>
            </a:r>
            <a:r>
              <a:rPr lang="sv-SE" i="1" dirty="0"/>
              <a:t>Vägledning klimatkrav vid upphandling av byggprojekt </a:t>
            </a:r>
            <a:r>
              <a:rPr lang="sv-SE" dirty="0"/>
              <a:t>av bl.a. Sveriges Allmännytta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404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4761-5EEF-2D4F-7155-C690ACCB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23" y="307292"/>
            <a:ext cx="10515600" cy="1325563"/>
          </a:xfrm>
        </p:spPr>
        <p:txBody>
          <a:bodyPr/>
          <a:lstStyle/>
          <a:p>
            <a:r>
              <a:rPr lang="sv-SE" dirty="0"/>
              <a:t>Campus Borlänge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A6851-99AA-3DF8-2086-BDB93A0D6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98" y="2883088"/>
            <a:ext cx="5928527" cy="3730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84AED-87CF-6E1F-3B1F-915048A0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089" r="15089"/>
          <a:stretch/>
        </p:blipFill>
        <p:spPr>
          <a:xfrm>
            <a:off x="7064725" y="243944"/>
            <a:ext cx="4803427" cy="3028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E5A43C-D77B-FD8C-8D1F-9BA3202EB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26" y="3585630"/>
            <a:ext cx="4086226" cy="3028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B92FE1-9EE1-3949-439A-0B239106C694}"/>
              </a:ext>
            </a:extLst>
          </p:cNvPr>
          <p:cNvSpPr txBox="1"/>
          <p:nvPr/>
        </p:nvSpPr>
        <p:spPr>
          <a:xfrm>
            <a:off x="499173" y="1696203"/>
            <a:ext cx="6966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000" dirty="0"/>
              <a:t>Med återbruk i fokus har Sveriges modernaste campus sparat in 1930 ton </a:t>
            </a:r>
            <a:r>
              <a:rPr lang="sv-SE" sz="2000" dirty="0" err="1"/>
              <a:t>CO₂e</a:t>
            </a:r>
            <a:r>
              <a:rPr lang="sv-SE" sz="2000" dirty="0"/>
              <a:t> genom att behålla den befintliga stommen.</a:t>
            </a:r>
            <a:endParaRPr lang="sv-SE" sz="2000" b="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773670-17A3-6786-8467-B6D6574B6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48" y="5583413"/>
            <a:ext cx="900794" cy="9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839A7-5738-D18F-2B59-E47A85199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A5B444-FD09-D762-35F0-74A1A367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" y="5583413"/>
            <a:ext cx="900794" cy="9672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0889E3-2958-9F8D-2424-DFC761D2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6" y="307291"/>
            <a:ext cx="10515600" cy="1325563"/>
          </a:xfrm>
        </p:spPr>
        <p:txBody>
          <a:bodyPr/>
          <a:lstStyle/>
          <a:p>
            <a:r>
              <a:rPr lang="sv-SE" dirty="0"/>
              <a:t>Högskolan Dalarnas bidrag</a:t>
            </a:r>
            <a:endParaRPr lang="en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86AD2-E2CB-82D4-0CC3-720CB9C6AAD6}"/>
              </a:ext>
            </a:extLst>
          </p:cNvPr>
          <p:cNvSpPr txBox="1"/>
          <p:nvPr/>
        </p:nvSpPr>
        <p:spPr>
          <a:xfrm>
            <a:off x="541716" y="1222208"/>
            <a:ext cx="89864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SE" sz="2000" dirty="0"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Vetenskapling metod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Omvärldsbevakning</a:t>
            </a:r>
            <a:endParaRPr lang="en-S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Kompetens- och kunskapsstöd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Studentarbeten</a:t>
            </a:r>
            <a:endParaRPr lang="en-S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93338BC-7756-91B7-DD70-21B96D8F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59" y="307293"/>
            <a:ext cx="4682562" cy="62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0172BE6-0774-27EF-6717-FAA8CAFE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6" y="3083185"/>
            <a:ext cx="5201284" cy="34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0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BB5E1-FA30-551C-E2BB-2D00B3260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8BF5786-ADD3-0F2F-1805-C266D157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7DDAED2-4ADC-DA0A-1872-038D081FB1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68"/>
          <a:stretch/>
        </p:blipFill>
        <p:spPr>
          <a:xfrm>
            <a:off x="0" y="1111149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81E05B5D-871C-305A-49A7-3BB5ED1743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BD47086B-0AB0-8B06-EB4B-7EF44E513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202E510-79BC-0E32-718D-2EE760B57006}"/>
              </a:ext>
            </a:extLst>
          </p:cNvPr>
          <p:cNvSpPr txBox="1"/>
          <p:nvPr/>
        </p:nvSpPr>
        <p:spPr>
          <a:xfrm>
            <a:off x="390108" y="2873514"/>
            <a:ext cx="51633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algn="ctr">
              <a:buNone/>
            </a:pPr>
            <a:r>
              <a:rPr lang="sv-SE" sz="3200" b="1" i="0" dirty="0">
                <a:solidFill>
                  <a:srgbClr val="00577B"/>
                </a:solidFill>
                <a:effectLst/>
                <a:latin typeface="+mj-lt"/>
              </a:rPr>
              <a:t>Tack för oss!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71299B11-E447-E034-E643-13422FB6E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599" y="277343"/>
            <a:ext cx="5267401" cy="60355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AA894D1-75C7-C4C0-2700-187061CB3869}"/>
              </a:ext>
            </a:extLst>
          </p:cNvPr>
          <p:cNvSpPr txBox="1"/>
          <p:nvPr/>
        </p:nvSpPr>
        <p:spPr>
          <a:xfrm>
            <a:off x="6248400" y="1792702"/>
            <a:ext cx="566838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1" dirty="0"/>
              <a:t>Frågor?</a:t>
            </a:r>
          </a:p>
          <a:p>
            <a:endParaRPr lang="sv-SE" i="1" dirty="0"/>
          </a:p>
          <a:p>
            <a:r>
              <a:rPr lang="sv-SE" i="1" dirty="0"/>
              <a:t>Kontaktuppgifter:</a:t>
            </a:r>
          </a:p>
          <a:p>
            <a:endParaRPr lang="sv-SE" i="1" dirty="0"/>
          </a:p>
          <a:p>
            <a:r>
              <a:rPr lang="sv-SE" i="1" dirty="0"/>
              <a:t>Annica Granberg, ByggDialog Dalarna</a:t>
            </a:r>
          </a:p>
          <a:p>
            <a:r>
              <a:rPr lang="sv-SE" i="1" dirty="0">
                <a:hlinkClick r:id="rId6"/>
              </a:rPr>
              <a:t>annica@byggdialogdalarna.se</a:t>
            </a:r>
            <a:r>
              <a:rPr lang="sv-SE" i="1" dirty="0"/>
              <a:t> </a:t>
            </a:r>
          </a:p>
          <a:p>
            <a:endParaRPr lang="sv-SE" i="1" dirty="0"/>
          </a:p>
          <a:p>
            <a:r>
              <a:rPr lang="sv-SE" i="1" dirty="0"/>
              <a:t>Malin Boldrup, </a:t>
            </a:r>
            <a:r>
              <a:rPr lang="sv-SE" i="1" dirty="0" err="1"/>
              <a:t>LudvikaHem</a:t>
            </a:r>
            <a:endParaRPr lang="sv-SE" i="1" dirty="0"/>
          </a:p>
          <a:p>
            <a:r>
              <a:rPr lang="sv-SE" i="1" dirty="0">
                <a:hlinkClick r:id="rId7"/>
              </a:rPr>
              <a:t>Malin.boldrup@ludvikahem.se</a:t>
            </a:r>
            <a:r>
              <a:rPr lang="sv-SE" i="1" dirty="0"/>
              <a:t> </a:t>
            </a:r>
          </a:p>
          <a:p>
            <a:endParaRPr lang="sv-SE" i="1" dirty="0"/>
          </a:p>
          <a:p>
            <a:r>
              <a:rPr lang="sv-SE" i="1" dirty="0"/>
              <a:t>Jonn Are Myhren, Högskolan Dalarna</a:t>
            </a:r>
          </a:p>
          <a:p>
            <a:r>
              <a:rPr lang="sv-SE" i="1" dirty="0">
                <a:hlinkClick r:id="rId8"/>
              </a:rPr>
              <a:t>jam@du.se</a:t>
            </a:r>
            <a:r>
              <a:rPr lang="sv-SE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5227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89EE7-D046-B124-CC20-E20F3125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AFB2956-17B8-1B65-E43C-89FD9CB3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DFF2548-BB7D-2B17-5619-B0154A9E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68"/>
          <a:stretch/>
        </p:blipFill>
        <p:spPr>
          <a:xfrm>
            <a:off x="-1990" y="1264374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A63543D2-018E-42A1-6BD5-A7F56FA71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FBD2863F-F0C7-627E-A9B2-18A862B58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FBF35A26-FEE3-81CA-38BA-89376B5D98D8}"/>
              </a:ext>
            </a:extLst>
          </p:cNvPr>
          <p:cNvSpPr txBox="1"/>
          <p:nvPr/>
        </p:nvSpPr>
        <p:spPr>
          <a:xfrm>
            <a:off x="486522" y="1367373"/>
            <a:ext cx="9402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000" b="1" dirty="0"/>
              <a:t>Filmer - Testbäddar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26B8CC5-4DAA-9E2F-61DE-A14E99E29666}"/>
              </a:ext>
            </a:extLst>
          </p:cNvPr>
          <p:cNvSpPr txBox="1"/>
          <p:nvPr/>
        </p:nvSpPr>
        <p:spPr>
          <a:xfrm>
            <a:off x="488425" y="2135863"/>
            <a:ext cx="1151994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Film- regional återbruksplattform:</a:t>
            </a:r>
          </a:p>
          <a:p>
            <a:r>
              <a:rPr lang="sv-SE" dirty="0">
                <a:hlinkClick r:id="rId5"/>
              </a:rPr>
              <a:t>https://byggdialogdalarna-my.sharepoint.com/:v:/g/personal/annica_byggdialogdalarna_se/ET8bbOGa4fxNq42e8KMBZv0Bo-q4FTGQWp2vhFFet2eA3w?e=qHF6Xt</a:t>
            </a:r>
            <a:r>
              <a:rPr lang="sv-SE" dirty="0"/>
              <a:t>  </a:t>
            </a:r>
          </a:p>
          <a:p>
            <a:endParaRPr lang="sv-SE" dirty="0"/>
          </a:p>
          <a:p>
            <a:r>
              <a:rPr lang="sv-SE" dirty="0"/>
              <a:t>Film – Skogstäppan: </a:t>
            </a:r>
          </a:p>
          <a:p>
            <a:r>
              <a:rPr lang="sv-SE" dirty="0">
                <a:hlinkClick r:id="rId6"/>
              </a:rPr>
              <a:t>https://byggdialogdalarna-my.sharepoint.com/:v:/g/personal/annica_byggdialogdalarna_se/ERICFcQYz-RHt9vZqI_IDBEBc-NA8cH3XftIT_nqytfbcQ?e=8CZGoc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Film Multiarenan: </a:t>
            </a:r>
          </a:p>
          <a:p>
            <a:r>
              <a:rPr lang="sv-SE" dirty="0">
                <a:hlinkClick r:id="rId7"/>
              </a:rPr>
              <a:t>https://byggdialogdalarna-my.sharepoint.com/:v:/g/personal/annica_byggdialogdalarna_se/EVUIJWB7KHpLvg5gJNAHFwgBUwgp95UkIIgWElS-GMSkCg?e=xJt5y1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5877CFB0-D23E-355D-0A29-D796CDA48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2609" y="277343"/>
            <a:ext cx="5267401" cy="60355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B48150E-198B-2AC8-F386-2790F644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22" y="482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Skogstäppan.mov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815D9A-1AAE-ABE2-0FB8-CAEAABCFB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22" y="6460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Multiarenan.mov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6190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25108-108D-8701-B9A6-4383A0D54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BE0FD2-7BA6-EB74-F5F1-A864A3E3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6A91FDC-EB60-E6D3-A118-ACC5C904F7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068"/>
          <a:stretch/>
        </p:blipFill>
        <p:spPr>
          <a:xfrm>
            <a:off x="0" y="1166193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81BB648B-7FEA-A918-5C62-D5E6D04A57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EA74F483-99CC-D0AB-E12A-DD3D004F6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453B20E-70D0-6F04-E53C-99435966D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99" y="277343"/>
            <a:ext cx="5267401" cy="60355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693019-815A-857B-CAA6-3E527AFCA888}"/>
              </a:ext>
            </a:extLst>
          </p:cNvPr>
          <p:cNvSpPr txBox="1">
            <a:spLocks/>
          </p:cNvSpPr>
          <p:nvPr/>
        </p:nvSpPr>
        <p:spPr>
          <a:xfrm>
            <a:off x="-1462156" y="957740"/>
            <a:ext cx="5721969" cy="1000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800" b="1">
              <a:solidFill>
                <a:srgbClr val="A24610"/>
              </a:solidFill>
              <a:latin typeface="Open Sans"/>
              <a:ea typeface="Open Sans"/>
              <a:cs typeface="Open Sans"/>
            </a:endParaRPr>
          </a:p>
          <a:p>
            <a:r>
              <a:rPr lang="sv-SE" b="1">
                <a:solidFill>
                  <a:srgbClr val="A24610"/>
                </a:solidFill>
                <a:latin typeface="Open Sans"/>
                <a:ea typeface="Open Sans"/>
                <a:cs typeface="Open Sans"/>
              </a:rPr>
              <a:t>  </a:t>
            </a: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Vilka är vi?</a:t>
            </a:r>
            <a:endParaRPr lang="sv-SE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EFC59C4-7C4E-A4F2-36DE-BC62FBBDF11C}"/>
              </a:ext>
            </a:extLst>
          </p:cNvPr>
          <p:cNvSpPr/>
          <p:nvPr/>
        </p:nvSpPr>
        <p:spPr>
          <a:xfrm>
            <a:off x="283259" y="2076788"/>
            <a:ext cx="2848554" cy="2331313"/>
          </a:xfrm>
          <a:prstGeom prst="rect">
            <a:avLst/>
          </a:prstGeom>
          <a:solidFill>
            <a:srgbClr val="E9B1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Vårt uppdrag</a:t>
            </a:r>
          </a:p>
          <a:p>
            <a:endParaRPr lang="sv-SE" sz="17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r>
              <a:rPr lang="sv-SE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Stärka och utveckla bygg- och fastighetsbranschen i Dalarna för att bidra till ett hållbart samhällsbyggande</a:t>
            </a:r>
          </a:p>
          <a:p>
            <a:pPr algn="ctr"/>
            <a:endParaRPr lang="sv-SE" sz="17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D3B7DA9-70B6-C0B1-EB68-B3EFD7B88D09}"/>
              </a:ext>
            </a:extLst>
          </p:cNvPr>
          <p:cNvSpPr/>
          <p:nvPr/>
        </p:nvSpPr>
        <p:spPr>
          <a:xfrm>
            <a:off x="283259" y="4408101"/>
            <a:ext cx="2840008" cy="243460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algn="ctr"/>
            <a:r>
              <a:rPr lang="sv-SE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Medlemmar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100 medlemmar, hela byggkedjan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Beställare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Entreprenörer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Leverantörer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Kommuner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6EA567-7A95-2AF7-16D7-5CED575754B1}"/>
              </a:ext>
            </a:extLst>
          </p:cNvPr>
          <p:cNvSpPr/>
          <p:nvPr/>
        </p:nvSpPr>
        <p:spPr>
          <a:xfrm>
            <a:off x="8364681" y="1414490"/>
            <a:ext cx="3489387" cy="1770662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17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Ex på Temagrupper</a:t>
            </a:r>
          </a:p>
          <a:p>
            <a:pPr algn="ctr"/>
            <a:endParaRPr lang="sv-SE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F09C56-DAE5-1C8D-D2A7-D738D7E12BF1}"/>
              </a:ext>
            </a:extLst>
          </p:cNvPr>
          <p:cNvSpPr/>
          <p:nvPr/>
        </p:nvSpPr>
        <p:spPr>
          <a:xfrm>
            <a:off x="8364682" y="3140800"/>
            <a:ext cx="3489387" cy="3735976"/>
          </a:xfrm>
          <a:prstGeom prst="rect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17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Tre grundpelare i verksamheten</a:t>
            </a:r>
          </a:p>
          <a:p>
            <a:endParaRPr lang="sv-SE" sz="17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7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Bidra till ökad </a:t>
            </a:r>
            <a:r>
              <a:rPr lang="sv-SE" sz="1700" b="1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samverkan</a:t>
            </a:r>
            <a:r>
              <a:rPr lang="sv-SE" sz="17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genom att skapa mötesarenor och erfarenhetsutbyten mellan branschens olika aktörer</a:t>
            </a:r>
          </a:p>
          <a:p>
            <a:endParaRPr lang="sv-SE" sz="1700" i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7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Bidra till branschens interna och framtida </a:t>
            </a:r>
            <a:r>
              <a:rPr lang="sv-SE" sz="1700" b="1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kompetensförsörjning</a:t>
            </a:r>
          </a:p>
          <a:p>
            <a:endParaRPr lang="sv-SE" sz="1700" i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700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Skapa förutsättningar för </a:t>
            </a:r>
            <a:r>
              <a:rPr lang="sv-SE" sz="1700" b="1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utveckling och innovationer</a:t>
            </a:r>
          </a:p>
          <a:p>
            <a:endParaRPr lang="sv-SE" sz="1700" i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17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3BDED059-34A9-CF30-D30B-80CE5CE5D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3808" y="2047092"/>
            <a:ext cx="898368" cy="870169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99F62398-957C-405D-774F-6EEE7E543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8820" y="2200071"/>
            <a:ext cx="1281113" cy="676275"/>
          </a:xfrm>
          <a:prstGeom prst="rect">
            <a:avLst/>
          </a:prstGeom>
        </p:spPr>
      </p:pic>
      <p:pic>
        <p:nvPicPr>
          <p:cNvPr id="25" name="Bildobjekt 24" descr="En bild som visar svart, mörker&#10;&#10;AI-genererat innehåll kan vara felaktigt.">
            <a:extLst>
              <a:ext uri="{FF2B5EF4-FFF2-40B4-BE49-F238E27FC236}">
                <a16:creationId xmlns:a16="http://schemas.microsoft.com/office/drawing/2014/main" id="{D9A06DAB-D809-05A2-EAEC-464BD54C0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36" y="1865287"/>
            <a:ext cx="619864" cy="10726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171E042-23EA-E764-4015-1D39B1E1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62" y="1414490"/>
            <a:ext cx="4653502" cy="26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möjligt för byggsektorn att bli hållbar utan jämställdhet">
            <a:extLst>
              <a:ext uri="{FF2B5EF4-FFF2-40B4-BE49-F238E27FC236}">
                <a16:creationId xmlns:a16="http://schemas.microsoft.com/office/drawing/2014/main" id="{AD76B136-1B41-C3A6-3C16-FE40EC2D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62" y="4248357"/>
            <a:ext cx="4662135" cy="26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571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D2A4B-F1CE-F38D-3B96-5CB76B78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D04A575-0C8D-858E-8C1D-E0A7D394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7953786-F70D-D15E-A147-1C1F3974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68"/>
          <a:stretch/>
        </p:blipFill>
        <p:spPr>
          <a:xfrm>
            <a:off x="0" y="1158241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5ECE8928-B148-2715-0DF8-F9720A976E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5247A40C-4D8C-8BE5-F4E4-AAEB15F82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883FD0B-2826-A2C2-F4D1-42C7F080D1D9}"/>
              </a:ext>
            </a:extLst>
          </p:cNvPr>
          <p:cNvSpPr txBox="1"/>
          <p:nvPr/>
        </p:nvSpPr>
        <p:spPr>
          <a:xfrm>
            <a:off x="486522" y="1367373"/>
            <a:ext cx="63416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000" b="1" dirty="0"/>
              <a:t>Bakgrund - Effektivare testmiljöer i bygg- och fastighetssektorn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046A59D-5355-9FF9-70F0-5F1FC97C6A34}"/>
              </a:ext>
            </a:extLst>
          </p:cNvPr>
          <p:cNvSpPr txBox="1"/>
          <p:nvPr/>
        </p:nvSpPr>
        <p:spPr>
          <a:xfrm>
            <a:off x="486522" y="2815975"/>
            <a:ext cx="5457078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700" dirty="0"/>
              <a:t>Bygg- och fastighetssektorn har en stor negativ klimat- och miljöpåverkan</a:t>
            </a:r>
          </a:p>
          <a:p>
            <a:endParaRPr lang="sv-SE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700" dirty="0"/>
              <a:t>Stora förbättringar och innovationer görs ständigt, branschen är i en stor omställningsfas. </a:t>
            </a:r>
          </a:p>
          <a:p>
            <a:endParaRPr lang="sv-SE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700" dirty="0"/>
              <a:t>Många spännande innovativa idéer finns men utmaningen är att fånga upp dessa idéer, omsätta dem till verklighet och få innovationer att implementeras och skalas upp i större skala och därmed bidra till utveckling av branschen. 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9D9B77B-C904-FB6D-9399-A05038DC9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599" y="776714"/>
            <a:ext cx="5267401" cy="6081286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66A8EBBA-25B1-6DEB-A4C6-D42ABDDD5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99" y="277343"/>
            <a:ext cx="52674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06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2F0D9-5238-BD37-7149-EC4F098C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35823F9-3F79-DA4B-3814-F7F2EC59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121F12A-AB20-DEE9-7CDE-7F1F40627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68"/>
          <a:stretch/>
        </p:blipFill>
        <p:spPr>
          <a:xfrm>
            <a:off x="0" y="1193955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4FBD86A7-37CA-4739-EB19-780ACEE92E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E75A6DAE-9FA1-1D71-C8C0-45B0C675E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B47A330C-B237-F987-D283-3ACE0F5FD999}"/>
              </a:ext>
            </a:extLst>
          </p:cNvPr>
          <p:cNvSpPr txBox="1"/>
          <p:nvPr/>
        </p:nvSpPr>
        <p:spPr>
          <a:xfrm>
            <a:off x="486522" y="1367373"/>
            <a:ext cx="87717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/>
          </a:p>
          <a:p>
            <a:r>
              <a:rPr lang="sv-SE" sz="2000" b="1"/>
              <a:t>Effektivare testmiljöer i bygg- och fastighetssektorn</a:t>
            </a:r>
          </a:p>
          <a:p>
            <a:endParaRPr lang="sv-SE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1E2DDF-C097-EB75-E388-7DB9FB7E3A50}"/>
              </a:ext>
            </a:extLst>
          </p:cNvPr>
          <p:cNvSpPr txBox="1"/>
          <p:nvPr/>
        </p:nvSpPr>
        <p:spPr>
          <a:xfrm>
            <a:off x="486521" y="2412862"/>
            <a:ext cx="58327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3 årigt projekt (slut dec 2026), tillsammans med Högskolan Dalarna, IUC Dalarna samt Luleå Tekniska Universitet.</a:t>
            </a:r>
          </a:p>
          <a:p>
            <a:endParaRPr lang="sv-SE"/>
          </a:p>
          <a:p>
            <a:r>
              <a:rPr lang="sv-SE"/>
              <a:t>Projektet syftar till att: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/>
              <a:t>Utveckla en metod för hur vi identifierar, genomför samt implementerar innovativa idéer i bygg- och fastighetssektorn</a:t>
            </a:r>
          </a:p>
          <a:p>
            <a:endParaRPr lang="sv-S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/>
              <a:t>Tillämpa och utveckla metoden i 9 av branschen aktuella testbäddar</a:t>
            </a:r>
            <a:endParaRPr lang="sv-SE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32BB34E5-B192-F131-4738-6F1AE4922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609" y="277343"/>
            <a:ext cx="5267401" cy="60355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D51E4DB-A114-831B-A722-3D191CE3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95" y="2412862"/>
            <a:ext cx="4055903" cy="22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307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1906-BA2A-70B0-E029-8A340BCDC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92D571E-A48B-28FA-C904-6251E40D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8ED2C05-1AA2-FB02-445D-357BE520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68"/>
          <a:stretch/>
        </p:blipFill>
        <p:spPr>
          <a:xfrm>
            <a:off x="0" y="1158241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2675BE01-C03A-A87B-1FC2-E6C10F81BE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8A9A9F28-DCC9-A479-458C-07BA6B4D7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9EAC089-6E51-9CEE-D4D1-2102FFAC23EC}"/>
              </a:ext>
            </a:extLst>
          </p:cNvPr>
          <p:cNvSpPr txBox="1"/>
          <p:nvPr/>
        </p:nvSpPr>
        <p:spPr>
          <a:xfrm>
            <a:off x="486522" y="1367373"/>
            <a:ext cx="877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000" b="1" dirty="0"/>
              <a:t>Testbäddar – Hur fungerar det?</a:t>
            </a:r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00DADCB-966C-4760-6CF6-10F653EFC41C}"/>
              </a:ext>
            </a:extLst>
          </p:cNvPr>
          <p:cNvSpPr txBox="1"/>
          <p:nvPr/>
        </p:nvSpPr>
        <p:spPr>
          <a:xfrm>
            <a:off x="486521" y="2412862"/>
            <a:ext cx="58327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Företag går samman och testar/utvecklar något som är nytt för dom och som kan bidra till utveckling i branschen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ByggDialog Dalarna deltar i processen som neutral aktör med fokus på: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v-SE" dirty="0"/>
              <a:t>Följa arbetet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v-SE" dirty="0"/>
              <a:t>Lärande kommunikation till resten av branschen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v-SE" dirty="0"/>
              <a:t>Bredda perspektivet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Nära samverkan med Högskolan Dalarna under testbädden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B3100A7B-6E97-FDFE-EB66-1B69DA7D7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609" y="277343"/>
            <a:ext cx="5267401" cy="603556"/>
          </a:xfrm>
          <a:prstGeom prst="rect">
            <a:avLst/>
          </a:prstGeom>
        </p:spPr>
      </p:pic>
      <p:pic>
        <p:nvPicPr>
          <p:cNvPr id="5" name="Picture 29" descr="Stor grupp med fallskärmshoppare i luften">
            <a:extLst>
              <a:ext uri="{FF2B5EF4-FFF2-40B4-BE49-F238E27FC236}">
                <a16:creationId xmlns:a16="http://schemas.microsoft.com/office/drawing/2014/main" id="{52C3E1E0-33B5-E0DF-7B06-43BCAE97EE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33" r="20056"/>
          <a:stretch/>
        </p:blipFill>
        <p:spPr>
          <a:xfrm>
            <a:off x="7161006" y="1158241"/>
            <a:ext cx="5066453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925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7E5ED-D797-2EBF-C1E3-C0302585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1FE4F3-29C6-BEAB-762B-2F96824B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7295E9D-4FB6-09BD-1EBD-731310BD6F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068"/>
          <a:stretch/>
        </p:blipFill>
        <p:spPr>
          <a:xfrm>
            <a:off x="0" y="1158241"/>
            <a:ext cx="12192000" cy="569975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31782C26-7F23-7EC3-8120-E22173EB6F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 descr="En bild som visar Teckensnitt, text, Grafik, typografi&#10;&#10;AI-genererat innehåll kan vara felaktigt.">
            <a:extLst>
              <a:ext uri="{FF2B5EF4-FFF2-40B4-BE49-F238E27FC236}">
                <a16:creationId xmlns:a16="http://schemas.microsoft.com/office/drawing/2014/main" id="{FCFECADF-C1BE-E1CF-8367-47D94186B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" y="247981"/>
            <a:ext cx="2231141" cy="69799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6DCB4F77-FE21-9FB7-AD97-544592EE8D04}"/>
              </a:ext>
            </a:extLst>
          </p:cNvPr>
          <p:cNvSpPr txBox="1"/>
          <p:nvPr/>
        </p:nvSpPr>
        <p:spPr>
          <a:xfrm rot="16200000">
            <a:off x="-1354716" y="2806383"/>
            <a:ext cx="4340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800" b="1" dirty="0"/>
              <a:t>Pågående testbäddar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C792E54C-6029-1CBD-606E-12A7E07B2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609" y="277343"/>
            <a:ext cx="5267401" cy="60355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E494358-8309-2D84-F488-8FE017F2A5C0}"/>
              </a:ext>
            </a:extLst>
          </p:cNvPr>
          <p:cNvSpPr/>
          <p:nvPr/>
        </p:nvSpPr>
        <p:spPr>
          <a:xfrm>
            <a:off x="1514887" y="1359557"/>
            <a:ext cx="10426643" cy="904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Skogstäppan </a:t>
            </a:r>
            <a:r>
              <a:rPr lang="sv-SE" sz="2000" i="1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Testar hållbara och ekonomiska incitament i upphandlingen</a:t>
            </a:r>
            <a:endParaRPr lang="sv-SE" sz="2000" i="1" dirty="0">
              <a:solidFill>
                <a:srgbClr val="FFC000"/>
              </a:solidFill>
            </a:endParaRPr>
          </a:p>
          <a:p>
            <a:r>
              <a:rPr lang="sv-SE" sz="1400" dirty="0"/>
              <a:t>(Borlänge kommunfastigheter, Skanska, Mondo, Energismeden)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2D157B5-56D8-640A-9D4E-F79317156FA0}"/>
              </a:ext>
            </a:extLst>
          </p:cNvPr>
          <p:cNvSpPr/>
          <p:nvPr/>
        </p:nvSpPr>
        <p:spPr>
          <a:xfrm>
            <a:off x="1514887" y="5777948"/>
            <a:ext cx="10426642" cy="904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/>
              <a:t>Multiarenan Hillängen </a:t>
            </a:r>
            <a:r>
              <a:rPr lang="sv-SE" sz="2000" i="1" dirty="0"/>
              <a:t>– Hur gör vi kloka hållbara val? </a:t>
            </a:r>
          </a:p>
          <a:p>
            <a:r>
              <a:rPr lang="sv-SE" sz="1400" dirty="0"/>
              <a:t>(Ludvika kommunfastigheter, Byggpartner, Sweco, </a:t>
            </a:r>
            <a:r>
              <a:rPr lang="sv-SE" sz="1400" dirty="0" err="1"/>
              <a:t>Intec</a:t>
            </a:r>
            <a:r>
              <a:rPr lang="sv-SE" sz="1400" dirty="0"/>
              <a:t>, TL konstruktion)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B51B7F5-D3A7-7205-0970-E00561A8F5A7}"/>
              </a:ext>
            </a:extLst>
          </p:cNvPr>
          <p:cNvSpPr/>
          <p:nvPr/>
        </p:nvSpPr>
        <p:spPr>
          <a:xfrm>
            <a:off x="1514887" y="2475987"/>
            <a:ext cx="10426642" cy="904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>
                <a:solidFill>
                  <a:srgbClr val="FFC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Återbruksplattform </a:t>
            </a:r>
            <a:r>
              <a:rPr lang="sv-SE" sz="2000" i="1" dirty="0">
                <a:solidFill>
                  <a:srgbClr val="FFC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Kan vi få igång ett regionalt cirkulärt flöde av material i Dalarna?</a:t>
            </a:r>
            <a:r>
              <a:rPr lang="sv-SE" sz="2000" b="1" dirty="0">
                <a:solidFill>
                  <a:srgbClr val="FFC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sv-SE" sz="2000" b="1" dirty="0">
              <a:solidFill>
                <a:srgbClr val="FFC000"/>
              </a:solidFill>
            </a:endParaRPr>
          </a:p>
          <a:p>
            <a:r>
              <a:rPr lang="sv-SE" sz="1400" dirty="0"/>
              <a:t>(ByggDialog Dalarna, Byggekot, referensgrupp med aktörer från hela branschen)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115DEB4-A4E7-864C-9490-8D6F875A2412}"/>
              </a:ext>
            </a:extLst>
          </p:cNvPr>
          <p:cNvSpPr/>
          <p:nvPr/>
        </p:nvSpPr>
        <p:spPr>
          <a:xfrm>
            <a:off x="1522096" y="3592417"/>
            <a:ext cx="10426642" cy="904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/>
              <a:t>Varsam renovering </a:t>
            </a:r>
            <a:r>
              <a:rPr lang="sv-SE" sz="2000" i="1" dirty="0"/>
              <a:t>–</a:t>
            </a:r>
            <a:r>
              <a:rPr lang="sv-SE" sz="2000" b="1" dirty="0"/>
              <a:t> </a:t>
            </a:r>
            <a:r>
              <a:rPr lang="sv-SE" sz="2000" i="1" dirty="0"/>
              <a:t>Hur kan vi renovera varsamt genom att återanvända och återbruka och vad tycker hyresgästerna? </a:t>
            </a:r>
          </a:p>
          <a:p>
            <a:r>
              <a:rPr lang="sv-SE" sz="1400" dirty="0"/>
              <a:t>(Kopparstaden, Mondo, NCC)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9682BF4-5882-C297-60ED-D677F964CCDF}"/>
              </a:ext>
            </a:extLst>
          </p:cNvPr>
          <p:cNvSpPr/>
          <p:nvPr/>
        </p:nvSpPr>
        <p:spPr>
          <a:xfrm>
            <a:off x="1522096" y="4697896"/>
            <a:ext cx="10433851" cy="9041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/>
              <a:t>Platsutveckling Toppen </a:t>
            </a:r>
            <a:r>
              <a:rPr lang="sv-SE" sz="2000" dirty="0"/>
              <a:t>– </a:t>
            </a:r>
            <a:r>
              <a:rPr lang="sv-SE" sz="2000" i="1" dirty="0"/>
              <a:t>Hur kan vi utveckla en modell för hållbar platsutveckling för platser med stort allmänintresse och stor utvecklingspotential?</a:t>
            </a:r>
          </a:p>
          <a:p>
            <a:r>
              <a:rPr lang="sv-SE" sz="1400" dirty="0"/>
              <a:t>(Lugnet i Falun)</a:t>
            </a:r>
          </a:p>
        </p:txBody>
      </p:sp>
    </p:spTree>
    <p:extLst>
      <p:ext uri="{BB962C8B-B14F-4D97-AF65-F5344CB8AC3E}">
        <p14:creationId xmlns:p14="http://schemas.microsoft.com/office/powerpoint/2010/main" val="4134846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370176" y="406716"/>
            <a:ext cx="9648202" cy="192360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73" name="TextBox 5"/>
          <p:cNvSpPr txBox="1">
            <a:spLocks noChangeArrowheads="1"/>
          </p:cNvSpPr>
          <p:nvPr/>
        </p:nvSpPr>
        <p:spPr bwMode="auto">
          <a:xfrm>
            <a:off x="1461856" y="107613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sv-SE" sz="3200" b="1" dirty="0">
                <a:latin typeface="Cambria" panose="02040503050406030204" pitchFamily="18" charset="0"/>
              </a:rPr>
              <a:t>Testbädd ”Kloka val”</a:t>
            </a:r>
          </a:p>
          <a:p>
            <a:pPr algn="ctr"/>
            <a:r>
              <a:rPr lang="sv-SE" sz="2800" b="1" dirty="0">
                <a:latin typeface="Cambria" panose="02040503050406030204" pitchFamily="18" charset="0"/>
              </a:rPr>
              <a:t>Multiarena Hillängen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77" y="2543176"/>
            <a:ext cx="5758549" cy="283162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622277" y="6016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Malin Boldrup</a:t>
            </a:r>
          </a:p>
          <a:p>
            <a:r>
              <a:rPr lang="sv-SE" dirty="0"/>
              <a:t>2025.04.16</a:t>
            </a:r>
          </a:p>
        </p:txBody>
      </p:sp>
    </p:spTree>
    <p:extLst>
      <p:ext uri="{BB962C8B-B14F-4D97-AF65-F5344CB8AC3E}">
        <p14:creationId xmlns:p14="http://schemas.microsoft.com/office/powerpoint/2010/main" val="302127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2650" y="766570"/>
            <a:ext cx="7886700" cy="1325563"/>
          </a:xfrm>
        </p:spPr>
        <p:txBody>
          <a:bodyPr/>
          <a:lstStyle/>
          <a:p>
            <a:r>
              <a:rPr lang="sv-SE" b="1" dirty="0"/>
              <a:t>Bakgrund till testbädden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89113" y="2127558"/>
            <a:ext cx="10515600" cy="3953933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Projektering multiarena i Ludvika - samverkansprojekt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HUR gör vi hållbara och genomtänka kloka val? Finns det sätt att göra det enklare och effektivare?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Saknas kunskap, verktyg, arbetssätt?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Underliggande incitament och strukturer ex ekonomi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26" y="3103563"/>
            <a:ext cx="2374482" cy="208527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DEF0092-C4D3-D585-1254-BF378E9BD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04" y="51607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Multiarenan.mov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2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2650" y="655058"/>
            <a:ext cx="7886700" cy="1325563"/>
          </a:xfrm>
        </p:spPr>
        <p:txBody>
          <a:bodyPr/>
          <a:lstStyle/>
          <a:p>
            <a:r>
              <a:rPr lang="sv-SE" b="1" dirty="0"/>
              <a:t>Syftet med testbädden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Följa HUR alla projektparter gör kontinuerliga val kopplade till </a:t>
            </a:r>
            <a:r>
              <a:rPr lang="sv-SE" b="1" dirty="0"/>
              <a:t>flexibel användning</a:t>
            </a:r>
            <a:r>
              <a:rPr lang="sv-SE" dirty="0"/>
              <a:t>, </a:t>
            </a:r>
            <a:r>
              <a:rPr lang="sv-SE" b="1" dirty="0"/>
              <a:t>demonterbarhet</a:t>
            </a:r>
            <a:r>
              <a:rPr lang="sv-SE" dirty="0"/>
              <a:t> och </a:t>
            </a:r>
            <a:r>
              <a:rPr lang="sv-SE" b="1" dirty="0"/>
              <a:t>klimatavtryck</a:t>
            </a:r>
            <a:r>
              <a:rPr lang="sv-SE" dirty="0"/>
              <a:t> och vad som styr dessa val samt vad de baseras på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Sammanställa </a:t>
            </a:r>
            <a:r>
              <a:rPr lang="sv-SE" b="1" dirty="0"/>
              <a:t>lärdomar, erfarenheter och resultat </a:t>
            </a:r>
            <a:r>
              <a:rPr lang="sv-SE" dirty="0"/>
              <a:t>inför kommande projekt hos LKF/LH men också för andra beställare/aktörer i byggbranschen</a:t>
            </a:r>
          </a:p>
        </p:txBody>
      </p:sp>
    </p:spTree>
    <p:extLst>
      <p:ext uri="{BB962C8B-B14F-4D97-AF65-F5344CB8AC3E}">
        <p14:creationId xmlns:p14="http://schemas.microsoft.com/office/powerpoint/2010/main" val="160203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5094A601CB0B4590D733D3AFEAAA4E" ma:contentTypeVersion="13" ma:contentTypeDescription="Skapa ett nytt dokument." ma:contentTypeScope="" ma:versionID="0a3ddbafd19c4c45a4837a19a66ef476">
  <xsd:schema xmlns:xsd="http://www.w3.org/2001/XMLSchema" xmlns:xs="http://www.w3.org/2001/XMLSchema" xmlns:p="http://schemas.microsoft.com/office/2006/metadata/properties" xmlns:ns2="20a70850-1dd5-4469-a3d3-e90934eb0a4b" xmlns:ns3="863629b7-e25f-43f2-a99e-0cfd60a7b768" targetNamespace="http://schemas.microsoft.com/office/2006/metadata/properties" ma:root="true" ma:fieldsID="4bec98996844442246fee9a30ae7dc78" ns2:_="" ns3:_="">
    <xsd:import namespace="20a70850-1dd5-4469-a3d3-e90934eb0a4b"/>
    <xsd:import namespace="863629b7-e25f-43f2-a99e-0cfd60a7b7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70850-1dd5-4469-a3d3-e90934eb0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efa82fb-9354-4acd-b788-aa5a5e384e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629b7-e25f-43f2-a99e-0cfd60a7b7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69103e3-3f84-4efa-a038-469a95940263}" ma:internalName="TaxCatchAll" ma:showField="CatchAllData" ma:web="863629b7-e25f-43f2-a99e-0cfd60a7b7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3629b7-e25f-43f2-a99e-0cfd60a7b768" xsi:nil="true"/>
    <lcf76f155ced4ddcb4097134ff3c332f xmlns="20a70850-1dd5-4469-a3d3-e90934eb0a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0F1612-677D-4F51-B5E3-37FCBA1642D4}"/>
</file>

<file path=customXml/itemProps2.xml><?xml version="1.0" encoding="utf-8"?>
<ds:datastoreItem xmlns:ds="http://schemas.openxmlformats.org/officeDocument/2006/customXml" ds:itemID="{5226598D-A19C-435E-A660-CBFF9EF1B3FA}"/>
</file>

<file path=customXml/itemProps3.xml><?xml version="1.0" encoding="utf-8"?>
<ds:datastoreItem xmlns:ds="http://schemas.openxmlformats.org/officeDocument/2006/customXml" ds:itemID="{BF4FA6D1-7734-4987-A098-A66E02C19335}"/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1005</Words>
  <Application>Microsoft Office PowerPoint</Application>
  <PresentationFormat>Bredbild</PresentationFormat>
  <Paragraphs>203</Paragraphs>
  <Slides>19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Cambria</vt:lpstr>
      <vt:lpstr>Courier New</vt:lpstr>
      <vt:lpstr>Open Sans</vt:lpstr>
      <vt:lpstr>Times New Roman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Bakgrund till testbädden</vt:lpstr>
      <vt:lpstr>Syftet med testbädden</vt:lpstr>
      <vt:lpstr>Testbädden i praktiken</vt:lpstr>
      <vt:lpstr>PowerPoint-presentation</vt:lpstr>
      <vt:lpstr>Frågeställningar</vt:lpstr>
      <vt:lpstr>Resultat från pågående testbädd</vt:lpstr>
      <vt:lpstr>Erfarenheter &amp; insikter just nu</vt:lpstr>
      <vt:lpstr>Slutprodukt</vt:lpstr>
      <vt:lpstr>Campus Borlänge</vt:lpstr>
      <vt:lpstr>Högskolan Dalarnas bidrag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Annica Granberg</dc:creator>
  <cp:lastModifiedBy>Annica Granberg</cp:lastModifiedBy>
  <cp:revision>2</cp:revision>
  <dcterms:created xsi:type="dcterms:W3CDTF">2025-03-14T07:08:29Z</dcterms:created>
  <dcterms:modified xsi:type="dcterms:W3CDTF">2025-04-15T12:28:25Z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0x010100495094A601CB0B4590D733D3AFEAAA4E</vt:lpwstr>
  </property>
</Properties>
</file>