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8.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9.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0.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1.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2.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3.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4.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5.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6.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7.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18.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9.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 id="2147483683" r:id="rId6"/>
    <p:sldMasterId id="2147483696" r:id="rId7"/>
    <p:sldMasterId id="2147483698" r:id="rId8"/>
    <p:sldMasterId id="2147483722" r:id="rId9"/>
    <p:sldMasterId id="2147483760" r:id="rId10"/>
    <p:sldMasterId id="2147483809" r:id="rId11"/>
    <p:sldMasterId id="2147483846" r:id="rId12"/>
    <p:sldMasterId id="2147483881" r:id="rId13"/>
    <p:sldMasterId id="2147483897" r:id="rId14"/>
    <p:sldMasterId id="2147483907" r:id="rId15"/>
    <p:sldMasterId id="2147483921" r:id="rId16"/>
    <p:sldMasterId id="2147483932" r:id="rId17"/>
    <p:sldMasterId id="2147483938" r:id="rId18"/>
    <p:sldMasterId id="2147483947" r:id="rId19"/>
    <p:sldMasterId id="2147483959" r:id="rId20"/>
    <p:sldMasterId id="2147483971" r:id="rId21"/>
    <p:sldMasterId id="2147483982" r:id="rId22"/>
    <p:sldMasterId id="2147483988" r:id="rId23"/>
  </p:sldMasterIdLst>
  <p:notesMasterIdLst>
    <p:notesMasterId r:id="rId103"/>
  </p:notesMasterIdLst>
  <p:sldIdLst>
    <p:sldId id="549" r:id="rId24"/>
    <p:sldId id="698" r:id="rId25"/>
    <p:sldId id="623" r:id="rId26"/>
    <p:sldId id="699" r:id="rId27"/>
    <p:sldId id="700" r:id="rId28"/>
    <p:sldId id="650" r:id="rId29"/>
    <p:sldId id="663" r:id="rId30"/>
    <p:sldId id="689" r:id="rId31"/>
    <p:sldId id="690" r:id="rId32"/>
    <p:sldId id="691" r:id="rId33"/>
    <p:sldId id="692" r:id="rId34"/>
    <p:sldId id="693" r:id="rId35"/>
    <p:sldId id="694" r:id="rId36"/>
    <p:sldId id="695" r:id="rId37"/>
    <p:sldId id="696" r:id="rId38"/>
    <p:sldId id="697" r:id="rId39"/>
    <p:sldId id="671" r:id="rId40"/>
    <p:sldId id="752" r:id="rId41"/>
    <p:sldId id="753" r:id="rId42"/>
    <p:sldId id="754" r:id="rId43"/>
    <p:sldId id="755" r:id="rId44"/>
    <p:sldId id="756" r:id="rId45"/>
    <p:sldId id="757" r:id="rId46"/>
    <p:sldId id="758" r:id="rId47"/>
    <p:sldId id="759" r:id="rId48"/>
    <p:sldId id="760" r:id="rId49"/>
    <p:sldId id="761" r:id="rId50"/>
    <p:sldId id="762" r:id="rId51"/>
    <p:sldId id="763" r:id="rId52"/>
    <p:sldId id="764" r:id="rId53"/>
    <p:sldId id="765" r:id="rId54"/>
    <p:sldId id="766" r:id="rId55"/>
    <p:sldId id="767" r:id="rId56"/>
    <p:sldId id="768" r:id="rId57"/>
    <p:sldId id="769" r:id="rId58"/>
    <p:sldId id="770" r:id="rId59"/>
    <p:sldId id="771" r:id="rId60"/>
    <p:sldId id="772" r:id="rId61"/>
    <p:sldId id="773" r:id="rId62"/>
    <p:sldId id="774" r:id="rId63"/>
    <p:sldId id="775" r:id="rId64"/>
    <p:sldId id="672" r:id="rId65"/>
    <p:sldId id="777" r:id="rId66"/>
    <p:sldId id="778" r:id="rId67"/>
    <p:sldId id="779" r:id="rId68"/>
    <p:sldId id="780" r:id="rId69"/>
    <p:sldId id="781" r:id="rId70"/>
    <p:sldId id="782" r:id="rId71"/>
    <p:sldId id="783" r:id="rId72"/>
    <p:sldId id="784" r:id="rId73"/>
    <p:sldId id="785" r:id="rId74"/>
    <p:sldId id="786" r:id="rId75"/>
    <p:sldId id="787" r:id="rId76"/>
    <p:sldId id="788" r:id="rId77"/>
    <p:sldId id="789" r:id="rId78"/>
    <p:sldId id="790" r:id="rId79"/>
    <p:sldId id="791" r:id="rId80"/>
    <p:sldId id="792" r:id="rId81"/>
    <p:sldId id="793" r:id="rId82"/>
    <p:sldId id="794" r:id="rId83"/>
    <p:sldId id="795" r:id="rId84"/>
    <p:sldId id="796" r:id="rId85"/>
    <p:sldId id="797" r:id="rId86"/>
    <p:sldId id="798" r:id="rId87"/>
    <p:sldId id="799" r:id="rId88"/>
    <p:sldId id="800" r:id="rId89"/>
    <p:sldId id="801" r:id="rId90"/>
    <p:sldId id="802" r:id="rId91"/>
    <p:sldId id="803" r:id="rId92"/>
    <p:sldId id="804" r:id="rId93"/>
    <p:sldId id="805" r:id="rId94"/>
    <p:sldId id="684" r:id="rId95"/>
    <p:sldId id="685" r:id="rId96"/>
    <p:sldId id="686" r:id="rId97"/>
    <p:sldId id="751" r:id="rId98"/>
    <p:sldId id="687" r:id="rId99"/>
    <p:sldId id="688" r:id="rId100"/>
    <p:sldId id="668" r:id="rId101"/>
    <p:sldId id="669" r:id="rId10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9FCE5C05-C8CB-4D21-8A59-747D2AD82360}">
          <p14:sldIdLst>
            <p14:sldId id="549"/>
            <p14:sldId id="698"/>
            <p14:sldId id="623"/>
          </p14:sldIdLst>
        </p14:section>
        <p14:section name="Vårdhygieniskt arbete" id="{D95C8A2E-007B-4A12-98A7-2B03DF3CF071}">
          <p14:sldIdLst>
            <p14:sldId id="699"/>
            <p14:sldId id="700"/>
            <p14:sldId id="650"/>
            <p14:sldId id="663"/>
          </p14:sldIdLst>
        </p14:section>
        <p14:section name="Samordning av dialoger med regeringens samordnare" id="{E0122ABD-0A9D-474B-BDE4-AD8A936F51AA}">
          <p14:sldIdLst>
            <p14:sldId id="689"/>
            <p14:sldId id="690"/>
            <p14:sldId id="691"/>
            <p14:sldId id="692"/>
            <p14:sldId id="693"/>
            <p14:sldId id="694"/>
            <p14:sldId id="695"/>
            <p14:sldId id="696"/>
            <p14:sldId id="697"/>
          </p14:sldIdLst>
        </p14:section>
        <p14:section name="Hjälpmedelnämndens uppdrag, omfattning och ekonomiska upplägg" id="{4DACAC17-FD39-4870-8425-2989918B4AE1}">
          <p14:sldIdLst>
            <p14:sldId id="671"/>
            <p14:sldId id="752"/>
            <p14:sldId id="753"/>
            <p14:sldId id="754"/>
            <p14:sldId id="755"/>
            <p14:sldId id="756"/>
            <p14:sldId id="757"/>
            <p14:sldId id="758"/>
            <p14:sldId id="759"/>
            <p14:sldId id="760"/>
            <p14:sldId id="761"/>
            <p14:sldId id="762"/>
            <p14:sldId id="763"/>
            <p14:sldId id="764"/>
            <p14:sldId id="765"/>
            <p14:sldId id="766"/>
            <p14:sldId id="767"/>
            <p14:sldId id="768"/>
            <p14:sldId id="769"/>
            <p14:sldId id="770"/>
            <p14:sldId id="771"/>
            <p14:sldId id="772"/>
            <p14:sldId id="773"/>
            <p14:sldId id="774"/>
            <p14:sldId id="775"/>
          </p14:sldIdLst>
        </p14:section>
        <p14:section name="Info om Yrkesresan" id="{7F98C217-B9A6-4287-8E42-6FDA3D642119}">
          <p14:sldIdLst>
            <p14:sldId id="672"/>
            <p14:sldId id="777"/>
            <p14:sldId id="778"/>
            <p14:sldId id="779"/>
            <p14:sldId id="780"/>
            <p14:sldId id="781"/>
            <p14:sldId id="782"/>
            <p14:sldId id="783"/>
            <p14:sldId id="784"/>
            <p14:sldId id="785"/>
            <p14:sldId id="786"/>
            <p14:sldId id="787"/>
            <p14:sldId id="788"/>
            <p14:sldId id="789"/>
            <p14:sldId id="790"/>
            <p14:sldId id="791"/>
            <p14:sldId id="792"/>
            <p14:sldId id="793"/>
            <p14:sldId id="794"/>
            <p14:sldId id="795"/>
            <p14:sldId id="796"/>
            <p14:sldId id="797"/>
          </p14:sldIdLst>
        </p14:section>
        <p14:section name="Nytt avtal yrkesresan" id="{15C2C2D1-0EAE-4E68-94D6-08D913F00351}">
          <p14:sldIdLst>
            <p14:sldId id="798"/>
            <p14:sldId id="799"/>
          </p14:sldIdLst>
        </p14:section>
        <p14:section name="Höjnings kurskostnad" id="{1F53307C-1E88-4CB1-88F2-9A2562FA1D0A}">
          <p14:sldIdLst>
            <p14:sldId id="800"/>
            <p14:sldId id="801"/>
            <p14:sldId id="802"/>
            <p14:sldId id="803"/>
            <p14:sldId id="804"/>
            <p14:sldId id="805"/>
          </p14:sldIdLst>
        </p14:section>
        <p14:section name="Projektmedel" id="{5C8C6C6E-A566-41A2-8E0B-47A6AD4AA3AA}">
          <p14:sldIdLst>
            <p14:sldId id="684"/>
            <p14:sldId id="685"/>
            <p14:sldId id="686"/>
            <p14:sldId id="751"/>
          </p14:sldIdLst>
        </p14:section>
        <p14:section name="Nomineringar" id="{37B5A10E-D3E6-4567-A917-4F91B562E78A}">
          <p14:sldIdLst>
            <p14:sldId id="687"/>
            <p14:sldId id="688"/>
            <p14:sldId id="668"/>
          </p14:sldIdLst>
        </p14:section>
        <p14:section name="Övriga frågor" id="{799D47CD-DF58-4757-868F-8A551DA5AF41}">
          <p14:sldIdLst>
            <p14:sldId id="66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xmeli" initials="a" lastIdx="3" clrIdx="2">
    <p:extLst>
      <p:ext uri="{19B8F6BF-5375-455C-9EA6-DF929625EA0E}">
        <p15:presenceInfo xmlns:p15="http://schemas.microsoft.com/office/powerpoint/2012/main" userId="axmeli" providerId="None"/>
      </p:ext>
    </p:extLst>
  </p:cmAuthor>
  <p:cmAuthor id="2" name="Forsman Henrietta /Central förvaltning Hälso- och sjukvårdsenhet /Falun" initials="FH/fHos/" lastIdx="11" clrIdx="0">
    <p:extLst>
      <p:ext uri="{19B8F6BF-5375-455C-9EA6-DF929625EA0E}">
        <p15:presenceInfo xmlns:p15="http://schemas.microsoft.com/office/powerpoint/2012/main" userId="S-1-5-21-910452376-877226765-825688854-134494" providerId="AD"/>
      </p:ext>
    </p:extLst>
  </p:cmAuthor>
  <p:cmAuthor id="3" name="Mörk Caroline /Ledningsstöd och strategi Hälso- och sjukvård Dalarna /Falun" initials="MC/osHosD/" lastIdx="4" clrIdx="1">
    <p:extLst>
      <p:ext uri="{19B8F6BF-5375-455C-9EA6-DF929625EA0E}">
        <p15:presenceInfo xmlns:p15="http://schemas.microsoft.com/office/powerpoint/2012/main" userId="S-1-5-21-910452376-877226765-825688854-1589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E2C015-43AF-F0F0-27CA-07E8C18745EE}" v="18" dt="2024-05-29T05:27:10.247"/>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7" autoAdjust="0"/>
    <p:restoredTop sz="87129" autoAdjust="0"/>
  </p:normalViewPr>
  <p:slideViewPr>
    <p:cSldViewPr snapToGrid="0">
      <p:cViewPr varScale="1">
        <p:scale>
          <a:sx n="64" d="100"/>
          <a:sy n="64" d="100"/>
        </p:scale>
        <p:origin x="924" y="6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18.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6.xml"/><Relationship Id="rId107" Type="http://schemas.openxmlformats.org/officeDocument/2006/relationships/theme" Target="theme/theme1.xml"/><Relationship Id="rId11" Type="http://schemas.openxmlformats.org/officeDocument/2006/relationships/slideMaster" Target="slideMasters/slideMaster8.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slide" Target="slides/slide51.xml"/><Relationship Id="rId79" Type="http://schemas.openxmlformats.org/officeDocument/2006/relationships/slide" Target="slides/slide56.xml"/><Relationship Id="rId87" Type="http://schemas.openxmlformats.org/officeDocument/2006/relationships/slide" Target="slides/slide64.xml"/><Relationship Id="rId102" Type="http://schemas.openxmlformats.org/officeDocument/2006/relationships/slide" Target="slides/slide79.xml"/><Relationship Id="rId5" Type="http://schemas.openxmlformats.org/officeDocument/2006/relationships/slideMaster" Target="slideMasters/slideMaster2.xml"/><Relationship Id="rId61" Type="http://schemas.openxmlformats.org/officeDocument/2006/relationships/slide" Target="slides/slide38.xml"/><Relationship Id="rId82" Type="http://schemas.openxmlformats.org/officeDocument/2006/relationships/slide" Target="slides/slide59.xml"/><Relationship Id="rId90" Type="http://schemas.openxmlformats.org/officeDocument/2006/relationships/slide" Target="slides/slide67.xml"/><Relationship Id="rId95" Type="http://schemas.openxmlformats.org/officeDocument/2006/relationships/slide" Target="slides/slide72.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slide" Target="slides/slide57.xml"/><Relationship Id="rId85" Type="http://schemas.openxmlformats.org/officeDocument/2006/relationships/slide" Target="slides/slide62.xml"/><Relationship Id="rId93" Type="http://schemas.openxmlformats.org/officeDocument/2006/relationships/slide" Target="slides/slide70.xml"/><Relationship Id="rId98" Type="http://schemas.openxmlformats.org/officeDocument/2006/relationships/slide" Target="slides/slide7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Master" Target="slideMasters/slideMaster17.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6.xml"/><Relationship Id="rId109" Type="http://schemas.microsoft.com/office/2015/10/relationships/revisionInfo" Target="revisionInfo.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48.xml"/><Relationship Id="rId92" Type="http://schemas.openxmlformats.org/officeDocument/2006/relationships/slide" Target="slides/slide6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fre\AppData\Local\Microsoft\Windows\INetCache\Content.Outlook\5LIQIQBZ\graf%20&#246;ver%20int&#228;kter%20och%20utgift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fre\AppData\Local\Microsoft\Windows\INetCache\Content.Outlook\5LIQIQBZ\graf%20&#246;ver%20int&#228;kter%20och%20utgifte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fre\AppData\Local\Microsoft\Windows\INetCache\Content.Outlook\5LIQIQBZ\graf%20&#246;ver%20int&#228;kter%20och%20utgifter.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fre\AppData\Local\Microsoft\Windows\INetCache\Content.Outlook\5LIQIQBZ\graf%20&#246;ver%20int&#228;kter%20och%20utgifter.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fre\AppData\Local\Microsoft\Windows\INetCache\Content.Outlook\5LIQIQBZ\graf%20&#246;ver%20int&#228;kter%20och%20utgifte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ufre\AppData\Local\Microsoft\Windows\INetCache\Content.Outlook\5LIQIQBZ\graf%20&#246;ver%20int&#228;kter%20och%20utgifter.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Blad1!$C$2</c:f>
              <c:strCache>
                <c:ptCount val="1"/>
                <c:pt idx="0">
                  <c:v>kostnad</c:v>
                </c:pt>
              </c:strCache>
            </c:strRef>
          </c:tx>
          <c:spPr>
            <a:solidFill>
              <a:schemeClr val="accent2"/>
            </a:solidFill>
            <a:ln>
              <a:noFill/>
            </a:ln>
            <a:effectLst/>
          </c:spPr>
          <c:invertIfNegative val="0"/>
          <c:cat>
            <c:numRef>
              <c:f>Blad1!$A$3:$A$10</c:f>
              <c:numCache>
                <c:formatCode>General</c:formatCode>
                <c:ptCount val="8"/>
                <c:pt idx="0">
                  <c:v>2021</c:v>
                </c:pt>
                <c:pt idx="1">
                  <c:v>2022</c:v>
                </c:pt>
                <c:pt idx="2">
                  <c:v>2023</c:v>
                </c:pt>
                <c:pt idx="3">
                  <c:v>2024</c:v>
                </c:pt>
                <c:pt idx="4">
                  <c:v>2025</c:v>
                </c:pt>
                <c:pt idx="5">
                  <c:v>2026</c:v>
                </c:pt>
                <c:pt idx="6">
                  <c:v>2027</c:v>
                </c:pt>
                <c:pt idx="7">
                  <c:v>2028</c:v>
                </c:pt>
              </c:numCache>
            </c:numRef>
          </c:cat>
          <c:val>
            <c:numRef>
              <c:f>Blad1!$C$3:$C$10</c:f>
              <c:numCache>
                <c:formatCode>General</c:formatCode>
                <c:ptCount val="8"/>
                <c:pt idx="0">
                  <c:v>6845</c:v>
                </c:pt>
                <c:pt idx="1">
                  <c:v>11849</c:v>
                </c:pt>
                <c:pt idx="2">
                  <c:v>16919</c:v>
                </c:pt>
                <c:pt idx="3">
                  <c:v>20597</c:v>
                </c:pt>
                <c:pt idx="4">
                  <c:v>22310</c:v>
                </c:pt>
                <c:pt idx="5">
                  <c:v>20486</c:v>
                </c:pt>
                <c:pt idx="6">
                  <c:v>19067</c:v>
                </c:pt>
                <c:pt idx="7">
                  <c:v>10047</c:v>
                </c:pt>
              </c:numCache>
            </c:numRef>
          </c:val>
          <c:extLst>
            <c:ext xmlns:c16="http://schemas.microsoft.com/office/drawing/2014/chart" uri="{C3380CC4-5D6E-409C-BE32-E72D297353CC}">
              <c16:uniqueId val="{00000000-24F7-406E-B61C-3E526B0DD69C}"/>
            </c:ext>
          </c:extLst>
        </c:ser>
        <c:dLbls>
          <c:showLegendKey val="0"/>
          <c:showVal val="0"/>
          <c:showCatName val="0"/>
          <c:showSerName val="0"/>
          <c:showPercent val="0"/>
          <c:showBubbleSize val="0"/>
        </c:dLbls>
        <c:gapWidth val="219"/>
        <c:axId val="1212030655"/>
        <c:axId val="1930656719"/>
      </c:barChart>
      <c:lineChart>
        <c:grouping val="standard"/>
        <c:varyColors val="0"/>
        <c:ser>
          <c:idx val="0"/>
          <c:order val="0"/>
          <c:tx>
            <c:strRef>
              <c:f>Blad1!$B$2</c:f>
              <c:strCache>
                <c:ptCount val="1"/>
                <c:pt idx="0">
                  <c:v>intäkt</c:v>
                </c:pt>
              </c:strCache>
            </c:strRef>
          </c:tx>
          <c:spPr>
            <a:ln w="28575" cap="rnd">
              <a:solidFill>
                <a:schemeClr val="accent1"/>
              </a:solidFill>
              <a:round/>
            </a:ln>
            <a:effectLst/>
          </c:spPr>
          <c:marker>
            <c:symbol val="none"/>
          </c:marker>
          <c:cat>
            <c:numRef>
              <c:f>Blad1!$A$3:$A$10</c:f>
              <c:numCache>
                <c:formatCode>General</c:formatCode>
                <c:ptCount val="8"/>
                <c:pt idx="0">
                  <c:v>2021</c:v>
                </c:pt>
                <c:pt idx="1">
                  <c:v>2022</c:v>
                </c:pt>
                <c:pt idx="2">
                  <c:v>2023</c:v>
                </c:pt>
                <c:pt idx="3">
                  <c:v>2024</c:v>
                </c:pt>
                <c:pt idx="4">
                  <c:v>2025</c:v>
                </c:pt>
                <c:pt idx="5">
                  <c:v>2026</c:v>
                </c:pt>
                <c:pt idx="6">
                  <c:v>2027</c:v>
                </c:pt>
                <c:pt idx="7">
                  <c:v>2028</c:v>
                </c:pt>
              </c:numCache>
            </c:numRef>
          </c:cat>
          <c:val>
            <c:numRef>
              <c:f>Blad1!$B$3:$B$10</c:f>
              <c:numCache>
                <c:formatCode>General</c:formatCode>
                <c:ptCount val="8"/>
                <c:pt idx="0">
                  <c:v>8935</c:v>
                </c:pt>
                <c:pt idx="1">
                  <c:v>17964</c:v>
                </c:pt>
                <c:pt idx="2">
                  <c:v>18033</c:v>
                </c:pt>
                <c:pt idx="3">
                  <c:v>17964</c:v>
                </c:pt>
                <c:pt idx="4">
                  <c:v>18869</c:v>
                </c:pt>
                <c:pt idx="5">
                  <c:v>18869</c:v>
                </c:pt>
                <c:pt idx="6">
                  <c:v>18869</c:v>
                </c:pt>
                <c:pt idx="7">
                  <c:v>9435</c:v>
                </c:pt>
              </c:numCache>
            </c:numRef>
          </c:val>
          <c:smooth val="0"/>
          <c:extLst>
            <c:ext xmlns:c16="http://schemas.microsoft.com/office/drawing/2014/chart" uri="{C3380CC4-5D6E-409C-BE32-E72D297353CC}">
              <c16:uniqueId val="{00000001-24F7-406E-B61C-3E526B0DD69C}"/>
            </c:ext>
          </c:extLst>
        </c:ser>
        <c:dLbls>
          <c:showLegendKey val="0"/>
          <c:showVal val="0"/>
          <c:showCatName val="0"/>
          <c:showSerName val="0"/>
          <c:showPercent val="0"/>
          <c:showBubbleSize val="0"/>
        </c:dLbls>
        <c:marker val="1"/>
        <c:smooth val="0"/>
        <c:axId val="1212030655"/>
        <c:axId val="1930656719"/>
      </c:lineChart>
      <c:catAx>
        <c:axId val="1212030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1930656719"/>
        <c:crosses val="autoZero"/>
        <c:auto val="1"/>
        <c:lblAlgn val="ctr"/>
        <c:lblOffset val="100"/>
        <c:noMultiLvlLbl val="0"/>
      </c:catAx>
      <c:valAx>
        <c:axId val="19306567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1212030655"/>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C99-481C-8321-71D798498F0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C99-481C-8321-71D798498F0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C99-481C-8321-71D798498F0E}"/>
              </c:ext>
            </c:extLst>
          </c:dPt>
          <c:dLbls>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bg1"/>
                    </a:solidFill>
                    <a:latin typeface="+mn-lt"/>
                    <a:ea typeface="+mn-ea"/>
                    <a:cs typeface="+mn-cs"/>
                  </a:defRPr>
                </a:pPr>
                <a:endParaRPr lang="sv-S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Blad1!$A$40:$A$42</c:f>
              <c:strCache>
                <c:ptCount val="3"/>
                <c:pt idx="0">
                  <c:v>RSS med nationellt uppdrag</c:v>
                </c:pt>
                <c:pt idx="1">
                  <c:v>SKR</c:v>
                </c:pt>
                <c:pt idx="2">
                  <c:v>Adda </c:v>
                </c:pt>
              </c:strCache>
            </c:strRef>
          </c:cat>
          <c:val>
            <c:numRef>
              <c:f>Blad1!$B$40:$B$42</c:f>
              <c:numCache>
                <c:formatCode>General</c:formatCode>
                <c:ptCount val="3"/>
                <c:pt idx="0">
                  <c:v>45</c:v>
                </c:pt>
                <c:pt idx="1">
                  <c:v>20</c:v>
                </c:pt>
                <c:pt idx="2">
                  <c:v>35</c:v>
                </c:pt>
              </c:numCache>
            </c:numRef>
          </c:val>
          <c:extLst>
            <c:ext xmlns:c16="http://schemas.microsoft.com/office/drawing/2014/chart" uri="{C3380CC4-5D6E-409C-BE32-E72D297353CC}">
              <c16:uniqueId val="{00000006-8C99-481C-8321-71D798498F0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83E-45EB-B131-709CC8D6101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83E-45EB-B131-709CC8D6101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83E-45EB-B131-709CC8D61011}"/>
              </c:ext>
            </c:extLst>
          </c:dPt>
          <c:dLbls>
            <c:dLbl>
              <c:idx val="1"/>
              <c:delete val="1"/>
              <c:extLst>
                <c:ext xmlns:c15="http://schemas.microsoft.com/office/drawing/2012/chart" uri="{CE6537A1-D6FC-4f65-9D91-7224C49458BB}"/>
                <c:ext xmlns:c16="http://schemas.microsoft.com/office/drawing/2014/chart" uri="{C3380CC4-5D6E-409C-BE32-E72D297353CC}">
                  <c16:uniqueId val="{00000003-083E-45EB-B131-709CC8D61011}"/>
                </c:ext>
              </c:extLst>
            </c:dLbl>
            <c:dLbl>
              <c:idx val="2"/>
              <c:delete val="1"/>
              <c:extLst>
                <c:ext xmlns:c15="http://schemas.microsoft.com/office/drawing/2012/chart" uri="{CE6537A1-D6FC-4f65-9D91-7224C49458BB}"/>
                <c:ext xmlns:c16="http://schemas.microsoft.com/office/drawing/2014/chart" uri="{C3380CC4-5D6E-409C-BE32-E72D297353CC}">
                  <c16:uniqueId val="{00000005-083E-45EB-B131-709CC8D61011}"/>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bg1"/>
                    </a:solidFill>
                    <a:latin typeface="+mn-lt"/>
                    <a:ea typeface="+mn-ea"/>
                    <a:cs typeface="+mn-cs"/>
                  </a:defRPr>
                </a:pPr>
                <a:endParaRPr lang="sv-S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Blad1!$A$40:$A$42</c:f>
              <c:strCache>
                <c:ptCount val="3"/>
                <c:pt idx="0">
                  <c:v>RSS med nationellt uppdrag</c:v>
                </c:pt>
                <c:pt idx="1">
                  <c:v>SKR</c:v>
                </c:pt>
                <c:pt idx="2">
                  <c:v>Adda </c:v>
                </c:pt>
              </c:strCache>
            </c:strRef>
          </c:cat>
          <c:val>
            <c:numRef>
              <c:f>Blad1!$B$40:$B$42</c:f>
              <c:numCache>
                <c:formatCode>General</c:formatCode>
                <c:ptCount val="3"/>
                <c:pt idx="0">
                  <c:v>45</c:v>
                </c:pt>
                <c:pt idx="1">
                  <c:v>20</c:v>
                </c:pt>
                <c:pt idx="2">
                  <c:v>35</c:v>
                </c:pt>
              </c:numCache>
            </c:numRef>
          </c:val>
          <c:extLst>
            <c:ext xmlns:c16="http://schemas.microsoft.com/office/drawing/2014/chart" uri="{C3380CC4-5D6E-409C-BE32-E72D297353CC}">
              <c16:uniqueId val="{00000006-083E-45EB-B131-709CC8D61011}"/>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1"/>
        <c:delete val="1"/>
      </c:legendEntry>
      <c:legendEntry>
        <c:idx val="2"/>
        <c:delete val="1"/>
      </c:legendEntry>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9AF-45C7-B8C7-244F7DC3B12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9AF-45C7-B8C7-244F7DC3B12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9AF-45C7-B8C7-244F7DC3B125}"/>
              </c:ext>
            </c:extLst>
          </c:dPt>
          <c:dLbls>
            <c:dLbl>
              <c:idx val="0"/>
              <c:delete val="1"/>
              <c:extLst>
                <c:ext xmlns:c15="http://schemas.microsoft.com/office/drawing/2012/chart" uri="{CE6537A1-D6FC-4f65-9D91-7224C49458BB}"/>
                <c:ext xmlns:c16="http://schemas.microsoft.com/office/drawing/2014/chart" uri="{C3380CC4-5D6E-409C-BE32-E72D297353CC}">
                  <c16:uniqueId val="{00000001-79AF-45C7-B8C7-244F7DC3B125}"/>
                </c:ext>
              </c:extLst>
            </c:dLbl>
            <c:dLbl>
              <c:idx val="1"/>
              <c:delete val="1"/>
              <c:extLst>
                <c:ext xmlns:c15="http://schemas.microsoft.com/office/drawing/2012/chart" uri="{CE6537A1-D6FC-4f65-9D91-7224C49458BB}"/>
                <c:ext xmlns:c16="http://schemas.microsoft.com/office/drawing/2014/chart" uri="{C3380CC4-5D6E-409C-BE32-E72D297353CC}">
                  <c16:uniqueId val="{00000003-79AF-45C7-B8C7-244F7DC3B125}"/>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bg1"/>
                    </a:solidFill>
                    <a:latin typeface="+mn-lt"/>
                    <a:ea typeface="+mn-ea"/>
                    <a:cs typeface="+mn-cs"/>
                  </a:defRPr>
                </a:pPr>
                <a:endParaRPr lang="sv-S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Blad1!$A$40:$A$42</c:f>
              <c:strCache>
                <c:ptCount val="3"/>
                <c:pt idx="0">
                  <c:v>RSS med nationellt uppdrag</c:v>
                </c:pt>
                <c:pt idx="1">
                  <c:v>SKR</c:v>
                </c:pt>
                <c:pt idx="2">
                  <c:v>Adda </c:v>
                </c:pt>
              </c:strCache>
            </c:strRef>
          </c:cat>
          <c:val>
            <c:numRef>
              <c:f>Blad1!$B$40:$B$42</c:f>
              <c:numCache>
                <c:formatCode>General</c:formatCode>
                <c:ptCount val="3"/>
                <c:pt idx="0">
                  <c:v>45</c:v>
                </c:pt>
                <c:pt idx="1">
                  <c:v>20</c:v>
                </c:pt>
                <c:pt idx="2">
                  <c:v>35</c:v>
                </c:pt>
              </c:numCache>
            </c:numRef>
          </c:val>
          <c:extLst>
            <c:ext xmlns:c16="http://schemas.microsoft.com/office/drawing/2014/chart" uri="{C3380CC4-5D6E-409C-BE32-E72D297353CC}">
              <c16:uniqueId val="{00000006-79AF-45C7-B8C7-244F7DC3B125}"/>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egendEntry>
        <c:idx val="1"/>
        <c:delete val="1"/>
      </c:legendEntry>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A0D-46B3-BDC6-F1CEA0FC8CD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A0D-46B3-BDC6-F1CEA0FC8CD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A0D-46B3-BDC6-F1CEA0FC8CD6}"/>
              </c:ext>
            </c:extLst>
          </c:dPt>
          <c:dLbls>
            <c:dLbl>
              <c:idx val="0"/>
              <c:delete val="1"/>
              <c:extLst>
                <c:ext xmlns:c15="http://schemas.microsoft.com/office/drawing/2012/chart" uri="{CE6537A1-D6FC-4f65-9D91-7224C49458BB}"/>
                <c:ext xmlns:c16="http://schemas.microsoft.com/office/drawing/2014/chart" uri="{C3380CC4-5D6E-409C-BE32-E72D297353CC}">
                  <c16:uniqueId val="{00000001-CA0D-46B3-BDC6-F1CEA0FC8CD6}"/>
                </c:ext>
              </c:extLst>
            </c:dLbl>
            <c:dLbl>
              <c:idx val="1"/>
              <c:delete val="1"/>
              <c:extLst>
                <c:ext xmlns:c15="http://schemas.microsoft.com/office/drawing/2012/chart" uri="{CE6537A1-D6FC-4f65-9D91-7224C49458BB}"/>
                <c:ext xmlns:c16="http://schemas.microsoft.com/office/drawing/2014/chart" uri="{C3380CC4-5D6E-409C-BE32-E72D297353CC}">
                  <c16:uniqueId val="{00000003-CA0D-46B3-BDC6-F1CEA0FC8CD6}"/>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bg1"/>
                    </a:solidFill>
                    <a:latin typeface="+mn-lt"/>
                    <a:ea typeface="+mn-ea"/>
                    <a:cs typeface="+mn-cs"/>
                  </a:defRPr>
                </a:pPr>
                <a:endParaRPr lang="sv-S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Blad1!$A$40:$A$42</c:f>
              <c:strCache>
                <c:ptCount val="3"/>
                <c:pt idx="0">
                  <c:v>RSS med nationellt uppdrag</c:v>
                </c:pt>
                <c:pt idx="1">
                  <c:v>SKR</c:v>
                </c:pt>
                <c:pt idx="2">
                  <c:v>Adda </c:v>
                </c:pt>
              </c:strCache>
            </c:strRef>
          </c:cat>
          <c:val>
            <c:numRef>
              <c:f>Blad1!$B$40:$B$42</c:f>
              <c:numCache>
                <c:formatCode>General</c:formatCode>
                <c:ptCount val="3"/>
                <c:pt idx="0">
                  <c:v>45</c:v>
                </c:pt>
                <c:pt idx="1">
                  <c:v>20</c:v>
                </c:pt>
                <c:pt idx="2">
                  <c:v>35</c:v>
                </c:pt>
              </c:numCache>
            </c:numRef>
          </c:val>
          <c:extLst>
            <c:ext xmlns:c16="http://schemas.microsoft.com/office/drawing/2014/chart" uri="{C3380CC4-5D6E-409C-BE32-E72D297353CC}">
              <c16:uniqueId val="{00000006-CA0D-46B3-BDC6-F1CEA0FC8CD6}"/>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egendEntry>
        <c:idx val="1"/>
        <c:delete val="1"/>
      </c:legendEntry>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180-43C0-92BF-9F44D08E53C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180-43C0-92BF-9F44D08E53C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180-43C0-92BF-9F44D08E53C8}"/>
              </c:ext>
            </c:extLst>
          </c:dPt>
          <c:dLbls>
            <c:dLbl>
              <c:idx val="0"/>
              <c:delete val="1"/>
              <c:extLst>
                <c:ext xmlns:c15="http://schemas.microsoft.com/office/drawing/2012/chart" uri="{CE6537A1-D6FC-4f65-9D91-7224C49458BB}"/>
                <c:ext xmlns:c16="http://schemas.microsoft.com/office/drawing/2014/chart" uri="{C3380CC4-5D6E-409C-BE32-E72D297353CC}">
                  <c16:uniqueId val="{00000001-B180-43C0-92BF-9F44D08E53C8}"/>
                </c:ext>
              </c:extLst>
            </c:dLbl>
            <c:dLbl>
              <c:idx val="1"/>
              <c:layout>
                <c:manualLayout>
                  <c:x val="0.10014184364697085"/>
                  <c:y val="-0.20345890375020881"/>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B180-43C0-92BF-9F44D08E53C8}"/>
                </c:ext>
              </c:extLst>
            </c:dLbl>
            <c:dLbl>
              <c:idx val="2"/>
              <c:delete val="1"/>
              <c:extLst>
                <c:ext xmlns:c15="http://schemas.microsoft.com/office/drawing/2012/chart" uri="{CE6537A1-D6FC-4f65-9D91-7224C49458BB}"/>
                <c:ext xmlns:c16="http://schemas.microsoft.com/office/drawing/2014/chart" uri="{C3380CC4-5D6E-409C-BE32-E72D297353CC}">
                  <c16:uniqueId val="{00000005-B180-43C0-92BF-9F44D08E53C8}"/>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bg1"/>
                    </a:solidFill>
                    <a:latin typeface="+mn-lt"/>
                    <a:ea typeface="+mn-ea"/>
                    <a:cs typeface="+mn-cs"/>
                  </a:defRPr>
                </a:pPr>
                <a:endParaRPr lang="sv-S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Blad1!$A$40:$A$42</c:f>
              <c:strCache>
                <c:ptCount val="3"/>
                <c:pt idx="0">
                  <c:v>RSS med nationellt uppdrag</c:v>
                </c:pt>
                <c:pt idx="1">
                  <c:v>SKR</c:v>
                </c:pt>
                <c:pt idx="2">
                  <c:v>Adda </c:v>
                </c:pt>
              </c:strCache>
            </c:strRef>
          </c:cat>
          <c:val>
            <c:numRef>
              <c:f>Blad1!$B$40:$B$42</c:f>
              <c:numCache>
                <c:formatCode>General</c:formatCode>
                <c:ptCount val="3"/>
                <c:pt idx="0">
                  <c:v>45</c:v>
                </c:pt>
                <c:pt idx="1">
                  <c:v>20</c:v>
                </c:pt>
                <c:pt idx="2">
                  <c:v>35</c:v>
                </c:pt>
              </c:numCache>
            </c:numRef>
          </c:val>
          <c:extLst>
            <c:ext xmlns:c16="http://schemas.microsoft.com/office/drawing/2014/chart" uri="{C3380CC4-5D6E-409C-BE32-E72D297353CC}">
              <c16:uniqueId val="{00000006-B180-43C0-92BF-9F44D08E53C8}"/>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egendEntry>
        <c:idx val="2"/>
        <c:delete val="1"/>
      </c:legendEntry>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3E372E-AF64-40E3-A7EA-3C74F38B777C}" type="doc">
      <dgm:prSet loTypeId="urn:microsoft.com/office/officeart/2005/8/layout/orgChart1" loCatId="hierarchy" qsTypeId="urn:microsoft.com/office/officeart/2005/8/quickstyle/simple1" qsCatId="simple" csTypeId="urn:microsoft.com/office/officeart/2005/8/colors/accent1_5" csCatId="accent1" phldr="1"/>
      <dgm:spPr/>
      <dgm:t>
        <a:bodyPr/>
        <a:lstStyle/>
        <a:p>
          <a:endParaRPr lang="sv-SE"/>
        </a:p>
      </dgm:t>
    </dgm:pt>
    <dgm:pt modelId="{F180A311-DBFC-46EC-BA71-458704C77758}">
      <dgm:prSet phldrT="[Text]" custT="1"/>
      <dgm:spPr/>
      <dgm:t>
        <a:bodyPr/>
        <a:lstStyle/>
        <a:p>
          <a:r>
            <a:rPr lang="sv-SE" sz="1600" b="1" dirty="0">
              <a:solidFill>
                <a:sysClr val="windowText" lastClr="000000"/>
              </a:solidFill>
            </a:rPr>
            <a:t>Dalarnas </a:t>
          </a:r>
          <a:r>
            <a:rPr lang="sv-SE" sz="1600" b="1" dirty="0" smtClean="0">
              <a:solidFill>
                <a:sysClr val="windowText" lastClr="000000"/>
              </a:solidFill>
            </a:rPr>
            <a:t>Hjälpmedelscenter </a:t>
          </a:r>
          <a:r>
            <a:rPr lang="sv-SE" sz="1600" b="0" dirty="0" smtClean="0">
              <a:solidFill>
                <a:sysClr val="windowText" lastClr="000000"/>
              </a:solidFill>
            </a:rPr>
            <a:t>(DHC</a:t>
          </a:r>
          <a:r>
            <a:rPr lang="sv-SE" sz="1600" b="0" dirty="0">
              <a:solidFill>
                <a:sysClr val="windowText" lastClr="000000"/>
              </a:solidFill>
            </a:rPr>
            <a:t>)</a:t>
          </a:r>
          <a:br>
            <a:rPr lang="sv-SE" sz="1600" b="0" dirty="0">
              <a:solidFill>
                <a:sysClr val="windowText" lastClr="000000"/>
              </a:solidFill>
            </a:rPr>
          </a:br>
          <a:r>
            <a:rPr lang="sv-SE" sz="1600" b="0" dirty="0">
              <a:solidFill>
                <a:sysClr val="windowText" lastClr="000000"/>
              </a:solidFill>
            </a:rPr>
            <a:t>Region Dalarna</a:t>
          </a:r>
        </a:p>
      </dgm:t>
    </dgm:pt>
    <dgm:pt modelId="{CD985671-D4CC-4274-82A2-CB837AF2B747}" type="parTrans" cxnId="{FF0F1955-AD3D-48CA-A78D-76157BDD3FA5}">
      <dgm:prSet/>
      <dgm:spPr/>
      <dgm:t>
        <a:bodyPr/>
        <a:lstStyle/>
        <a:p>
          <a:endParaRPr lang="sv-SE">
            <a:solidFill>
              <a:sysClr val="windowText" lastClr="000000"/>
            </a:solidFill>
          </a:endParaRPr>
        </a:p>
      </dgm:t>
    </dgm:pt>
    <dgm:pt modelId="{DE31B43B-7155-4061-91D4-36382B1CE5DB}" type="sibTrans" cxnId="{FF0F1955-AD3D-48CA-A78D-76157BDD3FA5}">
      <dgm:prSet/>
      <dgm:spPr/>
      <dgm:t>
        <a:bodyPr/>
        <a:lstStyle/>
        <a:p>
          <a:endParaRPr lang="sv-SE">
            <a:solidFill>
              <a:sysClr val="windowText" lastClr="000000"/>
            </a:solidFill>
          </a:endParaRPr>
        </a:p>
      </dgm:t>
    </dgm:pt>
    <dgm:pt modelId="{942CDB88-F16A-4DEE-8E48-05FCEE8AD138}" type="asst">
      <dgm:prSet phldrT="[Text]" custT="1"/>
      <dgm:spPr/>
      <dgm:t>
        <a:bodyPr/>
        <a:lstStyle/>
        <a:p>
          <a:r>
            <a:rPr lang="sv-SE" sz="1200" dirty="0">
              <a:solidFill>
                <a:sysClr val="windowText" lastClr="000000"/>
              </a:solidFill>
            </a:rPr>
            <a:t>Ledning &amp; stab</a:t>
          </a:r>
        </a:p>
      </dgm:t>
    </dgm:pt>
    <dgm:pt modelId="{E180734B-D4E2-4237-BCFD-E87E5EB66F68}" type="parTrans" cxnId="{605A875B-8F82-4313-BC21-8D7B0C94EF1A}">
      <dgm:prSet/>
      <dgm:spPr/>
      <dgm:t>
        <a:bodyPr/>
        <a:lstStyle/>
        <a:p>
          <a:endParaRPr lang="sv-SE">
            <a:solidFill>
              <a:sysClr val="windowText" lastClr="000000"/>
            </a:solidFill>
          </a:endParaRPr>
        </a:p>
      </dgm:t>
    </dgm:pt>
    <dgm:pt modelId="{DA5EB1F0-28B5-41C2-B9A6-E1E97B8992F9}" type="sibTrans" cxnId="{605A875B-8F82-4313-BC21-8D7B0C94EF1A}">
      <dgm:prSet/>
      <dgm:spPr/>
      <dgm:t>
        <a:bodyPr/>
        <a:lstStyle/>
        <a:p>
          <a:endParaRPr lang="sv-SE">
            <a:solidFill>
              <a:sysClr val="windowText" lastClr="000000"/>
            </a:solidFill>
          </a:endParaRPr>
        </a:p>
      </dgm:t>
    </dgm:pt>
    <dgm:pt modelId="{833AB7F1-2011-457F-B62C-2935D407DD68}">
      <dgm:prSet phldrT="[Text]" custT="1"/>
      <dgm:spPr/>
      <dgm:t>
        <a:bodyPr/>
        <a:lstStyle/>
        <a:p>
          <a:r>
            <a:rPr lang="sv-SE" sz="1200" dirty="0">
              <a:solidFill>
                <a:sysClr val="windowText" lastClr="000000"/>
              </a:solidFill>
            </a:rPr>
            <a:t>Hjälpmedel Dalarna /Hjälpmedelscentral (FV86)</a:t>
          </a:r>
        </a:p>
        <a:p>
          <a:r>
            <a:rPr lang="sv-SE" sz="1200" dirty="0">
              <a:solidFill>
                <a:sysClr val="windowText" lastClr="000000"/>
              </a:solidFill>
            </a:rPr>
            <a:t> Hjälpmedelsnämnden Dalarna</a:t>
          </a:r>
        </a:p>
      </dgm:t>
    </dgm:pt>
    <dgm:pt modelId="{1D8084CB-829B-4C70-B618-2CACC2C697A9}" type="parTrans" cxnId="{4CD92DA0-54EF-4CC1-B3A5-7E665B6BF720}">
      <dgm:prSet/>
      <dgm:spPr/>
      <dgm:t>
        <a:bodyPr/>
        <a:lstStyle/>
        <a:p>
          <a:endParaRPr lang="sv-SE">
            <a:solidFill>
              <a:sysClr val="windowText" lastClr="000000"/>
            </a:solidFill>
          </a:endParaRPr>
        </a:p>
      </dgm:t>
    </dgm:pt>
    <dgm:pt modelId="{701B3BE1-E846-4278-8C10-4F1C10640C2F}" type="sibTrans" cxnId="{4CD92DA0-54EF-4CC1-B3A5-7E665B6BF720}">
      <dgm:prSet/>
      <dgm:spPr/>
      <dgm:t>
        <a:bodyPr/>
        <a:lstStyle/>
        <a:p>
          <a:endParaRPr lang="sv-SE">
            <a:solidFill>
              <a:sysClr val="windowText" lastClr="000000"/>
            </a:solidFill>
          </a:endParaRPr>
        </a:p>
      </dgm:t>
    </dgm:pt>
    <dgm:pt modelId="{1F49D635-020B-4646-AA44-E21C31888EF6}">
      <dgm:prSet phldrT="[Text]" custT="1"/>
      <dgm:spPr/>
      <dgm:t>
        <a:bodyPr/>
        <a:lstStyle/>
        <a:p>
          <a:r>
            <a:rPr lang="sv-SE" sz="1200" dirty="0">
              <a:solidFill>
                <a:sysClr val="windowText" lastClr="000000"/>
              </a:solidFill>
            </a:rPr>
            <a:t>Hörsel &amp; Syn  Region Dalarna (FV51)</a:t>
          </a:r>
        </a:p>
        <a:p>
          <a:r>
            <a:rPr lang="sv-SE" sz="1200" dirty="0">
              <a:solidFill>
                <a:sysClr val="windowText" lastClr="000000"/>
              </a:solidFill>
            </a:rPr>
            <a:t>Hälso- &amp; sjukvårdsnämnden</a:t>
          </a:r>
        </a:p>
      </dgm:t>
    </dgm:pt>
    <dgm:pt modelId="{0D3D8010-4B7F-407F-8250-2C052652E03C}" type="parTrans" cxnId="{E297B45E-7CA6-44B3-A7FC-07DACDEFB4BB}">
      <dgm:prSet/>
      <dgm:spPr/>
      <dgm:t>
        <a:bodyPr/>
        <a:lstStyle/>
        <a:p>
          <a:endParaRPr lang="sv-SE">
            <a:solidFill>
              <a:sysClr val="windowText" lastClr="000000"/>
            </a:solidFill>
          </a:endParaRPr>
        </a:p>
      </dgm:t>
    </dgm:pt>
    <dgm:pt modelId="{248609BF-F7B9-4027-BEBB-3E27CBA6DF47}" type="sibTrans" cxnId="{E297B45E-7CA6-44B3-A7FC-07DACDEFB4BB}">
      <dgm:prSet/>
      <dgm:spPr/>
      <dgm:t>
        <a:bodyPr/>
        <a:lstStyle/>
        <a:p>
          <a:endParaRPr lang="sv-SE">
            <a:solidFill>
              <a:sysClr val="windowText" lastClr="000000"/>
            </a:solidFill>
          </a:endParaRPr>
        </a:p>
      </dgm:t>
    </dgm:pt>
    <dgm:pt modelId="{EEBFC044-7CED-4ECE-BC9E-07C262BE1FB4}">
      <dgm:prSet custT="1"/>
      <dgm:spPr/>
      <dgm:t>
        <a:bodyPr/>
        <a:lstStyle/>
        <a:p>
          <a:r>
            <a:rPr lang="sv-SE" sz="800" b="1" dirty="0" smtClean="0">
              <a:solidFill>
                <a:sysClr val="windowText" lastClr="000000"/>
              </a:solidFill>
            </a:rPr>
            <a:t>Teknisk Service </a:t>
          </a:r>
          <a:r>
            <a:rPr lang="sv-SE" sz="800" b="0" dirty="0" smtClean="0">
              <a:solidFill>
                <a:sysClr val="windowText" lastClr="000000"/>
              </a:solidFill>
            </a:rPr>
            <a:t>Borlänge</a:t>
          </a:r>
          <a:endParaRPr lang="sv-SE" sz="800" b="0" dirty="0">
            <a:solidFill>
              <a:sysClr val="windowText" lastClr="000000"/>
            </a:solidFill>
          </a:endParaRPr>
        </a:p>
      </dgm:t>
    </dgm:pt>
    <dgm:pt modelId="{C1A3F4F0-8D5D-4202-9E69-D9309B3AE18D}" type="parTrans" cxnId="{3EAA3D81-E549-4675-A60C-FF0FB70F9D54}">
      <dgm:prSet/>
      <dgm:spPr/>
      <dgm:t>
        <a:bodyPr/>
        <a:lstStyle/>
        <a:p>
          <a:endParaRPr lang="sv-SE">
            <a:solidFill>
              <a:sysClr val="windowText" lastClr="000000"/>
            </a:solidFill>
          </a:endParaRPr>
        </a:p>
      </dgm:t>
    </dgm:pt>
    <dgm:pt modelId="{16231C7D-5D71-463D-9605-45ABDF52B55A}" type="sibTrans" cxnId="{3EAA3D81-E549-4675-A60C-FF0FB70F9D54}">
      <dgm:prSet/>
      <dgm:spPr/>
      <dgm:t>
        <a:bodyPr/>
        <a:lstStyle/>
        <a:p>
          <a:endParaRPr lang="sv-SE">
            <a:solidFill>
              <a:sysClr val="windowText" lastClr="000000"/>
            </a:solidFill>
          </a:endParaRPr>
        </a:p>
      </dgm:t>
    </dgm:pt>
    <dgm:pt modelId="{019EC674-9C9D-4E5E-8542-679C5B588AA2}">
      <dgm:prSet custT="1"/>
      <dgm:spPr/>
      <dgm:t>
        <a:bodyPr/>
        <a:lstStyle/>
        <a:p>
          <a:r>
            <a:rPr lang="sv-SE" sz="800" b="1" dirty="0">
              <a:solidFill>
                <a:sysClr val="windowText" lastClr="000000"/>
              </a:solidFill>
            </a:rPr>
            <a:t>Teknisk Hörselvård </a:t>
          </a:r>
          <a:br>
            <a:rPr lang="sv-SE" sz="800" b="1" dirty="0">
              <a:solidFill>
                <a:sysClr val="windowText" lastClr="000000"/>
              </a:solidFill>
            </a:rPr>
          </a:br>
          <a:r>
            <a:rPr lang="sv-SE" sz="800" b="0" dirty="0">
              <a:solidFill>
                <a:sysClr val="windowText" lastClr="000000"/>
              </a:solidFill>
            </a:rPr>
            <a:t>Falun</a:t>
          </a:r>
        </a:p>
      </dgm:t>
    </dgm:pt>
    <dgm:pt modelId="{2CAAAB0B-13D1-4A1F-9223-8E024D1BC348}" type="parTrans" cxnId="{88FD0FBE-5968-471C-8E30-05D346861856}">
      <dgm:prSet/>
      <dgm:spPr/>
      <dgm:t>
        <a:bodyPr/>
        <a:lstStyle/>
        <a:p>
          <a:endParaRPr lang="sv-SE">
            <a:solidFill>
              <a:sysClr val="windowText" lastClr="000000"/>
            </a:solidFill>
          </a:endParaRPr>
        </a:p>
      </dgm:t>
    </dgm:pt>
    <dgm:pt modelId="{A6178370-91A2-4FBB-872F-005A43123493}" type="sibTrans" cxnId="{88FD0FBE-5968-471C-8E30-05D346861856}">
      <dgm:prSet/>
      <dgm:spPr/>
      <dgm:t>
        <a:bodyPr/>
        <a:lstStyle/>
        <a:p>
          <a:endParaRPr lang="sv-SE">
            <a:solidFill>
              <a:sysClr val="windowText" lastClr="000000"/>
            </a:solidFill>
          </a:endParaRPr>
        </a:p>
      </dgm:t>
    </dgm:pt>
    <dgm:pt modelId="{A7F2368C-B0D2-49CA-8142-68244A576616}">
      <dgm:prSet custT="1"/>
      <dgm:spPr/>
      <dgm:t>
        <a:bodyPr/>
        <a:lstStyle/>
        <a:p>
          <a:r>
            <a:rPr lang="sv-SE" sz="800" b="1" dirty="0">
              <a:solidFill>
                <a:sysClr val="windowText" lastClr="000000"/>
              </a:solidFill>
            </a:rPr>
            <a:t>Kundservice</a:t>
          </a:r>
          <a:r>
            <a:rPr lang="sv-SE" sz="800" dirty="0">
              <a:solidFill>
                <a:sysClr val="windowText" lastClr="000000"/>
              </a:solidFill>
            </a:rPr>
            <a:t> </a:t>
          </a:r>
          <a:r>
            <a:rPr lang="sv-SE" sz="800" b="0" dirty="0">
              <a:solidFill>
                <a:sysClr val="windowText" lastClr="000000"/>
              </a:solidFill>
            </a:rPr>
            <a:t>Borlänge</a:t>
          </a:r>
        </a:p>
      </dgm:t>
    </dgm:pt>
    <dgm:pt modelId="{CB492E14-1B80-4AA0-BB81-3269E5E7D5D8}" type="parTrans" cxnId="{BDF8139B-E897-4044-AEB9-AC34D57AB18B}">
      <dgm:prSet/>
      <dgm:spPr/>
      <dgm:t>
        <a:bodyPr/>
        <a:lstStyle/>
        <a:p>
          <a:endParaRPr lang="sv-SE">
            <a:solidFill>
              <a:sysClr val="windowText" lastClr="000000"/>
            </a:solidFill>
          </a:endParaRPr>
        </a:p>
      </dgm:t>
    </dgm:pt>
    <dgm:pt modelId="{35E4EE36-28F8-4B57-8867-888978FDBA42}" type="sibTrans" cxnId="{BDF8139B-E897-4044-AEB9-AC34D57AB18B}">
      <dgm:prSet/>
      <dgm:spPr/>
      <dgm:t>
        <a:bodyPr/>
        <a:lstStyle/>
        <a:p>
          <a:endParaRPr lang="sv-SE">
            <a:solidFill>
              <a:sysClr val="windowText" lastClr="000000"/>
            </a:solidFill>
          </a:endParaRPr>
        </a:p>
      </dgm:t>
    </dgm:pt>
    <dgm:pt modelId="{FE0D61B3-5AEE-44AF-B8B9-0599E3E18A7D}">
      <dgm:prSet custT="1"/>
      <dgm:spPr/>
      <dgm:t>
        <a:bodyPr/>
        <a:lstStyle/>
        <a:p>
          <a:r>
            <a:rPr lang="sv-SE" sz="800" b="1" dirty="0">
              <a:solidFill>
                <a:sysClr val="windowText" lastClr="000000"/>
              </a:solidFill>
            </a:rPr>
            <a:t>Hörcentral </a:t>
          </a:r>
          <a:r>
            <a:rPr lang="sv-SE" sz="800" dirty="0">
              <a:solidFill>
                <a:sysClr val="windowText" lastClr="000000"/>
              </a:solidFill>
            </a:rPr>
            <a:t>Borlänge</a:t>
          </a:r>
        </a:p>
      </dgm:t>
    </dgm:pt>
    <dgm:pt modelId="{FA008B3B-9E19-4303-8615-1370627D7E18}" type="parTrans" cxnId="{3D49C38B-D94D-47CD-B921-F916B52DD926}">
      <dgm:prSet/>
      <dgm:spPr/>
      <dgm:t>
        <a:bodyPr/>
        <a:lstStyle/>
        <a:p>
          <a:endParaRPr lang="sv-SE">
            <a:solidFill>
              <a:sysClr val="windowText" lastClr="000000"/>
            </a:solidFill>
          </a:endParaRPr>
        </a:p>
      </dgm:t>
    </dgm:pt>
    <dgm:pt modelId="{3BA64D3A-8788-4DEF-A396-881994E8B465}" type="sibTrans" cxnId="{3D49C38B-D94D-47CD-B921-F916B52DD926}">
      <dgm:prSet/>
      <dgm:spPr/>
      <dgm:t>
        <a:bodyPr/>
        <a:lstStyle/>
        <a:p>
          <a:endParaRPr lang="sv-SE">
            <a:solidFill>
              <a:sysClr val="windowText" lastClr="000000"/>
            </a:solidFill>
          </a:endParaRPr>
        </a:p>
      </dgm:t>
    </dgm:pt>
    <dgm:pt modelId="{45C00492-C965-408C-9B91-A245109113B2}">
      <dgm:prSet custT="1"/>
      <dgm:spPr/>
      <dgm:t>
        <a:bodyPr/>
        <a:lstStyle/>
        <a:p>
          <a:r>
            <a:rPr lang="sv-SE" sz="800" b="1" dirty="0" smtClean="0">
              <a:solidFill>
                <a:sysClr val="windowText" lastClr="000000"/>
              </a:solidFill>
            </a:rPr>
            <a:t>Logistik &amp; </a:t>
          </a:r>
          <a:br>
            <a:rPr lang="sv-SE" sz="800" b="1" dirty="0" smtClean="0">
              <a:solidFill>
                <a:sysClr val="windowText" lastClr="000000"/>
              </a:solidFill>
            </a:rPr>
          </a:br>
          <a:r>
            <a:rPr lang="sv-SE" sz="800" b="1" dirty="0" smtClean="0">
              <a:solidFill>
                <a:sysClr val="windowText" lastClr="000000"/>
              </a:solidFill>
            </a:rPr>
            <a:t>Inre Service</a:t>
          </a:r>
          <a:br>
            <a:rPr lang="sv-SE" sz="800" b="1" dirty="0" smtClean="0">
              <a:solidFill>
                <a:sysClr val="windowText" lastClr="000000"/>
              </a:solidFill>
            </a:rPr>
          </a:br>
          <a:r>
            <a:rPr lang="sv-SE" sz="800" b="0" dirty="0" smtClean="0">
              <a:solidFill>
                <a:sysClr val="windowText" lastClr="000000"/>
              </a:solidFill>
            </a:rPr>
            <a:t>Falun</a:t>
          </a:r>
          <a:endParaRPr lang="sv-SE" sz="800" b="0" dirty="0">
            <a:solidFill>
              <a:sysClr val="windowText" lastClr="000000"/>
            </a:solidFill>
          </a:endParaRPr>
        </a:p>
      </dgm:t>
    </dgm:pt>
    <dgm:pt modelId="{7664534E-A9D5-44F7-8748-19E59C276DCC}" type="parTrans" cxnId="{2E6514A1-DB36-45EA-A85F-F0C3D44F35A8}">
      <dgm:prSet/>
      <dgm:spPr/>
      <dgm:t>
        <a:bodyPr/>
        <a:lstStyle/>
        <a:p>
          <a:endParaRPr lang="sv-SE">
            <a:solidFill>
              <a:sysClr val="windowText" lastClr="000000"/>
            </a:solidFill>
          </a:endParaRPr>
        </a:p>
      </dgm:t>
    </dgm:pt>
    <dgm:pt modelId="{62962F11-2CC6-49E3-B073-20C46A8BAF70}" type="sibTrans" cxnId="{2E6514A1-DB36-45EA-A85F-F0C3D44F35A8}">
      <dgm:prSet/>
      <dgm:spPr/>
      <dgm:t>
        <a:bodyPr/>
        <a:lstStyle/>
        <a:p>
          <a:endParaRPr lang="sv-SE">
            <a:solidFill>
              <a:sysClr val="windowText" lastClr="000000"/>
            </a:solidFill>
          </a:endParaRPr>
        </a:p>
      </dgm:t>
    </dgm:pt>
    <dgm:pt modelId="{719BA36D-FCDE-4868-8717-66E8E57623E9}">
      <dgm:prSet custT="1"/>
      <dgm:spPr/>
      <dgm:t>
        <a:bodyPr/>
        <a:lstStyle/>
        <a:p>
          <a:r>
            <a:rPr lang="sv-SE" sz="800" b="1" dirty="0">
              <a:solidFill>
                <a:sysClr val="windowText" lastClr="000000"/>
              </a:solidFill>
            </a:rPr>
            <a:t>Pedagogisk Hörselvård </a:t>
          </a:r>
          <a:r>
            <a:rPr lang="sv-SE" sz="800" dirty="0">
              <a:solidFill>
                <a:sysClr val="windowText" lastClr="000000"/>
              </a:solidFill>
            </a:rPr>
            <a:t>Borlänge</a:t>
          </a:r>
        </a:p>
      </dgm:t>
    </dgm:pt>
    <dgm:pt modelId="{9B938543-FB0D-4198-9B12-DDC6308BBC40}" type="parTrans" cxnId="{0A681F7D-7FB9-4CBE-BFD7-E58698E5FE9B}">
      <dgm:prSet/>
      <dgm:spPr/>
      <dgm:t>
        <a:bodyPr/>
        <a:lstStyle/>
        <a:p>
          <a:endParaRPr lang="sv-SE">
            <a:solidFill>
              <a:sysClr val="windowText" lastClr="000000"/>
            </a:solidFill>
          </a:endParaRPr>
        </a:p>
      </dgm:t>
    </dgm:pt>
    <dgm:pt modelId="{62D34C84-8AB8-4BF6-995A-F91981B1094D}" type="sibTrans" cxnId="{0A681F7D-7FB9-4CBE-BFD7-E58698E5FE9B}">
      <dgm:prSet/>
      <dgm:spPr/>
      <dgm:t>
        <a:bodyPr/>
        <a:lstStyle/>
        <a:p>
          <a:endParaRPr lang="sv-SE">
            <a:solidFill>
              <a:sysClr val="windowText" lastClr="000000"/>
            </a:solidFill>
          </a:endParaRPr>
        </a:p>
      </dgm:t>
    </dgm:pt>
    <dgm:pt modelId="{ABBD20E6-FC5F-45DC-916A-DC488BA556A4}">
      <dgm:prSet custT="1"/>
      <dgm:spPr/>
      <dgm:t>
        <a:bodyPr/>
        <a:lstStyle/>
        <a:p>
          <a:r>
            <a:rPr lang="sv-SE" sz="800" b="1" dirty="0" smtClean="0">
              <a:solidFill>
                <a:sysClr val="windowText" lastClr="000000"/>
              </a:solidFill>
            </a:rPr>
            <a:t>Rörelse</a:t>
          </a:r>
          <a:br>
            <a:rPr lang="sv-SE" sz="800" b="1" dirty="0" smtClean="0">
              <a:solidFill>
                <a:sysClr val="windowText" lastClr="000000"/>
              </a:solidFill>
            </a:rPr>
          </a:br>
          <a:r>
            <a:rPr lang="sv-SE" sz="800" dirty="0" smtClean="0">
              <a:solidFill>
                <a:sysClr val="windowText" lastClr="000000"/>
              </a:solidFill>
            </a:rPr>
            <a:t> Falun</a:t>
          </a:r>
          <a:endParaRPr lang="sv-SE" sz="800" dirty="0">
            <a:solidFill>
              <a:sysClr val="windowText" lastClr="000000"/>
            </a:solidFill>
          </a:endParaRPr>
        </a:p>
      </dgm:t>
    </dgm:pt>
    <dgm:pt modelId="{0229D0F7-4A1B-4503-B47B-4F9A710D4E46}" type="parTrans" cxnId="{A583AFA3-531B-4AEE-B67C-EDF24918959F}">
      <dgm:prSet/>
      <dgm:spPr/>
      <dgm:t>
        <a:bodyPr/>
        <a:lstStyle/>
        <a:p>
          <a:endParaRPr lang="sv-SE">
            <a:solidFill>
              <a:sysClr val="windowText" lastClr="000000"/>
            </a:solidFill>
          </a:endParaRPr>
        </a:p>
      </dgm:t>
    </dgm:pt>
    <dgm:pt modelId="{01DE679F-CE91-40E3-8853-F3F0FE426F3B}" type="sibTrans" cxnId="{A583AFA3-531B-4AEE-B67C-EDF24918959F}">
      <dgm:prSet/>
      <dgm:spPr/>
      <dgm:t>
        <a:bodyPr/>
        <a:lstStyle/>
        <a:p>
          <a:endParaRPr lang="sv-SE">
            <a:solidFill>
              <a:sysClr val="windowText" lastClr="000000"/>
            </a:solidFill>
          </a:endParaRPr>
        </a:p>
      </dgm:t>
    </dgm:pt>
    <dgm:pt modelId="{F7A32915-C487-4E01-B62E-D3197CC8A4C3}">
      <dgm:prSet custT="1"/>
      <dgm:spPr/>
      <dgm:t>
        <a:bodyPr/>
        <a:lstStyle/>
        <a:p>
          <a:r>
            <a:rPr lang="sv-SE" sz="800" b="1" dirty="0">
              <a:solidFill>
                <a:sysClr val="windowText" lastClr="000000"/>
              </a:solidFill>
            </a:rPr>
            <a:t>Syncentral </a:t>
          </a:r>
          <a:r>
            <a:rPr lang="sv-SE" sz="800" dirty="0">
              <a:solidFill>
                <a:sysClr val="windowText" lastClr="000000"/>
              </a:solidFill>
            </a:rPr>
            <a:t>Borlänge</a:t>
          </a:r>
        </a:p>
      </dgm:t>
    </dgm:pt>
    <dgm:pt modelId="{0534CEB1-E642-4F3B-B6A0-F28B10ACACCC}" type="parTrans" cxnId="{BE53A973-8111-42EE-883F-9866034B49B2}">
      <dgm:prSet/>
      <dgm:spPr/>
      <dgm:t>
        <a:bodyPr/>
        <a:lstStyle/>
        <a:p>
          <a:endParaRPr lang="sv-SE">
            <a:solidFill>
              <a:sysClr val="windowText" lastClr="000000"/>
            </a:solidFill>
          </a:endParaRPr>
        </a:p>
      </dgm:t>
    </dgm:pt>
    <dgm:pt modelId="{FFCA2B1E-B824-4299-9BB6-007DD9F424C5}" type="sibTrans" cxnId="{BE53A973-8111-42EE-883F-9866034B49B2}">
      <dgm:prSet/>
      <dgm:spPr/>
      <dgm:t>
        <a:bodyPr/>
        <a:lstStyle/>
        <a:p>
          <a:endParaRPr lang="sv-SE">
            <a:solidFill>
              <a:sysClr val="windowText" lastClr="000000"/>
            </a:solidFill>
          </a:endParaRPr>
        </a:p>
      </dgm:t>
    </dgm:pt>
    <dgm:pt modelId="{767DC5B4-1E8E-4CFF-A2DF-16B7D1584DED}">
      <dgm:prSet custT="1"/>
      <dgm:spPr/>
      <dgm:t>
        <a:bodyPr/>
        <a:lstStyle/>
        <a:p>
          <a:r>
            <a:rPr lang="sv-SE" sz="800" b="1" dirty="0">
              <a:solidFill>
                <a:sysClr val="windowText" lastClr="000000"/>
              </a:solidFill>
            </a:rPr>
            <a:t>*KLOK</a:t>
          </a:r>
          <a:br>
            <a:rPr lang="sv-SE" sz="800" b="1" dirty="0">
              <a:solidFill>
                <a:sysClr val="windowText" lastClr="000000"/>
              </a:solidFill>
            </a:rPr>
          </a:br>
          <a:r>
            <a:rPr lang="sv-SE" sz="800" dirty="0">
              <a:solidFill>
                <a:sysClr val="windowText" lastClr="000000"/>
              </a:solidFill>
            </a:rPr>
            <a:t>Borlänge</a:t>
          </a:r>
        </a:p>
      </dgm:t>
    </dgm:pt>
    <dgm:pt modelId="{F050353E-07A9-4F5E-BE4A-CA9C30248877}" type="parTrans" cxnId="{017CD93B-4ACF-4450-9412-77AE9C578C9D}">
      <dgm:prSet/>
      <dgm:spPr/>
      <dgm:t>
        <a:bodyPr/>
        <a:lstStyle/>
        <a:p>
          <a:endParaRPr lang="sv-SE">
            <a:solidFill>
              <a:sysClr val="windowText" lastClr="000000"/>
            </a:solidFill>
          </a:endParaRPr>
        </a:p>
      </dgm:t>
    </dgm:pt>
    <dgm:pt modelId="{32355A7E-B25F-4A9D-ACF6-72E1905887BE}" type="sibTrans" cxnId="{017CD93B-4ACF-4450-9412-77AE9C578C9D}">
      <dgm:prSet/>
      <dgm:spPr/>
      <dgm:t>
        <a:bodyPr/>
        <a:lstStyle/>
        <a:p>
          <a:endParaRPr lang="sv-SE">
            <a:solidFill>
              <a:sysClr val="windowText" lastClr="000000"/>
            </a:solidFill>
          </a:endParaRPr>
        </a:p>
      </dgm:t>
    </dgm:pt>
    <dgm:pt modelId="{C58BFECD-E3AC-43C3-B0B8-362A089583D4}">
      <dgm:prSet custT="1"/>
      <dgm:spPr/>
      <dgm:t>
        <a:bodyPr/>
        <a:lstStyle/>
        <a:p>
          <a:r>
            <a:rPr lang="sv-SE" sz="800" b="1" dirty="0">
              <a:solidFill>
                <a:sysClr val="windowText" lastClr="000000"/>
              </a:solidFill>
            </a:rPr>
            <a:t>Tolkcentral</a:t>
          </a:r>
          <a:r>
            <a:rPr lang="sv-SE" sz="800" dirty="0">
              <a:solidFill>
                <a:sysClr val="windowText" lastClr="000000"/>
              </a:solidFill>
            </a:rPr>
            <a:t> Borlänge</a:t>
          </a:r>
        </a:p>
      </dgm:t>
    </dgm:pt>
    <dgm:pt modelId="{CB381E36-23CD-4427-8392-041EF4CFA895}" type="parTrans" cxnId="{DE7D9FB6-5830-4C9E-BD8B-53AE23840EBD}">
      <dgm:prSet/>
      <dgm:spPr/>
      <dgm:t>
        <a:bodyPr/>
        <a:lstStyle/>
        <a:p>
          <a:endParaRPr lang="sv-SE">
            <a:solidFill>
              <a:sysClr val="windowText" lastClr="000000"/>
            </a:solidFill>
          </a:endParaRPr>
        </a:p>
      </dgm:t>
    </dgm:pt>
    <dgm:pt modelId="{1AC235A4-A8EC-486B-8BCF-D13CCE416D07}" type="sibTrans" cxnId="{DE7D9FB6-5830-4C9E-BD8B-53AE23840EBD}">
      <dgm:prSet/>
      <dgm:spPr/>
      <dgm:t>
        <a:bodyPr/>
        <a:lstStyle/>
        <a:p>
          <a:endParaRPr lang="sv-SE">
            <a:solidFill>
              <a:sysClr val="windowText" lastClr="000000"/>
            </a:solidFill>
          </a:endParaRPr>
        </a:p>
      </dgm:t>
    </dgm:pt>
    <dgm:pt modelId="{4C13C875-7422-41F1-AB91-3B61B61A2BD4}">
      <dgm:prSet custT="1"/>
      <dgm:spPr/>
      <dgm:t>
        <a:bodyPr/>
        <a:lstStyle/>
        <a:p>
          <a:r>
            <a:rPr lang="sv-SE" sz="800" b="1" dirty="0">
              <a:solidFill>
                <a:sysClr val="windowText" lastClr="000000"/>
              </a:solidFill>
            </a:rPr>
            <a:t>*PMB</a:t>
          </a:r>
          <a:r>
            <a:rPr lang="sv-SE" sz="800" dirty="0">
              <a:solidFill>
                <a:sysClr val="windowText" lastClr="000000"/>
              </a:solidFill>
            </a:rPr>
            <a:t> Borlänge</a:t>
          </a:r>
        </a:p>
      </dgm:t>
    </dgm:pt>
    <dgm:pt modelId="{5BEB55AE-ED78-4D65-B197-4B4514B8F0FF}" type="parTrans" cxnId="{C48AD8F8-B551-4577-A239-A9979E7B4B75}">
      <dgm:prSet/>
      <dgm:spPr/>
      <dgm:t>
        <a:bodyPr/>
        <a:lstStyle/>
        <a:p>
          <a:endParaRPr lang="sv-SE">
            <a:solidFill>
              <a:sysClr val="windowText" lastClr="000000"/>
            </a:solidFill>
          </a:endParaRPr>
        </a:p>
      </dgm:t>
    </dgm:pt>
    <dgm:pt modelId="{428FCBDF-1A40-490F-B507-BC52CC9A111B}" type="sibTrans" cxnId="{C48AD8F8-B551-4577-A239-A9979E7B4B75}">
      <dgm:prSet/>
      <dgm:spPr/>
      <dgm:t>
        <a:bodyPr/>
        <a:lstStyle/>
        <a:p>
          <a:endParaRPr lang="sv-SE">
            <a:solidFill>
              <a:sysClr val="windowText" lastClr="000000"/>
            </a:solidFill>
          </a:endParaRPr>
        </a:p>
      </dgm:t>
    </dgm:pt>
    <dgm:pt modelId="{462C3E86-8298-4AC1-85F8-62AAC3B63299}">
      <dgm:prSet custT="1"/>
      <dgm:spPr/>
      <dgm:t>
        <a:bodyPr/>
        <a:lstStyle/>
        <a:p>
          <a:r>
            <a:rPr lang="sv-SE" sz="800" b="1" dirty="0">
              <a:solidFill>
                <a:sysClr val="windowText" lastClr="000000"/>
              </a:solidFill>
            </a:rPr>
            <a:t>Entreprenad</a:t>
          </a:r>
        </a:p>
      </dgm:t>
    </dgm:pt>
    <dgm:pt modelId="{5A6F8373-A670-4046-A117-ACA9BA78EF13}" type="parTrans" cxnId="{58D50DB2-25BB-4B8E-8212-D166329A8FD2}">
      <dgm:prSet/>
      <dgm:spPr/>
      <dgm:t>
        <a:bodyPr/>
        <a:lstStyle/>
        <a:p>
          <a:endParaRPr lang="sv-SE">
            <a:solidFill>
              <a:sysClr val="windowText" lastClr="000000"/>
            </a:solidFill>
          </a:endParaRPr>
        </a:p>
      </dgm:t>
    </dgm:pt>
    <dgm:pt modelId="{3E6FF084-52C4-4DD8-A97A-08FD3B24212F}" type="sibTrans" cxnId="{58D50DB2-25BB-4B8E-8212-D166329A8FD2}">
      <dgm:prSet/>
      <dgm:spPr/>
      <dgm:t>
        <a:bodyPr/>
        <a:lstStyle/>
        <a:p>
          <a:endParaRPr lang="sv-SE">
            <a:solidFill>
              <a:sysClr val="windowText" lastClr="000000"/>
            </a:solidFill>
          </a:endParaRPr>
        </a:p>
      </dgm:t>
    </dgm:pt>
    <dgm:pt modelId="{A0DBCEA4-D76C-4F08-B8FA-A3ED95A092BB}">
      <dgm:prSet custT="1"/>
      <dgm:spPr/>
      <dgm:t>
        <a:bodyPr/>
        <a:lstStyle/>
        <a:p>
          <a:r>
            <a:rPr lang="sv-SE" sz="800" dirty="0" smtClean="0">
              <a:solidFill>
                <a:sysClr val="windowText" lastClr="000000"/>
              </a:solidFill>
            </a:rPr>
            <a:t>Filial </a:t>
          </a:r>
          <a:r>
            <a:rPr lang="sv-SE" sz="800" dirty="0">
              <a:solidFill>
                <a:sysClr val="windowText" lastClr="000000"/>
              </a:solidFill>
            </a:rPr>
            <a:t>Avesta</a:t>
          </a:r>
        </a:p>
      </dgm:t>
    </dgm:pt>
    <dgm:pt modelId="{CFD6CD0F-8783-4D0F-AC86-ED2C8BA46C45}" type="parTrans" cxnId="{E5FB77AF-D329-4520-B8B5-7003DE8A6636}">
      <dgm:prSet/>
      <dgm:spPr/>
      <dgm:t>
        <a:bodyPr/>
        <a:lstStyle/>
        <a:p>
          <a:endParaRPr lang="sv-SE">
            <a:solidFill>
              <a:sysClr val="windowText" lastClr="000000"/>
            </a:solidFill>
          </a:endParaRPr>
        </a:p>
      </dgm:t>
    </dgm:pt>
    <dgm:pt modelId="{0FFD6A8D-FA1D-4B3A-B637-A2AD74041F70}" type="sibTrans" cxnId="{E5FB77AF-D329-4520-B8B5-7003DE8A6636}">
      <dgm:prSet/>
      <dgm:spPr/>
      <dgm:t>
        <a:bodyPr/>
        <a:lstStyle/>
        <a:p>
          <a:endParaRPr lang="sv-SE">
            <a:solidFill>
              <a:sysClr val="windowText" lastClr="000000"/>
            </a:solidFill>
          </a:endParaRPr>
        </a:p>
      </dgm:t>
    </dgm:pt>
    <dgm:pt modelId="{0721920A-8F8F-4F15-ABD9-F0B63250CC49}">
      <dgm:prSet custT="1"/>
      <dgm:spPr/>
      <dgm:t>
        <a:bodyPr/>
        <a:lstStyle/>
        <a:p>
          <a:r>
            <a:rPr lang="sv-SE" sz="800" dirty="0" smtClean="0">
              <a:solidFill>
                <a:sysClr val="windowText" lastClr="000000"/>
              </a:solidFill>
            </a:rPr>
            <a:t>Filial Falun</a:t>
          </a:r>
          <a:endParaRPr lang="sv-SE" sz="800" dirty="0">
            <a:solidFill>
              <a:sysClr val="windowText" lastClr="000000"/>
            </a:solidFill>
          </a:endParaRPr>
        </a:p>
      </dgm:t>
    </dgm:pt>
    <dgm:pt modelId="{8102477A-BD39-4191-BE93-322E1CAD488C}" type="parTrans" cxnId="{2FCDF4A2-BC2C-45AE-8261-16DCF041736F}">
      <dgm:prSet/>
      <dgm:spPr/>
      <dgm:t>
        <a:bodyPr/>
        <a:lstStyle/>
        <a:p>
          <a:endParaRPr lang="sv-SE">
            <a:solidFill>
              <a:sysClr val="windowText" lastClr="000000"/>
            </a:solidFill>
          </a:endParaRPr>
        </a:p>
      </dgm:t>
    </dgm:pt>
    <dgm:pt modelId="{A3F07F78-2A26-48D2-A129-B8178EA826A1}" type="sibTrans" cxnId="{2FCDF4A2-BC2C-45AE-8261-16DCF041736F}">
      <dgm:prSet/>
      <dgm:spPr/>
      <dgm:t>
        <a:bodyPr/>
        <a:lstStyle/>
        <a:p>
          <a:endParaRPr lang="sv-SE">
            <a:solidFill>
              <a:sysClr val="windowText" lastClr="000000"/>
            </a:solidFill>
          </a:endParaRPr>
        </a:p>
      </dgm:t>
    </dgm:pt>
    <dgm:pt modelId="{4442389C-CB37-438F-BAB2-1DBD7618E876}">
      <dgm:prSet custT="1"/>
      <dgm:spPr/>
      <dgm:t>
        <a:bodyPr/>
        <a:lstStyle/>
        <a:p>
          <a:r>
            <a:rPr lang="sv-SE" sz="800" dirty="0" smtClean="0">
              <a:solidFill>
                <a:sysClr val="windowText" lastClr="000000"/>
              </a:solidFill>
            </a:rPr>
            <a:t>Filial Ludvika</a:t>
          </a:r>
          <a:endParaRPr lang="sv-SE" sz="800" dirty="0">
            <a:solidFill>
              <a:sysClr val="windowText" lastClr="000000"/>
            </a:solidFill>
          </a:endParaRPr>
        </a:p>
      </dgm:t>
    </dgm:pt>
    <dgm:pt modelId="{94B6B1AE-D74E-4E9A-8783-28690E8A3002}" type="parTrans" cxnId="{53A61BC8-F15D-4483-A769-C5CBF456B204}">
      <dgm:prSet/>
      <dgm:spPr/>
      <dgm:t>
        <a:bodyPr/>
        <a:lstStyle/>
        <a:p>
          <a:endParaRPr lang="sv-SE">
            <a:solidFill>
              <a:sysClr val="windowText" lastClr="000000"/>
            </a:solidFill>
          </a:endParaRPr>
        </a:p>
      </dgm:t>
    </dgm:pt>
    <dgm:pt modelId="{535DD1B9-CB38-43A8-A4C4-EC4EA1618B78}" type="sibTrans" cxnId="{53A61BC8-F15D-4483-A769-C5CBF456B204}">
      <dgm:prSet/>
      <dgm:spPr/>
      <dgm:t>
        <a:bodyPr/>
        <a:lstStyle/>
        <a:p>
          <a:endParaRPr lang="sv-SE">
            <a:solidFill>
              <a:sysClr val="windowText" lastClr="000000"/>
            </a:solidFill>
          </a:endParaRPr>
        </a:p>
      </dgm:t>
    </dgm:pt>
    <dgm:pt modelId="{5BB49AE2-9348-4A0B-B114-A6948D8D550B}">
      <dgm:prSet custT="1"/>
      <dgm:spPr/>
      <dgm:t>
        <a:bodyPr/>
        <a:lstStyle/>
        <a:p>
          <a:r>
            <a:rPr lang="sv-SE" sz="800" dirty="0" smtClean="0">
              <a:solidFill>
                <a:sysClr val="windowText" lastClr="000000"/>
              </a:solidFill>
            </a:rPr>
            <a:t>Filial Mora</a:t>
          </a:r>
          <a:endParaRPr lang="sv-SE" sz="800" dirty="0">
            <a:solidFill>
              <a:sysClr val="windowText" lastClr="000000"/>
            </a:solidFill>
          </a:endParaRPr>
        </a:p>
      </dgm:t>
    </dgm:pt>
    <dgm:pt modelId="{CC5BB7F0-2DD8-4AE9-87ED-0F60F19C93BF}" type="parTrans" cxnId="{78C0E445-7336-40E2-BAD8-5D1A36D93D7C}">
      <dgm:prSet/>
      <dgm:spPr/>
      <dgm:t>
        <a:bodyPr/>
        <a:lstStyle/>
        <a:p>
          <a:endParaRPr lang="sv-SE">
            <a:solidFill>
              <a:sysClr val="windowText" lastClr="000000"/>
            </a:solidFill>
          </a:endParaRPr>
        </a:p>
      </dgm:t>
    </dgm:pt>
    <dgm:pt modelId="{FEFC4E60-1B33-4EBB-B1A9-F22CA1751299}" type="sibTrans" cxnId="{78C0E445-7336-40E2-BAD8-5D1A36D93D7C}">
      <dgm:prSet/>
      <dgm:spPr/>
      <dgm:t>
        <a:bodyPr/>
        <a:lstStyle/>
        <a:p>
          <a:endParaRPr lang="sv-SE">
            <a:solidFill>
              <a:sysClr val="windowText" lastClr="000000"/>
            </a:solidFill>
          </a:endParaRPr>
        </a:p>
      </dgm:t>
    </dgm:pt>
    <dgm:pt modelId="{A44C53FC-EFDE-43AB-8B99-04D8B429DE77}">
      <dgm:prSet custT="1"/>
      <dgm:spPr/>
      <dgm:t>
        <a:bodyPr/>
        <a:lstStyle/>
        <a:p>
          <a:r>
            <a:rPr lang="sv-SE" sz="800" dirty="0" smtClean="0">
              <a:solidFill>
                <a:sysClr val="windowText" lastClr="000000"/>
              </a:solidFill>
            </a:rPr>
            <a:t>O-förråd Avesta</a:t>
          </a:r>
          <a:endParaRPr lang="sv-SE" sz="800" dirty="0">
            <a:solidFill>
              <a:sysClr val="windowText" lastClr="000000"/>
            </a:solidFill>
          </a:endParaRPr>
        </a:p>
      </dgm:t>
    </dgm:pt>
    <dgm:pt modelId="{248CA175-22C9-4C2D-ADBB-6452F658F5EE}" type="parTrans" cxnId="{4A8728A3-994E-4C34-BA21-33B0A3FE5789}">
      <dgm:prSet/>
      <dgm:spPr/>
      <dgm:t>
        <a:bodyPr/>
        <a:lstStyle/>
        <a:p>
          <a:endParaRPr lang="sv-SE">
            <a:solidFill>
              <a:sysClr val="windowText" lastClr="000000"/>
            </a:solidFill>
          </a:endParaRPr>
        </a:p>
      </dgm:t>
    </dgm:pt>
    <dgm:pt modelId="{8D015554-C2E7-477C-ACAF-0057819D54A8}" type="sibTrans" cxnId="{4A8728A3-994E-4C34-BA21-33B0A3FE5789}">
      <dgm:prSet/>
      <dgm:spPr/>
      <dgm:t>
        <a:bodyPr/>
        <a:lstStyle/>
        <a:p>
          <a:endParaRPr lang="sv-SE">
            <a:solidFill>
              <a:sysClr val="windowText" lastClr="000000"/>
            </a:solidFill>
          </a:endParaRPr>
        </a:p>
      </dgm:t>
    </dgm:pt>
    <dgm:pt modelId="{D2789491-743B-43E9-9EAA-367ADD57F75A}">
      <dgm:prSet custT="1"/>
      <dgm:spPr/>
      <dgm:t>
        <a:bodyPr/>
        <a:lstStyle/>
        <a:p>
          <a:r>
            <a:rPr lang="sv-SE" sz="800" dirty="0" smtClean="0">
              <a:solidFill>
                <a:sysClr val="windowText" lastClr="000000"/>
              </a:solidFill>
            </a:rPr>
            <a:t>O-förråd</a:t>
          </a:r>
          <a:br>
            <a:rPr lang="sv-SE" sz="800" dirty="0" smtClean="0">
              <a:solidFill>
                <a:sysClr val="windowText" lastClr="000000"/>
              </a:solidFill>
            </a:rPr>
          </a:br>
          <a:r>
            <a:rPr lang="sv-SE" sz="800" dirty="0" smtClean="0">
              <a:solidFill>
                <a:sysClr val="windowText" lastClr="000000"/>
              </a:solidFill>
            </a:rPr>
            <a:t>Falun</a:t>
          </a:r>
          <a:endParaRPr lang="sv-SE" sz="800" dirty="0">
            <a:solidFill>
              <a:sysClr val="windowText" lastClr="000000"/>
            </a:solidFill>
          </a:endParaRPr>
        </a:p>
      </dgm:t>
    </dgm:pt>
    <dgm:pt modelId="{38101976-77D8-40B7-98AB-C35C87D94500}" type="parTrans" cxnId="{4F9D3ABA-F9D3-45C3-9C39-C2849B625EF9}">
      <dgm:prSet/>
      <dgm:spPr/>
      <dgm:t>
        <a:bodyPr/>
        <a:lstStyle/>
        <a:p>
          <a:endParaRPr lang="sv-SE">
            <a:solidFill>
              <a:sysClr val="windowText" lastClr="000000"/>
            </a:solidFill>
          </a:endParaRPr>
        </a:p>
      </dgm:t>
    </dgm:pt>
    <dgm:pt modelId="{642DC6FB-9EB7-43D7-A9FD-72FAB372203E}" type="sibTrans" cxnId="{4F9D3ABA-F9D3-45C3-9C39-C2849B625EF9}">
      <dgm:prSet/>
      <dgm:spPr/>
      <dgm:t>
        <a:bodyPr/>
        <a:lstStyle/>
        <a:p>
          <a:endParaRPr lang="sv-SE">
            <a:solidFill>
              <a:sysClr val="windowText" lastClr="000000"/>
            </a:solidFill>
          </a:endParaRPr>
        </a:p>
      </dgm:t>
    </dgm:pt>
    <dgm:pt modelId="{766802A2-C1AF-48EC-862B-05C51A23A435}">
      <dgm:prSet custT="1"/>
      <dgm:spPr/>
      <dgm:t>
        <a:bodyPr/>
        <a:lstStyle/>
        <a:p>
          <a:r>
            <a:rPr lang="sv-SE" sz="800" dirty="0" smtClean="0">
              <a:solidFill>
                <a:sysClr val="windowText" lastClr="000000"/>
              </a:solidFill>
            </a:rPr>
            <a:t>O-förråd Falun</a:t>
          </a:r>
          <a:endParaRPr lang="sv-SE" sz="800" dirty="0">
            <a:solidFill>
              <a:sysClr val="windowText" lastClr="000000"/>
            </a:solidFill>
          </a:endParaRPr>
        </a:p>
      </dgm:t>
    </dgm:pt>
    <dgm:pt modelId="{8494CBC0-6D6D-4582-B64C-E6595BD92A49}" type="parTrans" cxnId="{B988846B-6DA3-4C5E-9A74-29254935BD98}">
      <dgm:prSet/>
      <dgm:spPr/>
      <dgm:t>
        <a:bodyPr/>
        <a:lstStyle/>
        <a:p>
          <a:endParaRPr lang="sv-SE">
            <a:solidFill>
              <a:sysClr val="windowText" lastClr="000000"/>
            </a:solidFill>
          </a:endParaRPr>
        </a:p>
      </dgm:t>
    </dgm:pt>
    <dgm:pt modelId="{0AAE4C0B-5B38-4D87-A3D1-D896046B8458}" type="sibTrans" cxnId="{B988846B-6DA3-4C5E-9A74-29254935BD98}">
      <dgm:prSet/>
      <dgm:spPr/>
      <dgm:t>
        <a:bodyPr/>
        <a:lstStyle/>
        <a:p>
          <a:endParaRPr lang="sv-SE">
            <a:solidFill>
              <a:sysClr val="windowText" lastClr="000000"/>
            </a:solidFill>
          </a:endParaRPr>
        </a:p>
      </dgm:t>
    </dgm:pt>
    <dgm:pt modelId="{9DC6596A-7557-4C49-8655-C7B139041BF9}">
      <dgm:prSet custT="1"/>
      <dgm:spPr/>
      <dgm:t>
        <a:bodyPr/>
        <a:lstStyle/>
        <a:p>
          <a:r>
            <a:rPr lang="sv-SE" sz="800" dirty="0" smtClean="0">
              <a:solidFill>
                <a:sysClr val="windowText" lastClr="000000"/>
              </a:solidFill>
            </a:rPr>
            <a:t>O-förråd</a:t>
          </a:r>
          <a:br>
            <a:rPr lang="sv-SE" sz="800" dirty="0" smtClean="0">
              <a:solidFill>
                <a:sysClr val="windowText" lastClr="000000"/>
              </a:solidFill>
            </a:rPr>
          </a:br>
          <a:r>
            <a:rPr lang="sv-SE" sz="800" dirty="0" smtClean="0">
              <a:solidFill>
                <a:sysClr val="windowText" lastClr="000000"/>
              </a:solidFill>
            </a:rPr>
            <a:t>Ludvika</a:t>
          </a:r>
          <a:endParaRPr lang="sv-SE" sz="800" dirty="0">
            <a:solidFill>
              <a:sysClr val="windowText" lastClr="000000"/>
            </a:solidFill>
          </a:endParaRPr>
        </a:p>
      </dgm:t>
    </dgm:pt>
    <dgm:pt modelId="{062BE54B-10AD-480C-8D02-A2964B73309C}" type="parTrans" cxnId="{41E8CD60-6C4F-4735-AD4C-7A11386D0ADA}">
      <dgm:prSet/>
      <dgm:spPr/>
      <dgm:t>
        <a:bodyPr/>
        <a:lstStyle/>
        <a:p>
          <a:endParaRPr lang="sv-SE">
            <a:solidFill>
              <a:sysClr val="windowText" lastClr="000000"/>
            </a:solidFill>
          </a:endParaRPr>
        </a:p>
      </dgm:t>
    </dgm:pt>
    <dgm:pt modelId="{5667F841-94C0-432A-AC54-F7DCDB8CDD98}" type="sibTrans" cxnId="{41E8CD60-6C4F-4735-AD4C-7A11386D0ADA}">
      <dgm:prSet/>
      <dgm:spPr/>
      <dgm:t>
        <a:bodyPr/>
        <a:lstStyle/>
        <a:p>
          <a:endParaRPr lang="sv-SE">
            <a:solidFill>
              <a:sysClr val="windowText" lastClr="000000"/>
            </a:solidFill>
          </a:endParaRPr>
        </a:p>
      </dgm:t>
    </dgm:pt>
    <dgm:pt modelId="{67015A01-EF58-4A77-8EE0-3D40EDCF707C}">
      <dgm:prSet custT="1"/>
      <dgm:spPr/>
      <dgm:t>
        <a:bodyPr/>
        <a:lstStyle/>
        <a:p>
          <a:r>
            <a:rPr lang="sv-SE" sz="800" dirty="0" smtClean="0">
              <a:solidFill>
                <a:sysClr val="windowText" lastClr="000000"/>
              </a:solidFill>
            </a:rPr>
            <a:t>O-förråd Mora</a:t>
          </a:r>
          <a:endParaRPr lang="sv-SE" sz="800" dirty="0">
            <a:solidFill>
              <a:sysClr val="windowText" lastClr="000000"/>
            </a:solidFill>
          </a:endParaRPr>
        </a:p>
      </dgm:t>
    </dgm:pt>
    <dgm:pt modelId="{AE1180A8-83FA-4367-8895-E3456536498C}" type="parTrans" cxnId="{58824E57-043B-4958-80CE-039A48AAEBFE}">
      <dgm:prSet/>
      <dgm:spPr/>
      <dgm:t>
        <a:bodyPr/>
        <a:lstStyle/>
        <a:p>
          <a:endParaRPr lang="sv-SE">
            <a:solidFill>
              <a:sysClr val="windowText" lastClr="000000"/>
            </a:solidFill>
          </a:endParaRPr>
        </a:p>
      </dgm:t>
    </dgm:pt>
    <dgm:pt modelId="{FB54349C-E55C-47F9-89E0-C01F0B5570EB}" type="sibTrans" cxnId="{58824E57-043B-4958-80CE-039A48AAEBFE}">
      <dgm:prSet/>
      <dgm:spPr/>
      <dgm:t>
        <a:bodyPr/>
        <a:lstStyle/>
        <a:p>
          <a:endParaRPr lang="sv-SE">
            <a:solidFill>
              <a:sysClr val="windowText" lastClr="000000"/>
            </a:solidFill>
          </a:endParaRPr>
        </a:p>
      </dgm:t>
    </dgm:pt>
    <dgm:pt modelId="{8197CE41-3A59-43EA-A60C-1A33DECC54FF}">
      <dgm:prSet custT="1"/>
      <dgm:spPr/>
      <dgm:t>
        <a:bodyPr/>
        <a:lstStyle/>
        <a:p>
          <a:r>
            <a:rPr lang="sv-SE" sz="800" b="1" dirty="0">
              <a:solidFill>
                <a:sysClr val="windowText" lastClr="000000"/>
              </a:solidFill>
            </a:rPr>
            <a:t>Hörcentral</a:t>
          </a:r>
          <a:r>
            <a:rPr lang="sv-SE" sz="800" dirty="0">
              <a:solidFill>
                <a:sysClr val="windowText" lastClr="000000"/>
              </a:solidFill>
            </a:rPr>
            <a:t> Falun</a:t>
          </a:r>
        </a:p>
      </dgm:t>
    </dgm:pt>
    <dgm:pt modelId="{BC716528-0996-4097-8159-B3CE02773AB2}" type="parTrans" cxnId="{37BBC02A-5FDD-43EA-9691-4C4D4EB9C61E}">
      <dgm:prSet/>
      <dgm:spPr/>
      <dgm:t>
        <a:bodyPr/>
        <a:lstStyle/>
        <a:p>
          <a:endParaRPr lang="sv-SE">
            <a:solidFill>
              <a:sysClr val="windowText" lastClr="000000"/>
            </a:solidFill>
          </a:endParaRPr>
        </a:p>
      </dgm:t>
    </dgm:pt>
    <dgm:pt modelId="{24ACC145-DC6C-4480-BB12-95ED3DD61CB7}" type="sibTrans" cxnId="{37BBC02A-5FDD-43EA-9691-4C4D4EB9C61E}">
      <dgm:prSet/>
      <dgm:spPr/>
      <dgm:t>
        <a:bodyPr/>
        <a:lstStyle/>
        <a:p>
          <a:endParaRPr lang="sv-SE">
            <a:solidFill>
              <a:sysClr val="windowText" lastClr="000000"/>
            </a:solidFill>
          </a:endParaRPr>
        </a:p>
      </dgm:t>
    </dgm:pt>
    <dgm:pt modelId="{935983C1-CD84-4EAF-993B-903813109624}">
      <dgm:prSet custT="1"/>
      <dgm:spPr/>
      <dgm:t>
        <a:bodyPr/>
        <a:lstStyle/>
        <a:p>
          <a:r>
            <a:rPr lang="sv-SE" sz="800" b="1" dirty="0">
              <a:solidFill>
                <a:sysClr val="windowText" lastClr="000000"/>
              </a:solidFill>
            </a:rPr>
            <a:t>Ambulerande</a:t>
          </a:r>
          <a:r>
            <a:rPr lang="sv-SE" sz="800" dirty="0">
              <a:solidFill>
                <a:sysClr val="windowText" lastClr="000000"/>
              </a:solidFill>
            </a:rPr>
            <a:t> Ludvika</a:t>
          </a:r>
        </a:p>
      </dgm:t>
    </dgm:pt>
    <dgm:pt modelId="{58118480-61A9-400F-BC1D-47434FC27CB2}" type="parTrans" cxnId="{2ACAC9B4-5160-4B1F-A5CF-0C0D3790A211}">
      <dgm:prSet/>
      <dgm:spPr/>
      <dgm:t>
        <a:bodyPr/>
        <a:lstStyle/>
        <a:p>
          <a:endParaRPr lang="sv-SE">
            <a:solidFill>
              <a:sysClr val="windowText" lastClr="000000"/>
            </a:solidFill>
          </a:endParaRPr>
        </a:p>
      </dgm:t>
    </dgm:pt>
    <dgm:pt modelId="{BF1433E0-1A46-420F-BFAB-388BFC7F0928}" type="sibTrans" cxnId="{2ACAC9B4-5160-4B1F-A5CF-0C0D3790A211}">
      <dgm:prSet/>
      <dgm:spPr/>
      <dgm:t>
        <a:bodyPr/>
        <a:lstStyle/>
        <a:p>
          <a:endParaRPr lang="sv-SE">
            <a:solidFill>
              <a:sysClr val="windowText" lastClr="000000"/>
            </a:solidFill>
          </a:endParaRPr>
        </a:p>
      </dgm:t>
    </dgm:pt>
    <dgm:pt modelId="{942D310B-5030-4BAC-BC56-645183D776C8}">
      <dgm:prSet custT="1"/>
      <dgm:spPr/>
      <dgm:t>
        <a:bodyPr/>
        <a:lstStyle/>
        <a:p>
          <a:r>
            <a:rPr lang="sv-SE" sz="800" b="1" dirty="0">
              <a:solidFill>
                <a:sysClr val="windowText" lastClr="000000"/>
              </a:solidFill>
            </a:rPr>
            <a:t>Hörcentral</a:t>
          </a:r>
          <a:br>
            <a:rPr lang="sv-SE" sz="800" b="1" dirty="0">
              <a:solidFill>
                <a:sysClr val="windowText" lastClr="000000"/>
              </a:solidFill>
            </a:rPr>
          </a:br>
          <a:r>
            <a:rPr lang="sv-SE" sz="800" dirty="0">
              <a:solidFill>
                <a:sysClr val="windowText" lastClr="000000"/>
              </a:solidFill>
            </a:rPr>
            <a:t> Mora</a:t>
          </a:r>
        </a:p>
      </dgm:t>
    </dgm:pt>
    <dgm:pt modelId="{DAA83B3C-0293-4BB6-82DB-6CC9E86A1062}" type="parTrans" cxnId="{0C29C19E-1CFF-47B3-B1FD-132A00450849}">
      <dgm:prSet/>
      <dgm:spPr/>
      <dgm:t>
        <a:bodyPr/>
        <a:lstStyle/>
        <a:p>
          <a:endParaRPr lang="sv-SE">
            <a:solidFill>
              <a:sysClr val="windowText" lastClr="000000"/>
            </a:solidFill>
          </a:endParaRPr>
        </a:p>
      </dgm:t>
    </dgm:pt>
    <dgm:pt modelId="{584B5E35-5B67-4919-A6B0-2412544AB5C2}" type="sibTrans" cxnId="{0C29C19E-1CFF-47B3-B1FD-132A00450849}">
      <dgm:prSet/>
      <dgm:spPr/>
      <dgm:t>
        <a:bodyPr/>
        <a:lstStyle/>
        <a:p>
          <a:endParaRPr lang="sv-SE">
            <a:solidFill>
              <a:sysClr val="windowText" lastClr="000000"/>
            </a:solidFill>
          </a:endParaRPr>
        </a:p>
      </dgm:t>
    </dgm:pt>
    <dgm:pt modelId="{520DDA1E-4D66-4553-95CB-A5B2A70D8E0C}">
      <dgm:prSet custT="1"/>
      <dgm:spPr/>
      <dgm:t>
        <a:bodyPr/>
        <a:lstStyle/>
        <a:p>
          <a:r>
            <a:rPr lang="sv-SE" sz="800" dirty="0">
              <a:solidFill>
                <a:sysClr val="windowText" lastClr="000000"/>
              </a:solidFill>
            </a:rPr>
            <a:t>Teknisk Hörselvård </a:t>
          </a:r>
          <a:br>
            <a:rPr lang="sv-SE" sz="800" dirty="0">
              <a:solidFill>
                <a:sysClr val="windowText" lastClr="000000"/>
              </a:solidFill>
            </a:rPr>
          </a:br>
          <a:r>
            <a:rPr lang="sv-SE" sz="800" dirty="0">
              <a:solidFill>
                <a:sysClr val="windowText" lastClr="000000"/>
              </a:solidFill>
            </a:rPr>
            <a:t>Borlänge</a:t>
          </a:r>
        </a:p>
      </dgm:t>
    </dgm:pt>
    <dgm:pt modelId="{B984B6A7-FC64-46BB-A690-BCE682604255}" type="parTrans" cxnId="{571FC937-C836-409F-910D-877238EE6E75}">
      <dgm:prSet/>
      <dgm:spPr/>
      <dgm:t>
        <a:bodyPr/>
        <a:lstStyle/>
        <a:p>
          <a:endParaRPr lang="sv-SE">
            <a:solidFill>
              <a:sysClr val="windowText" lastClr="000000"/>
            </a:solidFill>
          </a:endParaRPr>
        </a:p>
      </dgm:t>
    </dgm:pt>
    <dgm:pt modelId="{FEFD6495-601B-4959-913E-FA2FACF640C2}" type="sibTrans" cxnId="{571FC937-C836-409F-910D-877238EE6E75}">
      <dgm:prSet/>
      <dgm:spPr/>
      <dgm:t>
        <a:bodyPr/>
        <a:lstStyle/>
        <a:p>
          <a:endParaRPr lang="sv-SE">
            <a:solidFill>
              <a:sysClr val="windowText" lastClr="000000"/>
            </a:solidFill>
          </a:endParaRPr>
        </a:p>
      </dgm:t>
    </dgm:pt>
    <dgm:pt modelId="{98B2E913-2F6C-44B9-B9B9-70C19FD5F71A}">
      <dgm:prSet custT="1"/>
      <dgm:spPr/>
      <dgm:t>
        <a:bodyPr/>
        <a:lstStyle/>
        <a:p>
          <a:r>
            <a:rPr lang="sv-SE" sz="800" dirty="0">
              <a:solidFill>
                <a:sysClr val="windowText" lastClr="000000"/>
              </a:solidFill>
            </a:rPr>
            <a:t>Ambulerande Mora</a:t>
          </a:r>
        </a:p>
      </dgm:t>
    </dgm:pt>
    <dgm:pt modelId="{F728C0C6-245E-4A9C-99D0-5E3869755545}" type="parTrans" cxnId="{7F33671E-8A49-4030-823C-1A9A0BB0C2DA}">
      <dgm:prSet/>
      <dgm:spPr/>
      <dgm:t>
        <a:bodyPr/>
        <a:lstStyle/>
        <a:p>
          <a:endParaRPr lang="sv-SE">
            <a:solidFill>
              <a:sysClr val="windowText" lastClr="000000"/>
            </a:solidFill>
          </a:endParaRPr>
        </a:p>
      </dgm:t>
    </dgm:pt>
    <dgm:pt modelId="{1DB55C55-0319-4587-A79D-C4FE5E9350E4}" type="sibTrans" cxnId="{7F33671E-8A49-4030-823C-1A9A0BB0C2DA}">
      <dgm:prSet/>
      <dgm:spPr/>
      <dgm:t>
        <a:bodyPr/>
        <a:lstStyle/>
        <a:p>
          <a:endParaRPr lang="sv-SE">
            <a:solidFill>
              <a:sysClr val="windowText" lastClr="000000"/>
            </a:solidFill>
          </a:endParaRPr>
        </a:p>
      </dgm:t>
    </dgm:pt>
    <dgm:pt modelId="{5E4CBBDA-7C2B-4868-9907-B085AE272767}">
      <dgm:prSet custT="1"/>
      <dgm:spPr/>
      <dgm:t>
        <a:bodyPr/>
        <a:lstStyle/>
        <a:p>
          <a:r>
            <a:rPr lang="sv-SE" sz="800" dirty="0">
              <a:solidFill>
                <a:sysClr val="windowText" lastClr="000000"/>
              </a:solidFill>
            </a:rPr>
            <a:t>Ambulerande Mora</a:t>
          </a:r>
        </a:p>
      </dgm:t>
    </dgm:pt>
    <dgm:pt modelId="{B6802221-0315-45CC-8CA2-A4520BE6D988}" type="parTrans" cxnId="{DE7CC38C-CCFF-40EC-89AA-7C77E50EEE0A}">
      <dgm:prSet/>
      <dgm:spPr/>
      <dgm:t>
        <a:bodyPr/>
        <a:lstStyle/>
        <a:p>
          <a:endParaRPr lang="sv-SE">
            <a:solidFill>
              <a:sysClr val="windowText" lastClr="000000"/>
            </a:solidFill>
          </a:endParaRPr>
        </a:p>
      </dgm:t>
    </dgm:pt>
    <dgm:pt modelId="{DC165444-65E6-476D-BBC9-2FF94FF4DBAD}" type="sibTrans" cxnId="{DE7CC38C-CCFF-40EC-89AA-7C77E50EEE0A}">
      <dgm:prSet/>
      <dgm:spPr/>
      <dgm:t>
        <a:bodyPr/>
        <a:lstStyle/>
        <a:p>
          <a:endParaRPr lang="sv-SE">
            <a:solidFill>
              <a:sysClr val="windowText" lastClr="000000"/>
            </a:solidFill>
          </a:endParaRPr>
        </a:p>
      </dgm:t>
    </dgm:pt>
    <dgm:pt modelId="{920F8BD8-6114-496E-B6A5-3F998970EE1C}">
      <dgm:prSet custT="1"/>
      <dgm:spPr/>
      <dgm:t>
        <a:bodyPr/>
        <a:lstStyle/>
        <a:p>
          <a:r>
            <a:rPr lang="sv-SE" sz="800" dirty="0">
              <a:solidFill>
                <a:sysClr val="windowText" lastClr="000000"/>
              </a:solidFill>
            </a:rPr>
            <a:t>Egna tolkar</a:t>
          </a:r>
        </a:p>
      </dgm:t>
    </dgm:pt>
    <dgm:pt modelId="{B6B9520B-887E-4233-AEF0-3D7D1C55C9D6}" type="parTrans" cxnId="{1DB65EE0-E57E-4C5A-8506-F08ABAFBCDE9}">
      <dgm:prSet/>
      <dgm:spPr/>
      <dgm:t>
        <a:bodyPr/>
        <a:lstStyle/>
        <a:p>
          <a:endParaRPr lang="sv-SE">
            <a:solidFill>
              <a:sysClr val="windowText" lastClr="000000"/>
            </a:solidFill>
          </a:endParaRPr>
        </a:p>
      </dgm:t>
    </dgm:pt>
    <dgm:pt modelId="{45DA4D74-937C-4E9F-A518-67A7A519C4EA}" type="sibTrans" cxnId="{1DB65EE0-E57E-4C5A-8506-F08ABAFBCDE9}">
      <dgm:prSet/>
      <dgm:spPr/>
      <dgm:t>
        <a:bodyPr/>
        <a:lstStyle/>
        <a:p>
          <a:endParaRPr lang="sv-SE">
            <a:solidFill>
              <a:sysClr val="windowText" lastClr="000000"/>
            </a:solidFill>
          </a:endParaRPr>
        </a:p>
      </dgm:t>
    </dgm:pt>
    <dgm:pt modelId="{74249E1A-08B4-43E3-A796-C376EB8DDDB8}">
      <dgm:prSet custT="1"/>
      <dgm:spPr>
        <a:gradFill rotWithShape="0">
          <a:gsLst>
            <a:gs pos="0">
              <a:srgbClr val="FFFF00"/>
            </a:gs>
            <a:gs pos="77000">
              <a:schemeClr val="accent1">
                <a:lumMod val="45000"/>
                <a:lumOff val="55000"/>
              </a:schemeClr>
            </a:gs>
            <a:gs pos="83000">
              <a:schemeClr val="accent1">
                <a:lumMod val="45000"/>
                <a:lumOff val="55000"/>
              </a:schemeClr>
            </a:gs>
            <a:gs pos="20000">
              <a:schemeClr val="accent1">
                <a:lumMod val="30000"/>
                <a:lumOff val="70000"/>
              </a:schemeClr>
            </a:gs>
          </a:gsLst>
          <a:lin ang="16200000" scaled="0"/>
        </a:gradFill>
      </dgm:spPr>
      <dgm:t>
        <a:bodyPr/>
        <a:lstStyle/>
        <a:p>
          <a:r>
            <a:rPr lang="sv-SE" sz="800" dirty="0">
              <a:solidFill>
                <a:sysClr val="windowText" lastClr="000000"/>
              </a:solidFill>
            </a:rPr>
            <a:t>Andra regioner</a:t>
          </a:r>
        </a:p>
      </dgm:t>
    </dgm:pt>
    <dgm:pt modelId="{A71157A2-D191-471B-A2ED-45E1C4A2DD17}" type="parTrans" cxnId="{02C0F61D-B188-439C-9E05-6BC1DF939CF7}">
      <dgm:prSet/>
      <dgm:spPr/>
      <dgm:t>
        <a:bodyPr/>
        <a:lstStyle/>
        <a:p>
          <a:endParaRPr lang="sv-SE">
            <a:solidFill>
              <a:sysClr val="windowText" lastClr="000000"/>
            </a:solidFill>
          </a:endParaRPr>
        </a:p>
      </dgm:t>
    </dgm:pt>
    <dgm:pt modelId="{58350A46-6110-4484-8927-6A5E5099DA21}" type="sibTrans" cxnId="{02C0F61D-B188-439C-9E05-6BC1DF939CF7}">
      <dgm:prSet/>
      <dgm:spPr/>
      <dgm:t>
        <a:bodyPr/>
        <a:lstStyle/>
        <a:p>
          <a:endParaRPr lang="sv-SE">
            <a:solidFill>
              <a:sysClr val="windowText" lastClr="000000"/>
            </a:solidFill>
          </a:endParaRPr>
        </a:p>
      </dgm:t>
    </dgm:pt>
    <dgm:pt modelId="{256F16C8-80AA-469E-A89C-13DF2732DCB9}">
      <dgm:prSet custT="1"/>
      <dgm:spPr>
        <a:gradFill rotWithShape="0">
          <a:gsLst>
            <a:gs pos="0">
              <a:srgbClr val="FFFF00"/>
            </a:gs>
            <a:gs pos="77000">
              <a:schemeClr val="accent1">
                <a:lumMod val="45000"/>
                <a:lumOff val="55000"/>
              </a:schemeClr>
            </a:gs>
            <a:gs pos="83000">
              <a:schemeClr val="accent1">
                <a:lumMod val="45000"/>
                <a:lumOff val="55000"/>
              </a:schemeClr>
            </a:gs>
            <a:gs pos="20000">
              <a:schemeClr val="accent1">
                <a:lumMod val="30000"/>
                <a:lumOff val="70000"/>
              </a:schemeClr>
            </a:gs>
          </a:gsLst>
          <a:lin ang="16200000" scaled="0"/>
        </a:gradFill>
      </dgm:spPr>
      <dgm:t>
        <a:bodyPr/>
        <a:lstStyle/>
        <a:p>
          <a:r>
            <a:rPr lang="sv-SE" sz="800" dirty="0">
              <a:solidFill>
                <a:sysClr val="windowText" lastClr="000000"/>
              </a:solidFill>
            </a:rPr>
            <a:t>Arvodestolkar</a:t>
          </a:r>
        </a:p>
      </dgm:t>
    </dgm:pt>
    <dgm:pt modelId="{C10E0294-2E05-4628-858A-51C84738856B}" type="parTrans" cxnId="{748C4F98-5434-4DFA-9B67-6EFD1ECCDF1A}">
      <dgm:prSet/>
      <dgm:spPr/>
      <dgm:t>
        <a:bodyPr/>
        <a:lstStyle/>
        <a:p>
          <a:endParaRPr lang="sv-SE">
            <a:solidFill>
              <a:sysClr val="windowText" lastClr="000000"/>
            </a:solidFill>
          </a:endParaRPr>
        </a:p>
      </dgm:t>
    </dgm:pt>
    <dgm:pt modelId="{01C6FF4E-3413-42A3-A441-DF4F057D7E5A}" type="sibTrans" cxnId="{748C4F98-5434-4DFA-9B67-6EFD1ECCDF1A}">
      <dgm:prSet/>
      <dgm:spPr/>
      <dgm:t>
        <a:bodyPr/>
        <a:lstStyle/>
        <a:p>
          <a:endParaRPr lang="sv-SE">
            <a:solidFill>
              <a:sysClr val="windowText" lastClr="000000"/>
            </a:solidFill>
          </a:endParaRPr>
        </a:p>
      </dgm:t>
    </dgm:pt>
    <dgm:pt modelId="{ED5E9E9A-BB9E-45BF-9991-FC45A76C94FF}">
      <dgm:prSet custT="1"/>
      <dgm:spPr>
        <a:gradFill rotWithShape="0">
          <a:gsLst>
            <a:gs pos="0">
              <a:srgbClr val="FFFF00"/>
            </a:gs>
            <a:gs pos="77000">
              <a:schemeClr val="accent1">
                <a:lumMod val="45000"/>
                <a:lumOff val="55000"/>
              </a:schemeClr>
            </a:gs>
            <a:gs pos="83000">
              <a:schemeClr val="accent1">
                <a:lumMod val="45000"/>
                <a:lumOff val="55000"/>
              </a:schemeClr>
            </a:gs>
            <a:gs pos="20000">
              <a:schemeClr val="accent1">
                <a:lumMod val="30000"/>
                <a:lumOff val="70000"/>
              </a:schemeClr>
            </a:gs>
          </a:gsLst>
          <a:lin ang="16200000" scaled="0"/>
        </a:gradFill>
      </dgm:spPr>
      <dgm:t>
        <a:bodyPr/>
        <a:lstStyle/>
        <a:p>
          <a:r>
            <a:rPr lang="sv-SE" sz="800" dirty="0">
              <a:solidFill>
                <a:sysClr val="windowText" lastClr="000000"/>
              </a:solidFill>
            </a:rPr>
            <a:t>Tolkbolag</a:t>
          </a:r>
        </a:p>
      </dgm:t>
    </dgm:pt>
    <dgm:pt modelId="{18EB2411-77E2-4B90-B9A7-13A17F9A91C1}" type="parTrans" cxnId="{D37B8182-80F0-4093-B4E1-F5C42ADE3252}">
      <dgm:prSet/>
      <dgm:spPr/>
      <dgm:t>
        <a:bodyPr/>
        <a:lstStyle/>
        <a:p>
          <a:endParaRPr lang="sv-SE">
            <a:solidFill>
              <a:sysClr val="windowText" lastClr="000000"/>
            </a:solidFill>
          </a:endParaRPr>
        </a:p>
      </dgm:t>
    </dgm:pt>
    <dgm:pt modelId="{B4A80001-B8AF-4BA6-A52C-135082EF1150}" type="sibTrans" cxnId="{D37B8182-80F0-4093-B4E1-F5C42ADE3252}">
      <dgm:prSet/>
      <dgm:spPr/>
      <dgm:t>
        <a:bodyPr/>
        <a:lstStyle/>
        <a:p>
          <a:endParaRPr lang="sv-SE">
            <a:solidFill>
              <a:sysClr val="windowText" lastClr="000000"/>
            </a:solidFill>
          </a:endParaRPr>
        </a:p>
      </dgm:t>
    </dgm:pt>
    <dgm:pt modelId="{27C3470B-CB09-46C2-8583-8C7AD4336C9B}">
      <dgm:prSet custT="1"/>
      <dgm:spPr/>
      <dgm:t>
        <a:bodyPr/>
        <a:lstStyle/>
        <a:p>
          <a:r>
            <a:rPr lang="sv-SE" sz="800" dirty="0">
              <a:solidFill>
                <a:sysClr val="windowText" lastClr="000000"/>
              </a:solidFill>
            </a:rPr>
            <a:t>Hår-</a:t>
          </a:r>
          <a:br>
            <a:rPr lang="sv-SE" sz="800" dirty="0">
              <a:solidFill>
                <a:sysClr val="windowText" lastClr="000000"/>
              </a:solidFill>
            </a:rPr>
          </a:br>
          <a:r>
            <a:rPr lang="sv-SE" sz="800" dirty="0">
              <a:solidFill>
                <a:sysClr val="windowText" lastClr="000000"/>
              </a:solidFill>
            </a:rPr>
            <a:t>ersättning</a:t>
          </a:r>
        </a:p>
      </dgm:t>
    </dgm:pt>
    <dgm:pt modelId="{0A59DAFA-7B53-425B-999B-660DD04ACF5F}" type="parTrans" cxnId="{1A05FF9F-C526-44A3-A52E-9E38B31B9991}">
      <dgm:prSet/>
      <dgm:spPr/>
      <dgm:t>
        <a:bodyPr/>
        <a:lstStyle/>
        <a:p>
          <a:endParaRPr lang="sv-SE">
            <a:solidFill>
              <a:sysClr val="windowText" lastClr="000000"/>
            </a:solidFill>
          </a:endParaRPr>
        </a:p>
      </dgm:t>
    </dgm:pt>
    <dgm:pt modelId="{A84F4A43-6BA4-48A9-AFA0-4EF61A0D9FDA}" type="sibTrans" cxnId="{1A05FF9F-C526-44A3-A52E-9E38B31B9991}">
      <dgm:prSet/>
      <dgm:spPr/>
      <dgm:t>
        <a:bodyPr/>
        <a:lstStyle/>
        <a:p>
          <a:endParaRPr lang="sv-SE">
            <a:solidFill>
              <a:sysClr val="windowText" lastClr="000000"/>
            </a:solidFill>
          </a:endParaRPr>
        </a:p>
      </dgm:t>
    </dgm:pt>
    <dgm:pt modelId="{6FB7FEDC-87E6-4791-B0B9-FA713DEE8E91}">
      <dgm:prSet custT="1"/>
      <dgm:spPr/>
      <dgm:t>
        <a:bodyPr/>
        <a:lstStyle/>
        <a:p>
          <a:r>
            <a:rPr lang="sv-SE" sz="800" dirty="0">
              <a:solidFill>
                <a:sysClr val="windowText" lastClr="000000"/>
              </a:solidFill>
            </a:rPr>
            <a:t>Ortoped </a:t>
          </a:r>
          <a:r>
            <a:rPr lang="sv-SE" sz="800" dirty="0" err="1">
              <a:solidFill>
                <a:sysClr val="windowText" lastClr="000000"/>
              </a:solidFill>
            </a:rPr>
            <a:t>tek</a:t>
          </a:r>
          <a:r>
            <a:rPr lang="sv-SE" sz="800" dirty="0">
              <a:solidFill>
                <a:sysClr val="windowText" lastClr="000000"/>
              </a:solidFill>
            </a:rPr>
            <a:t> verksamhet</a:t>
          </a:r>
        </a:p>
      </dgm:t>
    </dgm:pt>
    <dgm:pt modelId="{A6BE857D-6361-4BBA-B9C1-9CD12D5A6B1D}" type="parTrans" cxnId="{62978F37-A8F9-4E8A-BC1E-B518D3770917}">
      <dgm:prSet/>
      <dgm:spPr/>
      <dgm:t>
        <a:bodyPr/>
        <a:lstStyle/>
        <a:p>
          <a:endParaRPr lang="sv-SE">
            <a:solidFill>
              <a:sysClr val="windowText" lastClr="000000"/>
            </a:solidFill>
          </a:endParaRPr>
        </a:p>
      </dgm:t>
    </dgm:pt>
    <dgm:pt modelId="{9A74540F-E082-4576-BB4A-DF7E9C925EA9}" type="sibTrans" cxnId="{62978F37-A8F9-4E8A-BC1E-B518D3770917}">
      <dgm:prSet/>
      <dgm:spPr/>
      <dgm:t>
        <a:bodyPr/>
        <a:lstStyle/>
        <a:p>
          <a:endParaRPr lang="sv-SE">
            <a:solidFill>
              <a:sysClr val="windowText" lastClr="000000"/>
            </a:solidFill>
          </a:endParaRPr>
        </a:p>
      </dgm:t>
    </dgm:pt>
    <dgm:pt modelId="{99DE7C1B-9E16-4C3D-8F90-0F312F3AABF4}">
      <dgm:prSet custT="1"/>
      <dgm:spPr>
        <a:gradFill rotWithShape="0">
          <a:gsLst>
            <a:gs pos="0">
              <a:srgbClr val="FFFF00"/>
            </a:gs>
            <a:gs pos="77000">
              <a:schemeClr val="accent1">
                <a:lumMod val="45000"/>
                <a:lumOff val="55000"/>
              </a:schemeClr>
            </a:gs>
            <a:gs pos="83000">
              <a:schemeClr val="accent1">
                <a:lumMod val="45000"/>
                <a:lumOff val="55000"/>
              </a:schemeClr>
            </a:gs>
            <a:gs pos="20000">
              <a:schemeClr val="accent1">
                <a:lumMod val="30000"/>
                <a:lumOff val="70000"/>
              </a:schemeClr>
            </a:gs>
          </a:gsLst>
          <a:lin ang="16200000" scaled="0"/>
        </a:gradFill>
      </dgm:spPr>
      <dgm:t>
        <a:bodyPr/>
        <a:lstStyle/>
        <a:p>
          <a:r>
            <a:rPr lang="sv-SE" sz="800">
              <a:solidFill>
                <a:sysClr val="windowText" lastClr="000000"/>
              </a:solidFill>
            </a:rPr>
            <a:t>Aktiv Ortopedtek Falun</a:t>
          </a:r>
        </a:p>
      </dgm:t>
    </dgm:pt>
    <dgm:pt modelId="{4989AEC9-C809-488C-97C0-7557A85A4C64}" type="parTrans" cxnId="{356AE6E6-E246-4F0F-97B8-AA384093C06E}">
      <dgm:prSet/>
      <dgm:spPr/>
      <dgm:t>
        <a:bodyPr/>
        <a:lstStyle/>
        <a:p>
          <a:endParaRPr lang="sv-SE">
            <a:solidFill>
              <a:sysClr val="windowText" lastClr="000000"/>
            </a:solidFill>
          </a:endParaRPr>
        </a:p>
      </dgm:t>
    </dgm:pt>
    <dgm:pt modelId="{A6940AC0-9A76-408E-A44D-CEE4B1CB50DA}" type="sibTrans" cxnId="{356AE6E6-E246-4F0F-97B8-AA384093C06E}">
      <dgm:prSet/>
      <dgm:spPr/>
      <dgm:t>
        <a:bodyPr/>
        <a:lstStyle/>
        <a:p>
          <a:endParaRPr lang="sv-SE">
            <a:solidFill>
              <a:sysClr val="windowText" lastClr="000000"/>
            </a:solidFill>
          </a:endParaRPr>
        </a:p>
      </dgm:t>
    </dgm:pt>
    <dgm:pt modelId="{E402B321-8028-4E42-8916-16A2E757957D}">
      <dgm:prSet custT="1"/>
      <dgm:spPr>
        <a:gradFill rotWithShape="0">
          <a:gsLst>
            <a:gs pos="0">
              <a:srgbClr val="FFFF00"/>
            </a:gs>
            <a:gs pos="77000">
              <a:schemeClr val="accent1">
                <a:lumMod val="45000"/>
                <a:lumOff val="55000"/>
              </a:schemeClr>
            </a:gs>
            <a:gs pos="83000">
              <a:schemeClr val="accent1">
                <a:lumMod val="45000"/>
                <a:lumOff val="55000"/>
              </a:schemeClr>
            </a:gs>
            <a:gs pos="20000">
              <a:schemeClr val="accent1">
                <a:lumMod val="30000"/>
                <a:lumOff val="70000"/>
              </a:schemeClr>
            </a:gs>
          </a:gsLst>
          <a:lin ang="16200000" scaled="0"/>
        </a:gradFill>
      </dgm:spPr>
      <dgm:t>
        <a:bodyPr/>
        <a:lstStyle/>
        <a:p>
          <a:r>
            <a:rPr lang="sv-SE" sz="800">
              <a:solidFill>
                <a:sysClr val="windowText" lastClr="000000"/>
              </a:solidFill>
            </a:rPr>
            <a:t>Filial</a:t>
          </a:r>
          <a:br>
            <a:rPr lang="sv-SE" sz="800">
              <a:solidFill>
                <a:sysClr val="windowText" lastClr="000000"/>
              </a:solidFill>
            </a:rPr>
          </a:br>
          <a:r>
            <a:rPr lang="sv-SE" sz="800">
              <a:solidFill>
                <a:sysClr val="windowText" lastClr="000000"/>
              </a:solidFill>
            </a:rPr>
            <a:t> Avesta</a:t>
          </a:r>
        </a:p>
      </dgm:t>
    </dgm:pt>
    <dgm:pt modelId="{9552AAEE-83C4-420F-A51B-91D6298EF48D}" type="parTrans" cxnId="{D91FB8A4-22C5-4B6D-B32D-E3C5CA8EF263}">
      <dgm:prSet/>
      <dgm:spPr/>
      <dgm:t>
        <a:bodyPr/>
        <a:lstStyle/>
        <a:p>
          <a:endParaRPr lang="sv-SE">
            <a:solidFill>
              <a:sysClr val="windowText" lastClr="000000"/>
            </a:solidFill>
          </a:endParaRPr>
        </a:p>
      </dgm:t>
    </dgm:pt>
    <dgm:pt modelId="{3F8C5A77-D272-445D-BDF3-A12355F2E816}" type="sibTrans" cxnId="{D91FB8A4-22C5-4B6D-B32D-E3C5CA8EF263}">
      <dgm:prSet/>
      <dgm:spPr/>
      <dgm:t>
        <a:bodyPr/>
        <a:lstStyle/>
        <a:p>
          <a:endParaRPr lang="sv-SE">
            <a:solidFill>
              <a:sysClr val="windowText" lastClr="000000"/>
            </a:solidFill>
          </a:endParaRPr>
        </a:p>
      </dgm:t>
    </dgm:pt>
    <dgm:pt modelId="{3F2EF493-2D77-4883-AD7A-3CD39E162699}">
      <dgm:prSet custT="1"/>
      <dgm:spPr>
        <a:gradFill rotWithShape="0">
          <a:gsLst>
            <a:gs pos="0">
              <a:srgbClr val="FFFF00"/>
            </a:gs>
            <a:gs pos="77000">
              <a:schemeClr val="accent1">
                <a:lumMod val="45000"/>
                <a:lumOff val="55000"/>
              </a:schemeClr>
            </a:gs>
            <a:gs pos="83000">
              <a:schemeClr val="accent1">
                <a:lumMod val="45000"/>
                <a:lumOff val="55000"/>
              </a:schemeClr>
            </a:gs>
            <a:gs pos="20000">
              <a:schemeClr val="accent1">
                <a:lumMod val="30000"/>
                <a:lumOff val="70000"/>
              </a:schemeClr>
            </a:gs>
          </a:gsLst>
          <a:lin ang="16200000" scaled="0"/>
        </a:gradFill>
      </dgm:spPr>
      <dgm:t>
        <a:bodyPr/>
        <a:lstStyle/>
        <a:p>
          <a:r>
            <a:rPr lang="sv-SE" sz="800">
              <a:solidFill>
                <a:sysClr val="windowText" lastClr="000000"/>
              </a:solidFill>
            </a:rPr>
            <a:t>Filial</a:t>
          </a:r>
          <a:br>
            <a:rPr lang="sv-SE" sz="800">
              <a:solidFill>
                <a:sysClr val="windowText" lastClr="000000"/>
              </a:solidFill>
            </a:rPr>
          </a:br>
          <a:r>
            <a:rPr lang="sv-SE" sz="800">
              <a:solidFill>
                <a:sysClr val="windowText" lastClr="000000"/>
              </a:solidFill>
            </a:rPr>
            <a:t> Ludvika</a:t>
          </a:r>
        </a:p>
      </dgm:t>
    </dgm:pt>
    <dgm:pt modelId="{91FF2724-E6C0-4B30-B31C-8FB0DB01CD5A}" type="parTrans" cxnId="{3691B430-554B-44D9-AEDB-E4C6BECC330F}">
      <dgm:prSet/>
      <dgm:spPr/>
      <dgm:t>
        <a:bodyPr/>
        <a:lstStyle/>
        <a:p>
          <a:endParaRPr lang="sv-SE">
            <a:solidFill>
              <a:sysClr val="windowText" lastClr="000000"/>
            </a:solidFill>
          </a:endParaRPr>
        </a:p>
      </dgm:t>
    </dgm:pt>
    <dgm:pt modelId="{CAC2C5D4-0D95-44DD-BBC3-B14A2366CACF}" type="sibTrans" cxnId="{3691B430-554B-44D9-AEDB-E4C6BECC330F}">
      <dgm:prSet/>
      <dgm:spPr/>
      <dgm:t>
        <a:bodyPr/>
        <a:lstStyle/>
        <a:p>
          <a:endParaRPr lang="sv-SE">
            <a:solidFill>
              <a:sysClr val="windowText" lastClr="000000"/>
            </a:solidFill>
          </a:endParaRPr>
        </a:p>
      </dgm:t>
    </dgm:pt>
    <dgm:pt modelId="{F324CC68-6653-4FD1-869A-2B5BCA2D60C8}">
      <dgm:prSet custT="1"/>
      <dgm:spPr>
        <a:gradFill rotWithShape="0">
          <a:gsLst>
            <a:gs pos="0">
              <a:srgbClr val="FFFF00"/>
            </a:gs>
            <a:gs pos="77000">
              <a:schemeClr val="accent1">
                <a:lumMod val="45000"/>
                <a:lumOff val="55000"/>
              </a:schemeClr>
            </a:gs>
            <a:gs pos="83000">
              <a:schemeClr val="accent1">
                <a:lumMod val="45000"/>
                <a:lumOff val="55000"/>
              </a:schemeClr>
            </a:gs>
            <a:gs pos="20000">
              <a:schemeClr val="accent1">
                <a:lumMod val="30000"/>
                <a:lumOff val="70000"/>
              </a:schemeClr>
            </a:gs>
          </a:gsLst>
          <a:lin ang="16200000" scaled="0"/>
        </a:gradFill>
      </dgm:spPr>
      <dgm:t>
        <a:bodyPr/>
        <a:lstStyle/>
        <a:p>
          <a:r>
            <a:rPr lang="sv-SE" sz="800">
              <a:solidFill>
                <a:sysClr val="windowText" lastClr="000000"/>
              </a:solidFill>
            </a:rPr>
            <a:t>Filial</a:t>
          </a:r>
          <a:br>
            <a:rPr lang="sv-SE" sz="800">
              <a:solidFill>
                <a:sysClr val="windowText" lastClr="000000"/>
              </a:solidFill>
            </a:rPr>
          </a:br>
          <a:r>
            <a:rPr lang="sv-SE" sz="800">
              <a:solidFill>
                <a:sysClr val="windowText" lastClr="000000"/>
              </a:solidFill>
            </a:rPr>
            <a:t> Mora</a:t>
          </a:r>
        </a:p>
      </dgm:t>
    </dgm:pt>
    <dgm:pt modelId="{675E7999-47FB-4FC4-B4FD-F31C368C6B17}" type="parTrans" cxnId="{978C8283-A5A6-4265-B62F-2AE491856EC1}">
      <dgm:prSet/>
      <dgm:spPr/>
      <dgm:t>
        <a:bodyPr/>
        <a:lstStyle/>
        <a:p>
          <a:endParaRPr lang="sv-SE">
            <a:solidFill>
              <a:sysClr val="windowText" lastClr="000000"/>
            </a:solidFill>
          </a:endParaRPr>
        </a:p>
      </dgm:t>
    </dgm:pt>
    <dgm:pt modelId="{D33C5D73-0375-45FE-A3DB-E4023FA63632}" type="sibTrans" cxnId="{978C8283-A5A6-4265-B62F-2AE491856EC1}">
      <dgm:prSet/>
      <dgm:spPr/>
      <dgm:t>
        <a:bodyPr/>
        <a:lstStyle/>
        <a:p>
          <a:endParaRPr lang="sv-SE">
            <a:solidFill>
              <a:sysClr val="windowText" lastClr="000000"/>
            </a:solidFill>
          </a:endParaRPr>
        </a:p>
      </dgm:t>
    </dgm:pt>
    <dgm:pt modelId="{41F139EC-7B26-4065-AE8B-15F42A281496}">
      <dgm:prSet custT="1"/>
      <dgm:spPr/>
      <dgm:t>
        <a:bodyPr/>
        <a:lstStyle/>
        <a:p>
          <a:r>
            <a:rPr lang="sv-SE" sz="1200" dirty="0" smtClean="0">
              <a:solidFill>
                <a:sysClr val="windowText" lastClr="000000"/>
              </a:solidFill>
            </a:rPr>
            <a:t>Visningsmiljö</a:t>
          </a:r>
          <a:endParaRPr lang="sv-SE" sz="1200" dirty="0">
            <a:solidFill>
              <a:sysClr val="windowText" lastClr="000000"/>
            </a:solidFill>
          </a:endParaRPr>
        </a:p>
      </dgm:t>
    </dgm:pt>
    <dgm:pt modelId="{9FA95AB1-0CEB-4802-815D-73AFD33F24E5}" type="parTrans" cxnId="{7EB82A52-2005-4F45-890F-BD191630F0DB}">
      <dgm:prSet/>
      <dgm:spPr/>
      <dgm:t>
        <a:bodyPr/>
        <a:lstStyle/>
        <a:p>
          <a:endParaRPr lang="sv-SE">
            <a:solidFill>
              <a:sysClr val="windowText" lastClr="000000"/>
            </a:solidFill>
          </a:endParaRPr>
        </a:p>
      </dgm:t>
    </dgm:pt>
    <dgm:pt modelId="{4FBBB435-BA71-43D7-8097-314F555A698D}" type="sibTrans" cxnId="{7EB82A52-2005-4F45-890F-BD191630F0DB}">
      <dgm:prSet/>
      <dgm:spPr/>
      <dgm:t>
        <a:bodyPr/>
        <a:lstStyle/>
        <a:p>
          <a:endParaRPr lang="sv-SE">
            <a:solidFill>
              <a:sysClr val="windowText" lastClr="000000"/>
            </a:solidFill>
          </a:endParaRPr>
        </a:p>
      </dgm:t>
    </dgm:pt>
    <dgm:pt modelId="{A8B364B5-6539-4124-A6CE-C989D58E12D9}">
      <dgm:prSet custT="1"/>
      <dgm:spPr/>
      <dgm:t>
        <a:bodyPr/>
        <a:lstStyle/>
        <a:p>
          <a:r>
            <a:rPr lang="sv-SE" sz="800" dirty="0">
              <a:solidFill>
                <a:sysClr val="windowText" lastClr="000000"/>
              </a:solidFill>
            </a:rPr>
            <a:t>Ambulerande Mora</a:t>
          </a:r>
        </a:p>
      </dgm:t>
    </dgm:pt>
    <dgm:pt modelId="{170022EB-F3CA-4226-9B1E-D6A5C4B7D55C}" type="parTrans" cxnId="{E0715B2C-2BC9-424B-8F43-233EE61CDED7}">
      <dgm:prSet/>
      <dgm:spPr/>
      <dgm:t>
        <a:bodyPr/>
        <a:lstStyle/>
        <a:p>
          <a:endParaRPr lang="sv-SE">
            <a:solidFill>
              <a:sysClr val="windowText" lastClr="000000"/>
            </a:solidFill>
          </a:endParaRPr>
        </a:p>
      </dgm:t>
    </dgm:pt>
    <dgm:pt modelId="{2217FA96-BBFC-404E-A29F-9E5FD5A1BFCE}" type="sibTrans" cxnId="{E0715B2C-2BC9-424B-8F43-233EE61CDED7}">
      <dgm:prSet/>
      <dgm:spPr/>
      <dgm:t>
        <a:bodyPr/>
        <a:lstStyle/>
        <a:p>
          <a:endParaRPr lang="sv-SE">
            <a:solidFill>
              <a:sysClr val="windowText" lastClr="000000"/>
            </a:solidFill>
          </a:endParaRPr>
        </a:p>
      </dgm:t>
    </dgm:pt>
    <dgm:pt modelId="{9BE5446C-7BA5-4924-A4EA-77431F22F2D3}" type="asst">
      <dgm:prSet custT="1"/>
      <dgm:spPr/>
      <dgm:t>
        <a:bodyPr/>
        <a:lstStyle/>
        <a:p>
          <a:r>
            <a:rPr lang="sv-SE" sz="1200" dirty="0" smtClean="0">
              <a:solidFill>
                <a:schemeClr val="tx1"/>
              </a:solidFill>
            </a:rPr>
            <a:t>Ledning</a:t>
          </a:r>
          <a:endParaRPr lang="sv-SE" sz="1200" dirty="0">
            <a:solidFill>
              <a:schemeClr val="tx1"/>
            </a:solidFill>
          </a:endParaRPr>
        </a:p>
      </dgm:t>
    </dgm:pt>
    <dgm:pt modelId="{0AAF876E-5B43-48E6-80BD-EC4575D3322C}" type="parTrans" cxnId="{A605CF19-76D1-4237-B83E-07A61ADE86F4}">
      <dgm:prSet/>
      <dgm:spPr/>
      <dgm:t>
        <a:bodyPr/>
        <a:lstStyle/>
        <a:p>
          <a:endParaRPr lang="sv-SE"/>
        </a:p>
      </dgm:t>
    </dgm:pt>
    <dgm:pt modelId="{0308AA4A-F7C4-4D05-B771-E1C59D0E3285}" type="sibTrans" cxnId="{A605CF19-76D1-4237-B83E-07A61ADE86F4}">
      <dgm:prSet/>
      <dgm:spPr/>
      <dgm:t>
        <a:bodyPr/>
        <a:lstStyle/>
        <a:p>
          <a:endParaRPr lang="sv-SE"/>
        </a:p>
      </dgm:t>
    </dgm:pt>
    <dgm:pt modelId="{8E40A07D-7342-487F-B68F-66E2E8574C36}">
      <dgm:prSet custT="1"/>
      <dgm:spPr>
        <a:solidFill>
          <a:schemeClr val="accent6">
            <a:lumMod val="40000"/>
            <a:lumOff val="60000"/>
            <a:alpha val="30000"/>
          </a:schemeClr>
        </a:solidFill>
      </dgm:spPr>
      <dgm:t>
        <a:bodyPr/>
        <a:lstStyle/>
        <a:p>
          <a:r>
            <a:rPr lang="sv-SE" sz="1000" dirty="0" smtClean="0">
              <a:solidFill>
                <a:schemeClr val="tx1"/>
              </a:solidFill>
            </a:rPr>
            <a:t>Välfärdsteknik</a:t>
          </a:r>
          <a:endParaRPr lang="sv-SE" sz="1000" dirty="0">
            <a:solidFill>
              <a:schemeClr val="tx1"/>
            </a:solidFill>
          </a:endParaRPr>
        </a:p>
      </dgm:t>
    </dgm:pt>
    <dgm:pt modelId="{6AF9FFBD-E23B-4A11-B29C-EE201976A6C2}" type="parTrans" cxnId="{9D4D5FB2-BD57-41D2-8C7C-182B74E3952A}">
      <dgm:prSet/>
      <dgm:spPr/>
      <dgm:t>
        <a:bodyPr/>
        <a:lstStyle/>
        <a:p>
          <a:endParaRPr lang="sv-SE"/>
        </a:p>
      </dgm:t>
    </dgm:pt>
    <dgm:pt modelId="{8F94BE9A-2CC2-4DBD-A91F-F67BE312BDCA}" type="sibTrans" cxnId="{9D4D5FB2-BD57-41D2-8C7C-182B74E3952A}">
      <dgm:prSet/>
      <dgm:spPr/>
      <dgm:t>
        <a:bodyPr/>
        <a:lstStyle/>
        <a:p>
          <a:endParaRPr lang="sv-SE"/>
        </a:p>
      </dgm:t>
    </dgm:pt>
    <dgm:pt modelId="{5D7A4AA9-4E97-4404-80E6-E71953C649B8}">
      <dgm:prSet custT="1"/>
      <dgm:spPr/>
      <dgm:t>
        <a:bodyPr/>
        <a:lstStyle/>
        <a:p>
          <a:r>
            <a:rPr lang="sv-SE" sz="800" b="1" dirty="0" smtClean="0">
              <a:solidFill>
                <a:schemeClr val="tx1"/>
              </a:solidFill>
            </a:rPr>
            <a:t>Reception</a:t>
          </a:r>
          <a:r>
            <a:rPr lang="sv-SE" sz="800" dirty="0" smtClean="0">
              <a:solidFill>
                <a:schemeClr val="tx1"/>
              </a:solidFill>
            </a:rPr>
            <a:t/>
          </a:r>
          <a:br>
            <a:rPr lang="sv-SE" sz="800" dirty="0" smtClean="0">
              <a:solidFill>
                <a:schemeClr val="tx1"/>
              </a:solidFill>
            </a:rPr>
          </a:br>
          <a:r>
            <a:rPr lang="sv-SE" sz="800" dirty="0" smtClean="0">
              <a:solidFill>
                <a:schemeClr val="tx1"/>
              </a:solidFill>
            </a:rPr>
            <a:t>Borlänge</a:t>
          </a:r>
          <a:endParaRPr lang="sv-SE" sz="800" dirty="0">
            <a:solidFill>
              <a:schemeClr val="tx1"/>
            </a:solidFill>
          </a:endParaRPr>
        </a:p>
      </dgm:t>
    </dgm:pt>
    <dgm:pt modelId="{41910A94-8E10-433F-9827-18F608610F30}" type="parTrans" cxnId="{13E879BB-09C8-49F3-8812-B9B79FE594A2}">
      <dgm:prSet/>
      <dgm:spPr/>
      <dgm:t>
        <a:bodyPr/>
        <a:lstStyle/>
        <a:p>
          <a:endParaRPr lang="sv-SE"/>
        </a:p>
      </dgm:t>
    </dgm:pt>
    <dgm:pt modelId="{63639C2C-94DE-4CE1-88CE-40AF971AE5A0}" type="sibTrans" cxnId="{13E879BB-09C8-49F3-8812-B9B79FE594A2}">
      <dgm:prSet/>
      <dgm:spPr/>
      <dgm:t>
        <a:bodyPr/>
        <a:lstStyle/>
        <a:p>
          <a:endParaRPr lang="sv-SE"/>
        </a:p>
      </dgm:t>
    </dgm:pt>
    <dgm:pt modelId="{6B306A2D-8F99-4297-9A19-E4B9415889C7}">
      <dgm:prSet custT="1"/>
      <dgm:spPr/>
      <dgm:t>
        <a:bodyPr/>
        <a:lstStyle/>
        <a:p>
          <a:r>
            <a:rPr lang="sv-SE" sz="1000" dirty="0" smtClean="0">
              <a:solidFill>
                <a:schemeClr val="tx1"/>
              </a:solidFill>
            </a:rPr>
            <a:t>Filial</a:t>
          </a:r>
          <a:r>
            <a:rPr lang="sv-SE" sz="1000" dirty="0" smtClean="0"/>
            <a:t> </a:t>
          </a:r>
          <a:r>
            <a:rPr lang="sv-SE" sz="800" dirty="0" smtClean="0">
              <a:solidFill>
                <a:schemeClr val="tx1"/>
              </a:solidFill>
            </a:rPr>
            <a:t>Mora</a:t>
          </a:r>
          <a:endParaRPr lang="sv-SE" sz="800" dirty="0">
            <a:solidFill>
              <a:schemeClr val="tx1"/>
            </a:solidFill>
          </a:endParaRPr>
        </a:p>
      </dgm:t>
    </dgm:pt>
    <dgm:pt modelId="{1CBBBC6D-6808-4C2A-9BDA-C72EF509B0E4}" type="parTrans" cxnId="{130CE40B-4A62-436B-ADAA-BE688529343E}">
      <dgm:prSet/>
      <dgm:spPr/>
      <dgm:t>
        <a:bodyPr/>
        <a:lstStyle/>
        <a:p>
          <a:endParaRPr lang="sv-SE"/>
        </a:p>
      </dgm:t>
    </dgm:pt>
    <dgm:pt modelId="{FD2945B1-8357-4340-952B-9F49C8E8B91F}" type="sibTrans" cxnId="{130CE40B-4A62-436B-ADAA-BE688529343E}">
      <dgm:prSet/>
      <dgm:spPr/>
      <dgm:t>
        <a:bodyPr/>
        <a:lstStyle/>
        <a:p>
          <a:endParaRPr lang="sv-SE"/>
        </a:p>
      </dgm:t>
    </dgm:pt>
    <dgm:pt modelId="{509B16BB-BC9C-408F-B298-2D46DA4E10D6}">
      <dgm:prSet custT="1"/>
      <dgm:spPr/>
      <dgm:t>
        <a:bodyPr/>
        <a:lstStyle/>
        <a:p>
          <a:r>
            <a:rPr lang="sv-SE" sz="800" dirty="0" smtClean="0">
              <a:solidFill>
                <a:schemeClr val="tx1"/>
              </a:solidFill>
            </a:rPr>
            <a:t>Entreprenad</a:t>
          </a:r>
          <a:br>
            <a:rPr lang="sv-SE" sz="800" dirty="0" smtClean="0">
              <a:solidFill>
                <a:schemeClr val="tx1"/>
              </a:solidFill>
            </a:rPr>
          </a:br>
          <a:r>
            <a:rPr lang="sv-SE" sz="800" dirty="0" smtClean="0">
              <a:solidFill>
                <a:schemeClr val="tx1"/>
              </a:solidFill>
            </a:rPr>
            <a:t>INKO</a:t>
          </a:r>
          <a:endParaRPr lang="sv-SE" sz="800" dirty="0">
            <a:solidFill>
              <a:schemeClr val="tx1"/>
            </a:solidFill>
          </a:endParaRPr>
        </a:p>
      </dgm:t>
    </dgm:pt>
    <dgm:pt modelId="{C4637A8D-3EF1-4509-92ED-041636016799}" type="parTrans" cxnId="{B7A76B99-B41C-48F9-886C-D801CA042280}">
      <dgm:prSet/>
      <dgm:spPr/>
      <dgm:t>
        <a:bodyPr/>
        <a:lstStyle/>
        <a:p>
          <a:endParaRPr lang="sv-SE"/>
        </a:p>
      </dgm:t>
    </dgm:pt>
    <dgm:pt modelId="{7C2D91C4-D19C-490C-BD0F-36B419103E58}" type="sibTrans" cxnId="{B7A76B99-B41C-48F9-886C-D801CA042280}">
      <dgm:prSet/>
      <dgm:spPr/>
      <dgm:t>
        <a:bodyPr/>
        <a:lstStyle/>
        <a:p>
          <a:endParaRPr lang="sv-SE"/>
        </a:p>
      </dgm:t>
    </dgm:pt>
    <dgm:pt modelId="{A1BA5393-8C1E-48EA-9547-ADDFB5F779EB}">
      <dgm:prSet custT="1"/>
      <dgm:spPr>
        <a:solidFill>
          <a:schemeClr val="bg2">
            <a:lumMod val="75000"/>
          </a:schemeClr>
        </a:solidFill>
      </dgm:spPr>
      <dgm:t>
        <a:bodyPr/>
        <a:lstStyle/>
        <a:p>
          <a:r>
            <a:rPr lang="sv-SE" sz="800" dirty="0" smtClean="0">
              <a:solidFill>
                <a:schemeClr val="tx1"/>
              </a:solidFill>
            </a:rPr>
            <a:t>Samhall</a:t>
          </a:r>
          <a:endParaRPr lang="sv-SE" sz="800" dirty="0">
            <a:solidFill>
              <a:schemeClr val="tx1"/>
            </a:solidFill>
          </a:endParaRPr>
        </a:p>
      </dgm:t>
    </dgm:pt>
    <dgm:pt modelId="{5F7C7295-8AAA-4B15-B126-8AAE5AE001E9}" type="parTrans" cxnId="{A84B0A34-77A3-4675-923D-F2CC005E3624}">
      <dgm:prSet/>
      <dgm:spPr/>
      <dgm:t>
        <a:bodyPr/>
        <a:lstStyle/>
        <a:p>
          <a:endParaRPr lang="sv-SE"/>
        </a:p>
      </dgm:t>
    </dgm:pt>
    <dgm:pt modelId="{BD0B6BFB-4456-4B32-9558-CA81523D5181}" type="sibTrans" cxnId="{A84B0A34-77A3-4675-923D-F2CC005E3624}">
      <dgm:prSet/>
      <dgm:spPr/>
      <dgm:t>
        <a:bodyPr/>
        <a:lstStyle/>
        <a:p>
          <a:endParaRPr lang="sv-SE"/>
        </a:p>
      </dgm:t>
    </dgm:pt>
    <dgm:pt modelId="{4C345EC9-EE8A-4B54-8423-85A9AEE9EED8}" type="pres">
      <dgm:prSet presAssocID="{B33E372E-AF64-40E3-A7EA-3C74F38B777C}" presName="hierChild1" presStyleCnt="0">
        <dgm:presLayoutVars>
          <dgm:orgChart val="1"/>
          <dgm:chPref val="1"/>
          <dgm:dir/>
          <dgm:animOne val="branch"/>
          <dgm:animLvl val="lvl"/>
          <dgm:resizeHandles/>
        </dgm:presLayoutVars>
      </dgm:prSet>
      <dgm:spPr/>
      <dgm:t>
        <a:bodyPr/>
        <a:lstStyle/>
        <a:p>
          <a:endParaRPr lang="sv-SE"/>
        </a:p>
      </dgm:t>
    </dgm:pt>
    <dgm:pt modelId="{5B6069BC-48B7-4F59-B1E3-56C75909A8C5}" type="pres">
      <dgm:prSet presAssocID="{F180A311-DBFC-46EC-BA71-458704C77758}" presName="hierRoot1" presStyleCnt="0">
        <dgm:presLayoutVars>
          <dgm:hierBranch val="init"/>
        </dgm:presLayoutVars>
      </dgm:prSet>
      <dgm:spPr/>
    </dgm:pt>
    <dgm:pt modelId="{82F66DC0-7796-465B-A9F0-FDCC9B9199FB}" type="pres">
      <dgm:prSet presAssocID="{F180A311-DBFC-46EC-BA71-458704C77758}" presName="rootComposite1" presStyleCnt="0"/>
      <dgm:spPr/>
    </dgm:pt>
    <dgm:pt modelId="{9D47F782-2F56-4718-B8C5-FC67E9E8A474}" type="pres">
      <dgm:prSet presAssocID="{F180A311-DBFC-46EC-BA71-458704C77758}" presName="rootText1" presStyleLbl="node0" presStyleIdx="0" presStyleCnt="2" custScaleX="646117" custScaleY="303905" custLinFactNeighborY="-32005">
        <dgm:presLayoutVars>
          <dgm:chPref val="3"/>
        </dgm:presLayoutVars>
      </dgm:prSet>
      <dgm:spPr/>
      <dgm:t>
        <a:bodyPr/>
        <a:lstStyle/>
        <a:p>
          <a:endParaRPr lang="sv-SE"/>
        </a:p>
      </dgm:t>
    </dgm:pt>
    <dgm:pt modelId="{1D5D2E0E-5572-4A45-AEC2-A3EC774FEC79}" type="pres">
      <dgm:prSet presAssocID="{F180A311-DBFC-46EC-BA71-458704C77758}" presName="rootConnector1" presStyleLbl="node1" presStyleIdx="0" presStyleCnt="0"/>
      <dgm:spPr/>
      <dgm:t>
        <a:bodyPr/>
        <a:lstStyle/>
        <a:p>
          <a:endParaRPr lang="sv-SE"/>
        </a:p>
      </dgm:t>
    </dgm:pt>
    <dgm:pt modelId="{BC2710BF-A953-4616-B6D5-B4D2717363FC}" type="pres">
      <dgm:prSet presAssocID="{F180A311-DBFC-46EC-BA71-458704C77758}" presName="hierChild2" presStyleCnt="0"/>
      <dgm:spPr/>
    </dgm:pt>
    <dgm:pt modelId="{A64F6EEA-5CC3-4AA6-8679-C1F1D52DBE3F}" type="pres">
      <dgm:prSet presAssocID="{1D8084CB-829B-4C70-B618-2CACC2C697A9}" presName="Name37" presStyleLbl="parChTrans1D2" presStyleIdx="0" presStyleCnt="3"/>
      <dgm:spPr/>
      <dgm:t>
        <a:bodyPr/>
        <a:lstStyle/>
        <a:p>
          <a:endParaRPr lang="sv-SE"/>
        </a:p>
      </dgm:t>
    </dgm:pt>
    <dgm:pt modelId="{E84E661A-4056-42CA-9AC8-9A5219223678}" type="pres">
      <dgm:prSet presAssocID="{833AB7F1-2011-457F-B62C-2935D407DD68}" presName="hierRoot2" presStyleCnt="0">
        <dgm:presLayoutVars>
          <dgm:hierBranch/>
        </dgm:presLayoutVars>
      </dgm:prSet>
      <dgm:spPr/>
    </dgm:pt>
    <dgm:pt modelId="{108435B2-767B-44CD-89EA-581B73955BAB}" type="pres">
      <dgm:prSet presAssocID="{833AB7F1-2011-457F-B62C-2935D407DD68}" presName="rootComposite" presStyleCnt="0"/>
      <dgm:spPr/>
    </dgm:pt>
    <dgm:pt modelId="{6E4CC702-B4F9-4B79-B00B-588E5D09BFBE}" type="pres">
      <dgm:prSet presAssocID="{833AB7F1-2011-457F-B62C-2935D407DD68}" presName="rootText" presStyleLbl="node2" presStyleIdx="0" presStyleCnt="2" custScaleX="790722" custScaleY="179387">
        <dgm:presLayoutVars>
          <dgm:chPref val="3"/>
        </dgm:presLayoutVars>
      </dgm:prSet>
      <dgm:spPr/>
      <dgm:t>
        <a:bodyPr/>
        <a:lstStyle/>
        <a:p>
          <a:endParaRPr lang="sv-SE"/>
        </a:p>
      </dgm:t>
    </dgm:pt>
    <dgm:pt modelId="{D624B7FE-10E4-4718-851D-B3FC31B3D1CF}" type="pres">
      <dgm:prSet presAssocID="{833AB7F1-2011-457F-B62C-2935D407DD68}" presName="rootConnector" presStyleLbl="node2" presStyleIdx="0" presStyleCnt="2"/>
      <dgm:spPr/>
      <dgm:t>
        <a:bodyPr/>
        <a:lstStyle/>
        <a:p>
          <a:endParaRPr lang="sv-SE"/>
        </a:p>
      </dgm:t>
    </dgm:pt>
    <dgm:pt modelId="{FEA4A347-78C2-4C78-BC55-18C3FBDB1186}" type="pres">
      <dgm:prSet presAssocID="{833AB7F1-2011-457F-B62C-2935D407DD68}" presName="hierChild4" presStyleCnt="0"/>
      <dgm:spPr/>
    </dgm:pt>
    <dgm:pt modelId="{A07C65CE-39AB-4444-BFA8-331E6C20428B}" type="pres">
      <dgm:prSet presAssocID="{CB492E14-1B80-4AA0-BB81-3269E5E7D5D8}" presName="Name35" presStyleLbl="parChTrans1D3" presStyleIdx="0" presStyleCnt="14"/>
      <dgm:spPr/>
      <dgm:t>
        <a:bodyPr/>
        <a:lstStyle/>
        <a:p>
          <a:endParaRPr lang="sv-SE"/>
        </a:p>
      </dgm:t>
    </dgm:pt>
    <dgm:pt modelId="{9460771F-36F6-4A2F-8DB6-46272C468FA4}" type="pres">
      <dgm:prSet presAssocID="{A7F2368C-B0D2-49CA-8142-68244A576616}" presName="hierRoot2" presStyleCnt="0">
        <dgm:presLayoutVars>
          <dgm:hierBranch val="init"/>
        </dgm:presLayoutVars>
      </dgm:prSet>
      <dgm:spPr/>
    </dgm:pt>
    <dgm:pt modelId="{BABAE87C-C165-4980-82DB-26E096B34C98}" type="pres">
      <dgm:prSet presAssocID="{A7F2368C-B0D2-49CA-8142-68244A576616}" presName="rootComposite" presStyleCnt="0"/>
      <dgm:spPr/>
    </dgm:pt>
    <dgm:pt modelId="{74190D13-B671-4D97-9B14-020F97167E0E}" type="pres">
      <dgm:prSet presAssocID="{A7F2368C-B0D2-49CA-8142-68244A576616}" presName="rootText" presStyleLbl="node3" presStyleIdx="0" presStyleCnt="13" custScaleX="109813" custScaleY="143966">
        <dgm:presLayoutVars>
          <dgm:chPref val="3"/>
        </dgm:presLayoutVars>
      </dgm:prSet>
      <dgm:spPr/>
      <dgm:t>
        <a:bodyPr/>
        <a:lstStyle/>
        <a:p>
          <a:endParaRPr lang="sv-SE"/>
        </a:p>
      </dgm:t>
    </dgm:pt>
    <dgm:pt modelId="{EF9A57CA-546D-444B-A4CC-619D1B9A83EA}" type="pres">
      <dgm:prSet presAssocID="{A7F2368C-B0D2-49CA-8142-68244A576616}" presName="rootConnector" presStyleLbl="node3" presStyleIdx="0" presStyleCnt="13"/>
      <dgm:spPr/>
      <dgm:t>
        <a:bodyPr/>
        <a:lstStyle/>
        <a:p>
          <a:endParaRPr lang="sv-SE"/>
        </a:p>
      </dgm:t>
    </dgm:pt>
    <dgm:pt modelId="{6833AC41-F604-4C54-AC61-23C1A05CDB27}" type="pres">
      <dgm:prSet presAssocID="{A7F2368C-B0D2-49CA-8142-68244A576616}" presName="hierChild4" presStyleCnt="0"/>
      <dgm:spPr/>
    </dgm:pt>
    <dgm:pt modelId="{3199F365-1344-4519-8800-6DEBB1B3A4F3}" type="pres">
      <dgm:prSet presAssocID="{A7F2368C-B0D2-49CA-8142-68244A576616}" presName="hierChild5" presStyleCnt="0"/>
      <dgm:spPr/>
    </dgm:pt>
    <dgm:pt modelId="{108A3498-D5FA-4A95-8E5C-FF65AAD144D9}" type="pres">
      <dgm:prSet presAssocID="{C1A3F4F0-8D5D-4202-9E69-D9309B3AE18D}" presName="Name35" presStyleLbl="parChTrans1D3" presStyleIdx="1" presStyleCnt="14"/>
      <dgm:spPr/>
      <dgm:t>
        <a:bodyPr/>
        <a:lstStyle/>
        <a:p>
          <a:endParaRPr lang="sv-SE"/>
        </a:p>
      </dgm:t>
    </dgm:pt>
    <dgm:pt modelId="{1E166B09-A632-445A-8AEA-A67193B48D41}" type="pres">
      <dgm:prSet presAssocID="{EEBFC044-7CED-4ECE-BC9E-07C262BE1FB4}" presName="hierRoot2" presStyleCnt="0">
        <dgm:presLayoutVars>
          <dgm:hierBranch val="r"/>
        </dgm:presLayoutVars>
      </dgm:prSet>
      <dgm:spPr/>
    </dgm:pt>
    <dgm:pt modelId="{A266D406-2E1D-42DB-A66B-273B512C01E5}" type="pres">
      <dgm:prSet presAssocID="{EEBFC044-7CED-4ECE-BC9E-07C262BE1FB4}" presName="rootComposite" presStyleCnt="0"/>
      <dgm:spPr/>
    </dgm:pt>
    <dgm:pt modelId="{D25DDB0C-82F9-4086-AC1D-C7EEB2F6A609}" type="pres">
      <dgm:prSet presAssocID="{EEBFC044-7CED-4ECE-BC9E-07C262BE1FB4}" presName="rootText" presStyleLbl="node3" presStyleIdx="1" presStyleCnt="13" custScaleX="104786" custScaleY="141718">
        <dgm:presLayoutVars>
          <dgm:chPref val="3"/>
        </dgm:presLayoutVars>
      </dgm:prSet>
      <dgm:spPr/>
      <dgm:t>
        <a:bodyPr/>
        <a:lstStyle/>
        <a:p>
          <a:endParaRPr lang="sv-SE"/>
        </a:p>
      </dgm:t>
    </dgm:pt>
    <dgm:pt modelId="{97E6C5FA-412A-4DCD-A96C-2F65F4C3C752}" type="pres">
      <dgm:prSet presAssocID="{EEBFC044-7CED-4ECE-BC9E-07C262BE1FB4}" presName="rootConnector" presStyleLbl="node3" presStyleIdx="1" presStyleCnt="13"/>
      <dgm:spPr/>
      <dgm:t>
        <a:bodyPr/>
        <a:lstStyle/>
        <a:p>
          <a:endParaRPr lang="sv-SE"/>
        </a:p>
      </dgm:t>
    </dgm:pt>
    <dgm:pt modelId="{6068A189-C731-4029-8399-B379C68C98AC}" type="pres">
      <dgm:prSet presAssocID="{EEBFC044-7CED-4ECE-BC9E-07C262BE1FB4}" presName="hierChild4" presStyleCnt="0"/>
      <dgm:spPr/>
    </dgm:pt>
    <dgm:pt modelId="{FBB6D421-37C2-4015-ADF9-BC3A8B5AF12C}" type="pres">
      <dgm:prSet presAssocID="{CFD6CD0F-8783-4D0F-AC86-ED2C8BA46C45}" presName="Name50" presStyleLbl="parChTrans1D4" presStyleIdx="0" presStyleCnt="30"/>
      <dgm:spPr/>
      <dgm:t>
        <a:bodyPr/>
        <a:lstStyle/>
        <a:p>
          <a:endParaRPr lang="sv-SE"/>
        </a:p>
      </dgm:t>
    </dgm:pt>
    <dgm:pt modelId="{E3B10F82-E960-4577-BEF2-F6A000FA58C7}" type="pres">
      <dgm:prSet presAssocID="{A0DBCEA4-D76C-4F08-B8FA-A3ED95A092BB}" presName="hierRoot2" presStyleCnt="0">
        <dgm:presLayoutVars>
          <dgm:hierBranch val="init"/>
        </dgm:presLayoutVars>
      </dgm:prSet>
      <dgm:spPr/>
    </dgm:pt>
    <dgm:pt modelId="{800A4173-E21B-4370-97AD-ED3DB8BE8D32}" type="pres">
      <dgm:prSet presAssocID="{A0DBCEA4-D76C-4F08-B8FA-A3ED95A092BB}" presName="rootComposite" presStyleCnt="0"/>
      <dgm:spPr/>
    </dgm:pt>
    <dgm:pt modelId="{5F689AD8-3F4E-4F06-87D6-1469BE7C81F1}" type="pres">
      <dgm:prSet presAssocID="{A0DBCEA4-D76C-4F08-B8FA-A3ED95A092BB}" presName="rootText" presStyleLbl="node4" presStyleIdx="0" presStyleCnt="30">
        <dgm:presLayoutVars>
          <dgm:chPref val="3"/>
        </dgm:presLayoutVars>
      </dgm:prSet>
      <dgm:spPr/>
      <dgm:t>
        <a:bodyPr/>
        <a:lstStyle/>
        <a:p>
          <a:endParaRPr lang="sv-SE"/>
        </a:p>
      </dgm:t>
    </dgm:pt>
    <dgm:pt modelId="{C1214C34-34DA-4842-AA38-3D3D7A2F00CB}" type="pres">
      <dgm:prSet presAssocID="{A0DBCEA4-D76C-4F08-B8FA-A3ED95A092BB}" presName="rootConnector" presStyleLbl="node4" presStyleIdx="0" presStyleCnt="30"/>
      <dgm:spPr/>
      <dgm:t>
        <a:bodyPr/>
        <a:lstStyle/>
        <a:p>
          <a:endParaRPr lang="sv-SE"/>
        </a:p>
      </dgm:t>
    </dgm:pt>
    <dgm:pt modelId="{B0321995-1555-4C8F-BB06-4C4DCCE654E6}" type="pres">
      <dgm:prSet presAssocID="{A0DBCEA4-D76C-4F08-B8FA-A3ED95A092BB}" presName="hierChild4" presStyleCnt="0"/>
      <dgm:spPr/>
    </dgm:pt>
    <dgm:pt modelId="{315C251B-07E6-4294-A553-835CEA5A58B5}" type="pres">
      <dgm:prSet presAssocID="{A0DBCEA4-D76C-4F08-B8FA-A3ED95A092BB}" presName="hierChild5" presStyleCnt="0"/>
      <dgm:spPr/>
    </dgm:pt>
    <dgm:pt modelId="{9F186306-2803-43B2-A7D0-D1E86F610694}" type="pres">
      <dgm:prSet presAssocID="{8102477A-BD39-4191-BE93-322E1CAD488C}" presName="Name50" presStyleLbl="parChTrans1D4" presStyleIdx="1" presStyleCnt="30"/>
      <dgm:spPr/>
      <dgm:t>
        <a:bodyPr/>
        <a:lstStyle/>
        <a:p>
          <a:endParaRPr lang="sv-SE"/>
        </a:p>
      </dgm:t>
    </dgm:pt>
    <dgm:pt modelId="{F0A1C069-B670-4043-B1B1-25EF631BDC75}" type="pres">
      <dgm:prSet presAssocID="{0721920A-8F8F-4F15-ABD9-F0B63250CC49}" presName="hierRoot2" presStyleCnt="0">
        <dgm:presLayoutVars>
          <dgm:hierBranch val="init"/>
        </dgm:presLayoutVars>
      </dgm:prSet>
      <dgm:spPr/>
    </dgm:pt>
    <dgm:pt modelId="{716E0A1B-ADD7-46A0-B851-BF6BEBFD00A7}" type="pres">
      <dgm:prSet presAssocID="{0721920A-8F8F-4F15-ABD9-F0B63250CC49}" presName="rootComposite" presStyleCnt="0"/>
      <dgm:spPr/>
    </dgm:pt>
    <dgm:pt modelId="{7F26DEB1-055C-409C-B330-CC45B6D26F8B}" type="pres">
      <dgm:prSet presAssocID="{0721920A-8F8F-4F15-ABD9-F0B63250CC49}" presName="rootText" presStyleLbl="node4" presStyleIdx="1" presStyleCnt="30">
        <dgm:presLayoutVars>
          <dgm:chPref val="3"/>
        </dgm:presLayoutVars>
      </dgm:prSet>
      <dgm:spPr/>
      <dgm:t>
        <a:bodyPr/>
        <a:lstStyle/>
        <a:p>
          <a:endParaRPr lang="sv-SE"/>
        </a:p>
      </dgm:t>
    </dgm:pt>
    <dgm:pt modelId="{793EEE7B-5D2C-4B51-9D53-6B11BF42ED71}" type="pres">
      <dgm:prSet presAssocID="{0721920A-8F8F-4F15-ABD9-F0B63250CC49}" presName="rootConnector" presStyleLbl="node4" presStyleIdx="1" presStyleCnt="30"/>
      <dgm:spPr/>
      <dgm:t>
        <a:bodyPr/>
        <a:lstStyle/>
        <a:p>
          <a:endParaRPr lang="sv-SE"/>
        </a:p>
      </dgm:t>
    </dgm:pt>
    <dgm:pt modelId="{9BE0622C-9947-4801-BAF5-CDA3D449B29C}" type="pres">
      <dgm:prSet presAssocID="{0721920A-8F8F-4F15-ABD9-F0B63250CC49}" presName="hierChild4" presStyleCnt="0"/>
      <dgm:spPr/>
    </dgm:pt>
    <dgm:pt modelId="{6A9659A1-93DF-47D8-A03C-69B60AFE6D12}" type="pres">
      <dgm:prSet presAssocID="{0721920A-8F8F-4F15-ABD9-F0B63250CC49}" presName="hierChild5" presStyleCnt="0"/>
      <dgm:spPr/>
    </dgm:pt>
    <dgm:pt modelId="{BF818D01-152D-49F7-A934-CA78463D210B}" type="pres">
      <dgm:prSet presAssocID="{94B6B1AE-D74E-4E9A-8783-28690E8A3002}" presName="Name50" presStyleLbl="parChTrans1D4" presStyleIdx="2" presStyleCnt="30"/>
      <dgm:spPr/>
      <dgm:t>
        <a:bodyPr/>
        <a:lstStyle/>
        <a:p>
          <a:endParaRPr lang="sv-SE"/>
        </a:p>
      </dgm:t>
    </dgm:pt>
    <dgm:pt modelId="{5442EB61-BF60-4669-9F41-5A8D373E4B8F}" type="pres">
      <dgm:prSet presAssocID="{4442389C-CB37-438F-BAB2-1DBD7618E876}" presName="hierRoot2" presStyleCnt="0">
        <dgm:presLayoutVars>
          <dgm:hierBranch val="init"/>
        </dgm:presLayoutVars>
      </dgm:prSet>
      <dgm:spPr/>
    </dgm:pt>
    <dgm:pt modelId="{FD08A316-5F23-447F-BCA8-619DDAD9F7A1}" type="pres">
      <dgm:prSet presAssocID="{4442389C-CB37-438F-BAB2-1DBD7618E876}" presName="rootComposite" presStyleCnt="0"/>
      <dgm:spPr/>
    </dgm:pt>
    <dgm:pt modelId="{A513DBDD-D757-4BB0-A211-0161278B6306}" type="pres">
      <dgm:prSet presAssocID="{4442389C-CB37-438F-BAB2-1DBD7618E876}" presName="rootText" presStyleLbl="node4" presStyleIdx="2" presStyleCnt="30">
        <dgm:presLayoutVars>
          <dgm:chPref val="3"/>
        </dgm:presLayoutVars>
      </dgm:prSet>
      <dgm:spPr/>
      <dgm:t>
        <a:bodyPr/>
        <a:lstStyle/>
        <a:p>
          <a:endParaRPr lang="sv-SE"/>
        </a:p>
      </dgm:t>
    </dgm:pt>
    <dgm:pt modelId="{44437DA1-B29D-48DC-8847-CF597975C2B1}" type="pres">
      <dgm:prSet presAssocID="{4442389C-CB37-438F-BAB2-1DBD7618E876}" presName="rootConnector" presStyleLbl="node4" presStyleIdx="2" presStyleCnt="30"/>
      <dgm:spPr/>
      <dgm:t>
        <a:bodyPr/>
        <a:lstStyle/>
        <a:p>
          <a:endParaRPr lang="sv-SE"/>
        </a:p>
      </dgm:t>
    </dgm:pt>
    <dgm:pt modelId="{81D8E655-3EA1-4DAE-8D6C-F0B07B716DE1}" type="pres">
      <dgm:prSet presAssocID="{4442389C-CB37-438F-BAB2-1DBD7618E876}" presName="hierChild4" presStyleCnt="0"/>
      <dgm:spPr/>
    </dgm:pt>
    <dgm:pt modelId="{59461068-E21D-44BC-B9A3-A49ABCEE08C5}" type="pres">
      <dgm:prSet presAssocID="{4442389C-CB37-438F-BAB2-1DBD7618E876}" presName="hierChild5" presStyleCnt="0"/>
      <dgm:spPr/>
    </dgm:pt>
    <dgm:pt modelId="{C6DFD41B-BB3E-4CA7-9162-1A2993F3FDFD}" type="pres">
      <dgm:prSet presAssocID="{CC5BB7F0-2DD8-4AE9-87ED-0F60F19C93BF}" presName="Name50" presStyleLbl="parChTrans1D4" presStyleIdx="3" presStyleCnt="30"/>
      <dgm:spPr/>
      <dgm:t>
        <a:bodyPr/>
        <a:lstStyle/>
        <a:p>
          <a:endParaRPr lang="sv-SE"/>
        </a:p>
      </dgm:t>
    </dgm:pt>
    <dgm:pt modelId="{44C45913-88CD-42DF-933D-B577DBBDFF12}" type="pres">
      <dgm:prSet presAssocID="{5BB49AE2-9348-4A0B-B114-A6948D8D550B}" presName="hierRoot2" presStyleCnt="0">
        <dgm:presLayoutVars>
          <dgm:hierBranch val="init"/>
        </dgm:presLayoutVars>
      </dgm:prSet>
      <dgm:spPr/>
    </dgm:pt>
    <dgm:pt modelId="{FF573049-4D2B-48E7-9D66-97F3A0B27ECA}" type="pres">
      <dgm:prSet presAssocID="{5BB49AE2-9348-4A0B-B114-A6948D8D550B}" presName="rootComposite" presStyleCnt="0"/>
      <dgm:spPr/>
    </dgm:pt>
    <dgm:pt modelId="{B8AF7F9A-23A2-429F-82E8-AC48407C470F}" type="pres">
      <dgm:prSet presAssocID="{5BB49AE2-9348-4A0B-B114-A6948D8D550B}" presName="rootText" presStyleLbl="node4" presStyleIdx="3" presStyleCnt="30">
        <dgm:presLayoutVars>
          <dgm:chPref val="3"/>
        </dgm:presLayoutVars>
      </dgm:prSet>
      <dgm:spPr/>
      <dgm:t>
        <a:bodyPr/>
        <a:lstStyle/>
        <a:p>
          <a:endParaRPr lang="sv-SE"/>
        </a:p>
      </dgm:t>
    </dgm:pt>
    <dgm:pt modelId="{DE2E90F7-C647-40A1-9E74-3225E1ECA77D}" type="pres">
      <dgm:prSet presAssocID="{5BB49AE2-9348-4A0B-B114-A6948D8D550B}" presName="rootConnector" presStyleLbl="node4" presStyleIdx="3" presStyleCnt="30"/>
      <dgm:spPr/>
      <dgm:t>
        <a:bodyPr/>
        <a:lstStyle/>
        <a:p>
          <a:endParaRPr lang="sv-SE"/>
        </a:p>
      </dgm:t>
    </dgm:pt>
    <dgm:pt modelId="{1DFA805B-486A-473D-AF1F-D773A822166E}" type="pres">
      <dgm:prSet presAssocID="{5BB49AE2-9348-4A0B-B114-A6948D8D550B}" presName="hierChild4" presStyleCnt="0"/>
      <dgm:spPr/>
    </dgm:pt>
    <dgm:pt modelId="{A9274FCF-C06B-4341-8459-E4D301B7CF43}" type="pres">
      <dgm:prSet presAssocID="{5BB49AE2-9348-4A0B-B114-A6948D8D550B}" presName="hierChild5" presStyleCnt="0"/>
      <dgm:spPr/>
    </dgm:pt>
    <dgm:pt modelId="{4866F66F-E961-45E8-870B-179EBFDC9307}" type="pres">
      <dgm:prSet presAssocID="{EEBFC044-7CED-4ECE-BC9E-07C262BE1FB4}" presName="hierChild5" presStyleCnt="0"/>
      <dgm:spPr/>
    </dgm:pt>
    <dgm:pt modelId="{A49CDAC5-1DE7-41F8-9233-C21485B86608}" type="pres">
      <dgm:prSet presAssocID="{7664534E-A9D5-44F7-8748-19E59C276DCC}" presName="Name35" presStyleLbl="parChTrans1D3" presStyleIdx="2" presStyleCnt="14"/>
      <dgm:spPr/>
      <dgm:t>
        <a:bodyPr/>
        <a:lstStyle/>
        <a:p>
          <a:endParaRPr lang="sv-SE"/>
        </a:p>
      </dgm:t>
    </dgm:pt>
    <dgm:pt modelId="{0637656C-2B4E-4341-9FCB-F69B67D5A81E}" type="pres">
      <dgm:prSet presAssocID="{45C00492-C965-408C-9B91-A245109113B2}" presName="hierRoot2" presStyleCnt="0">
        <dgm:presLayoutVars>
          <dgm:hierBranch val="init"/>
        </dgm:presLayoutVars>
      </dgm:prSet>
      <dgm:spPr/>
    </dgm:pt>
    <dgm:pt modelId="{6111BFAE-91CC-4F8A-A566-C50C8EF14DF0}" type="pres">
      <dgm:prSet presAssocID="{45C00492-C965-408C-9B91-A245109113B2}" presName="rootComposite" presStyleCnt="0"/>
      <dgm:spPr/>
    </dgm:pt>
    <dgm:pt modelId="{3BE7CA60-734E-4581-BBD6-9A371EAAC4A5}" type="pres">
      <dgm:prSet presAssocID="{45C00492-C965-408C-9B91-A245109113B2}" presName="rootText" presStyleLbl="node3" presStyleIdx="2" presStyleCnt="13" custScaleX="127708" custScaleY="156261">
        <dgm:presLayoutVars>
          <dgm:chPref val="3"/>
        </dgm:presLayoutVars>
      </dgm:prSet>
      <dgm:spPr/>
      <dgm:t>
        <a:bodyPr/>
        <a:lstStyle/>
        <a:p>
          <a:endParaRPr lang="sv-SE"/>
        </a:p>
      </dgm:t>
    </dgm:pt>
    <dgm:pt modelId="{FEA154EE-7149-4B14-841C-6204126E52BB}" type="pres">
      <dgm:prSet presAssocID="{45C00492-C965-408C-9B91-A245109113B2}" presName="rootConnector" presStyleLbl="node3" presStyleIdx="2" presStyleCnt="13"/>
      <dgm:spPr/>
      <dgm:t>
        <a:bodyPr/>
        <a:lstStyle/>
        <a:p>
          <a:endParaRPr lang="sv-SE"/>
        </a:p>
      </dgm:t>
    </dgm:pt>
    <dgm:pt modelId="{22392517-E83D-4A8F-A839-993DDC6D18FD}" type="pres">
      <dgm:prSet presAssocID="{45C00492-C965-408C-9B91-A245109113B2}" presName="hierChild4" presStyleCnt="0"/>
      <dgm:spPr/>
    </dgm:pt>
    <dgm:pt modelId="{B30762BD-0CE8-421E-8A30-51AE29927334}" type="pres">
      <dgm:prSet presAssocID="{248CA175-22C9-4C2D-ADBB-6452F658F5EE}" presName="Name37" presStyleLbl="parChTrans1D4" presStyleIdx="4" presStyleCnt="30"/>
      <dgm:spPr/>
      <dgm:t>
        <a:bodyPr/>
        <a:lstStyle/>
        <a:p>
          <a:endParaRPr lang="sv-SE"/>
        </a:p>
      </dgm:t>
    </dgm:pt>
    <dgm:pt modelId="{CB14ACE0-2DDD-4441-88D2-402CA3A5B3A0}" type="pres">
      <dgm:prSet presAssocID="{A44C53FC-EFDE-43AB-8B99-04D8B429DE77}" presName="hierRoot2" presStyleCnt="0">
        <dgm:presLayoutVars>
          <dgm:hierBranch val="init"/>
        </dgm:presLayoutVars>
      </dgm:prSet>
      <dgm:spPr/>
    </dgm:pt>
    <dgm:pt modelId="{BB959007-80EF-40FE-988F-5E65E6927AE1}" type="pres">
      <dgm:prSet presAssocID="{A44C53FC-EFDE-43AB-8B99-04D8B429DE77}" presName="rootComposite" presStyleCnt="0"/>
      <dgm:spPr/>
    </dgm:pt>
    <dgm:pt modelId="{E424ACD1-3769-419B-BBD5-12E898C9B13B}" type="pres">
      <dgm:prSet presAssocID="{A44C53FC-EFDE-43AB-8B99-04D8B429DE77}" presName="rootText" presStyleLbl="node4" presStyleIdx="4" presStyleCnt="30">
        <dgm:presLayoutVars>
          <dgm:chPref val="3"/>
        </dgm:presLayoutVars>
      </dgm:prSet>
      <dgm:spPr/>
      <dgm:t>
        <a:bodyPr/>
        <a:lstStyle/>
        <a:p>
          <a:endParaRPr lang="sv-SE"/>
        </a:p>
      </dgm:t>
    </dgm:pt>
    <dgm:pt modelId="{3887F907-A3AA-4AE8-B03C-0B57C92A918F}" type="pres">
      <dgm:prSet presAssocID="{A44C53FC-EFDE-43AB-8B99-04D8B429DE77}" presName="rootConnector" presStyleLbl="node4" presStyleIdx="4" presStyleCnt="30"/>
      <dgm:spPr/>
      <dgm:t>
        <a:bodyPr/>
        <a:lstStyle/>
        <a:p>
          <a:endParaRPr lang="sv-SE"/>
        </a:p>
      </dgm:t>
    </dgm:pt>
    <dgm:pt modelId="{5B18CAA6-C5E1-4567-9F1E-58B7115624D0}" type="pres">
      <dgm:prSet presAssocID="{A44C53FC-EFDE-43AB-8B99-04D8B429DE77}" presName="hierChild4" presStyleCnt="0"/>
      <dgm:spPr/>
    </dgm:pt>
    <dgm:pt modelId="{3A103FAA-6CD2-40B5-B297-9D28E303FCA0}" type="pres">
      <dgm:prSet presAssocID="{A44C53FC-EFDE-43AB-8B99-04D8B429DE77}" presName="hierChild5" presStyleCnt="0"/>
      <dgm:spPr/>
    </dgm:pt>
    <dgm:pt modelId="{AABD27E8-53BA-43B5-9C14-4AD69BB070B6}" type="pres">
      <dgm:prSet presAssocID="{38101976-77D8-40B7-98AB-C35C87D94500}" presName="Name37" presStyleLbl="parChTrans1D4" presStyleIdx="5" presStyleCnt="30"/>
      <dgm:spPr/>
      <dgm:t>
        <a:bodyPr/>
        <a:lstStyle/>
        <a:p>
          <a:endParaRPr lang="sv-SE"/>
        </a:p>
      </dgm:t>
    </dgm:pt>
    <dgm:pt modelId="{7BA06600-59BF-4473-A82E-C6D04C37E17A}" type="pres">
      <dgm:prSet presAssocID="{D2789491-743B-43E9-9EAA-367ADD57F75A}" presName="hierRoot2" presStyleCnt="0">
        <dgm:presLayoutVars>
          <dgm:hierBranch val="init"/>
        </dgm:presLayoutVars>
      </dgm:prSet>
      <dgm:spPr/>
    </dgm:pt>
    <dgm:pt modelId="{3069D62A-B884-4200-990D-0B9F8201652D}" type="pres">
      <dgm:prSet presAssocID="{D2789491-743B-43E9-9EAA-367ADD57F75A}" presName="rootComposite" presStyleCnt="0"/>
      <dgm:spPr/>
    </dgm:pt>
    <dgm:pt modelId="{0FF4419E-5E3E-407C-BC24-5A6A11CBCCB1}" type="pres">
      <dgm:prSet presAssocID="{D2789491-743B-43E9-9EAA-367ADD57F75A}" presName="rootText" presStyleLbl="node4" presStyleIdx="5" presStyleCnt="30">
        <dgm:presLayoutVars>
          <dgm:chPref val="3"/>
        </dgm:presLayoutVars>
      </dgm:prSet>
      <dgm:spPr/>
      <dgm:t>
        <a:bodyPr/>
        <a:lstStyle/>
        <a:p>
          <a:endParaRPr lang="sv-SE"/>
        </a:p>
      </dgm:t>
    </dgm:pt>
    <dgm:pt modelId="{30FBC852-01DD-4FD8-B26A-231F78D667BD}" type="pres">
      <dgm:prSet presAssocID="{D2789491-743B-43E9-9EAA-367ADD57F75A}" presName="rootConnector" presStyleLbl="node4" presStyleIdx="5" presStyleCnt="30"/>
      <dgm:spPr/>
      <dgm:t>
        <a:bodyPr/>
        <a:lstStyle/>
        <a:p>
          <a:endParaRPr lang="sv-SE"/>
        </a:p>
      </dgm:t>
    </dgm:pt>
    <dgm:pt modelId="{5569AC94-8455-45CE-B53B-7FDB3E8A26F1}" type="pres">
      <dgm:prSet presAssocID="{D2789491-743B-43E9-9EAA-367ADD57F75A}" presName="hierChild4" presStyleCnt="0"/>
      <dgm:spPr/>
    </dgm:pt>
    <dgm:pt modelId="{DCE664FA-FADB-4D0A-9608-2693C1E1A464}" type="pres">
      <dgm:prSet presAssocID="{D2789491-743B-43E9-9EAA-367ADD57F75A}" presName="hierChild5" presStyleCnt="0"/>
      <dgm:spPr/>
    </dgm:pt>
    <dgm:pt modelId="{8F6137F6-E2C6-4121-A7A7-91082FAD8909}" type="pres">
      <dgm:prSet presAssocID="{8494CBC0-6D6D-4582-B64C-E6595BD92A49}" presName="Name37" presStyleLbl="parChTrans1D4" presStyleIdx="6" presStyleCnt="30"/>
      <dgm:spPr/>
      <dgm:t>
        <a:bodyPr/>
        <a:lstStyle/>
        <a:p>
          <a:endParaRPr lang="sv-SE"/>
        </a:p>
      </dgm:t>
    </dgm:pt>
    <dgm:pt modelId="{BA0C46BF-F15B-45AD-A2E2-78812582E07F}" type="pres">
      <dgm:prSet presAssocID="{766802A2-C1AF-48EC-862B-05C51A23A435}" presName="hierRoot2" presStyleCnt="0">
        <dgm:presLayoutVars>
          <dgm:hierBranch val="init"/>
        </dgm:presLayoutVars>
      </dgm:prSet>
      <dgm:spPr/>
    </dgm:pt>
    <dgm:pt modelId="{D38A092A-E6D2-405B-A950-5680B8D2E3B5}" type="pres">
      <dgm:prSet presAssocID="{766802A2-C1AF-48EC-862B-05C51A23A435}" presName="rootComposite" presStyleCnt="0"/>
      <dgm:spPr/>
    </dgm:pt>
    <dgm:pt modelId="{23478EF3-D482-45EC-BA9A-ED7893ACACEA}" type="pres">
      <dgm:prSet presAssocID="{766802A2-C1AF-48EC-862B-05C51A23A435}" presName="rootText" presStyleLbl="node4" presStyleIdx="6" presStyleCnt="30">
        <dgm:presLayoutVars>
          <dgm:chPref val="3"/>
        </dgm:presLayoutVars>
      </dgm:prSet>
      <dgm:spPr/>
      <dgm:t>
        <a:bodyPr/>
        <a:lstStyle/>
        <a:p>
          <a:endParaRPr lang="sv-SE"/>
        </a:p>
      </dgm:t>
    </dgm:pt>
    <dgm:pt modelId="{92F24FC7-1E2C-40B7-BDA4-DF9D86927878}" type="pres">
      <dgm:prSet presAssocID="{766802A2-C1AF-48EC-862B-05C51A23A435}" presName="rootConnector" presStyleLbl="node4" presStyleIdx="6" presStyleCnt="30"/>
      <dgm:spPr/>
      <dgm:t>
        <a:bodyPr/>
        <a:lstStyle/>
        <a:p>
          <a:endParaRPr lang="sv-SE"/>
        </a:p>
      </dgm:t>
    </dgm:pt>
    <dgm:pt modelId="{E5A82A53-75C9-4F21-B898-8FF2B01AFCDD}" type="pres">
      <dgm:prSet presAssocID="{766802A2-C1AF-48EC-862B-05C51A23A435}" presName="hierChild4" presStyleCnt="0"/>
      <dgm:spPr/>
    </dgm:pt>
    <dgm:pt modelId="{08AE258A-FF64-4251-A356-6F6AABA117E0}" type="pres">
      <dgm:prSet presAssocID="{766802A2-C1AF-48EC-862B-05C51A23A435}" presName="hierChild5" presStyleCnt="0"/>
      <dgm:spPr/>
    </dgm:pt>
    <dgm:pt modelId="{E382D6F9-E2AC-4B15-A955-C74B3645358C}" type="pres">
      <dgm:prSet presAssocID="{062BE54B-10AD-480C-8D02-A2964B73309C}" presName="Name37" presStyleLbl="parChTrans1D4" presStyleIdx="7" presStyleCnt="30"/>
      <dgm:spPr/>
      <dgm:t>
        <a:bodyPr/>
        <a:lstStyle/>
        <a:p>
          <a:endParaRPr lang="sv-SE"/>
        </a:p>
      </dgm:t>
    </dgm:pt>
    <dgm:pt modelId="{C9E49318-00A3-4672-9075-32E5F6FB2199}" type="pres">
      <dgm:prSet presAssocID="{9DC6596A-7557-4C49-8655-C7B139041BF9}" presName="hierRoot2" presStyleCnt="0">
        <dgm:presLayoutVars>
          <dgm:hierBranch val="init"/>
        </dgm:presLayoutVars>
      </dgm:prSet>
      <dgm:spPr/>
    </dgm:pt>
    <dgm:pt modelId="{36D367A6-417D-4F6B-8813-FB5C47C23F8F}" type="pres">
      <dgm:prSet presAssocID="{9DC6596A-7557-4C49-8655-C7B139041BF9}" presName="rootComposite" presStyleCnt="0"/>
      <dgm:spPr/>
    </dgm:pt>
    <dgm:pt modelId="{8126F8CD-E125-4D70-9576-A73DEFDB8AB4}" type="pres">
      <dgm:prSet presAssocID="{9DC6596A-7557-4C49-8655-C7B139041BF9}" presName="rootText" presStyleLbl="node4" presStyleIdx="7" presStyleCnt="30" custLinFactNeighborX="-2533">
        <dgm:presLayoutVars>
          <dgm:chPref val="3"/>
        </dgm:presLayoutVars>
      </dgm:prSet>
      <dgm:spPr/>
      <dgm:t>
        <a:bodyPr/>
        <a:lstStyle/>
        <a:p>
          <a:endParaRPr lang="sv-SE"/>
        </a:p>
      </dgm:t>
    </dgm:pt>
    <dgm:pt modelId="{B7D7DA18-1572-41C9-B2A6-88EA68176108}" type="pres">
      <dgm:prSet presAssocID="{9DC6596A-7557-4C49-8655-C7B139041BF9}" presName="rootConnector" presStyleLbl="node4" presStyleIdx="7" presStyleCnt="30"/>
      <dgm:spPr/>
      <dgm:t>
        <a:bodyPr/>
        <a:lstStyle/>
        <a:p>
          <a:endParaRPr lang="sv-SE"/>
        </a:p>
      </dgm:t>
    </dgm:pt>
    <dgm:pt modelId="{8B291BF1-0F0C-419D-9C5D-2ECA1EE970E5}" type="pres">
      <dgm:prSet presAssocID="{9DC6596A-7557-4C49-8655-C7B139041BF9}" presName="hierChild4" presStyleCnt="0"/>
      <dgm:spPr/>
    </dgm:pt>
    <dgm:pt modelId="{8000E134-CD9C-4762-9984-CBA5D02E5D30}" type="pres">
      <dgm:prSet presAssocID="{9DC6596A-7557-4C49-8655-C7B139041BF9}" presName="hierChild5" presStyleCnt="0"/>
      <dgm:spPr/>
    </dgm:pt>
    <dgm:pt modelId="{7DF91376-0863-4CD0-B039-51FB57A45B57}" type="pres">
      <dgm:prSet presAssocID="{AE1180A8-83FA-4367-8895-E3456536498C}" presName="Name37" presStyleLbl="parChTrans1D4" presStyleIdx="8" presStyleCnt="30"/>
      <dgm:spPr/>
      <dgm:t>
        <a:bodyPr/>
        <a:lstStyle/>
        <a:p>
          <a:endParaRPr lang="sv-SE"/>
        </a:p>
      </dgm:t>
    </dgm:pt>
    <dgm:pt modelId="{CA849223-D689-461B-B2C6-259EBD35A058}" type="pres">
      <dgm:prSet presAssocID="{67015A01-EF58-4A77-8EE0-3D40EDCF707C}" presName="hierRoot2" presStyleCnt="0">
        <dgm:presLayoutVars>
          <dgm:hierBranch val="init"/>
        </dgm:presLayoutVars>
      </dgm:prSet>
      <dgm:spPr/>
    </dgm:pt>
    <dgm:pt modelId="{6BDFDAF4-B32C-4652-A62E-FC0ECCDF16C1}" type="pres">
      <dgm:prSet presAssocID="{67015A01-EF58-4A77-8EE0-3D40EDCF707C}" presName="rootComposite" presStyleCnt="0"/>
      <dgm:spPr/>
    </dgm:pt>
    <dgm:pt modelId="{D2CB1E6C-27B0-48FF-B3A3-CD42DE8227FF}" type="pres">
      <dgm:prSet presAssocID="{67015A01-EF58-4A77-8EE0-3D40EDCF707C}" presName="rootText" presStyleLbl="node4" presStyleIdx="8" presStyleCnt="30">
        <dgm:presLayoutVars>
          <dgm:chPref val="3"/>
        </dgm:presLayoutVars>
      </dgm:prSet>
      <dgm:spPr/>
      <dgm:t>
        <a:bodyPr/>
        <a:lstStyle/>
        <a:p>
          <a:endParaRPr lang="sv-SE"/>
        </a:p>
      </dgm:t>
    </dgm:pt>
    <dgm:pt modelId="{543BFA77-449C-4A6B-9281-2F2C0A9141F4}" type="pres">
      <dgm:prSet presAssocID="{67015A01-EF58-4A77-8EE0-3D40EDCF707C}" presName="rootConnector" presStyleLbl="node4" presStyleIdx="8" presStyleCnt="30"/>
      <dgm:spPr/>
      <dgm:t>
        <a:bodyPr/>
        <a:lstStyle/>
        <a:p>
          <a:endParaRPr lang="sv-SE"/>
        </a:p>
      </dgm:t>
    </dgm:pt>
    <dgm:pt modelId="{DE6F95A4-F6D7-43E2-B0D9-2DCF8B828EB4}" type="pres">
      <dgm:prSet presAssocID="{67015A01-EF58-4A77-8EE0-3D40EDCF707C}" presName="hierChild4" presStyleCnt="0"/>
      <dgm:spPr/>
    </dgm:pt>
    <dgm:pt modelId="{4DF7B98B-1014-4276-98F2-A2A88916FE84}" type="pres">
      <dgm:prSet presAssocID="{67015A01-EF58-4A77-8EE0-3D40EDCF707C}" presName="hierChild5" presStyleCnt="0"/>
      <dgm:spPr/>
    </dgm:pt>
    <dgm:pt modelId="{60DDD9A3-6399-4BD3-9BD1-11749E441C70}" type="pres">
      <dgm:prSet presAssocID="{45C00492-C965-408C-9B91-A245109113B2}" presName="hierChild5" presStyleCnt="0"/>
      <dgm:spPr/>
    </dgm:pt>
    <dgm:pt modelId="{4E6090A7-7BE1-4E94-BF83-0B2BB9B29EE9}" type="pres">
      <dgm:prSet presAssocID="{0229D0F7-4A1B-4503-B47B-4F9A710D4E46}" presName="Name35" presStyleLbl="parChTrans1D3" presStyleIdx="3" presStyleCnt="14"/>
      <dgm:spPr/>
      <dgm:t>
        <a:bodyPr/>
        <a:lstStyle/>
        <a:p>
          <a:endParaRPr lang="sv-SE"/>
        </a:p>
      </dgm:t>
    </dgm:pt>
    <dgm:pt modelId="{B7ED9FE4-87B8-4513-AAA7-447A89462F22}" type="pres">
      <dgm:prSet presAssocID="{ABBD20E6-FC5F-45DC-916A-DC488BA556A4}" presName="hierRoot2" presStyleCnt="0">
        <dgm:presLayoutVars>
          <dgm:hierBranch val="init"/>
        </dgm:presLayoutVars>
      </dgm:prSet>
      <dgm:spPr/>
    </dgm:pt>
    <dgm:pt modelId="{FB11C367-7290-49CD-BCB4-BB62C1F39047}" type="pres">
      <dgm:prSet presAssocID="{ABBD20E6-FC5F-45DC-916A-DC488BA556A4}" presName="rootComposite" presStyleCnt="0"/>
      <dgm:spPr/>
    </dgm:pt>
    <dgm:pt modelId="{4516C26A-BCD7-4046-BDD3-12C5925739F2}" type="pres">
      <dgm:prSet presAssocID="{ABBD20E6-FC5F-45DC-916A-DC488BA556A4}" presName="rootText" presStyleLbl="node3" presStyleIdx="3" presStyleCnt="13" custScaleX="113176" custScaleY="136728">
        <dgm:presLayoutVars>
          <dgm:chPref val="3"/>
        </dgm:presLayoutVars>
      </dgm:prSet>
      <dgm:spPr/>
      <dgm:t>
        <a:bodyPr/>
        <a:lstStyle/>
        <a:p>
          <a:endParaRPr lang="sv-SE"/>
        </a:p>
      </dgm:t>
    </dgm:pt>
    <dgm:pt modelId="{485C6BE7-8E22-44F0-87E0-86F4FD59821C}" type="pres">
      <dgm:prSet presAssocID="{ABBD20E6-FC5F-45DC-916A-DC488BA556A4}" presName="rootConnector" presStyleLbl="node3" presStyleIdx="3" presStyleCnt="13"/>
      <dgm:spPr/>
      <dgm:t>
        <a:bodyPr/>
        <a:lstStyle/>
        <a:p>
          <a:endParaRPr lang="sv-SE"/>
        </a:p>
      </dgm:t>
    </dgm:pt>
    <dgm:pt modelId="{23C9BC1A-041B-4475-AB10-5B0270B4B554}" type="pres">
      <dgm:prSet presAssocID="{ABBD20E6-FC5F-45DC-916A-DC488BA556A4}" presName="hierChild4" presStyleCnt="0"/>
      <dgm:spPr/>
    </dgm:pt>
    <dgm:pt modelId="{8EC12873-5BED-4A1B-89EC-182A03CBC920}" type="pres">
      <dgm:prSet presAssocID="{1CBBBC6D-6808-4C2A-9BDA-C72EF509B0E4}" presName="Name37" presStyleLbl="parChTrans1D4" presStyleIdx="9" presStyleCnt="30"/>
      <dgm:spPr/>
      <dgm:t>
        <a:bodyPr/>
        <a:lstStyle/>
        <a:p>
          <a:endParaRPr lang="sv-SE"/>
        </a:p>
      </dgm:t>
    </dgm:pt>
    <dgm:pt modelId="{54240307-7FDB-4C27-AD20-26F63CEF7F80}" type="pres">
      <dgm:prSet presAssocID="{6B306A2D-8F99-4297-9A19-E4B9415889C7}" presName="hierRoot2" presStyleCnt="0">
        <dgm:presLayoutVars>
          <dgm:hierBranch val="init"/>
        </dgm:presLayoutVars>
      </dgm:prSet>
      <dgm:spPr/>
    </dgm:pt>
    <dgm:pt modelId="{14373C0E-ED74-43DB-A7A1-7E0B00ECC1AF}" type="pres">
      <dgm:prSet presAssocID="{6B306A2D-8F99-4297-9A19-E4B9415889C7}" presName="rootComposite" presStyleCnt="0"/>
      <dgm:spPr/>
    </dgm:pt>
    <dgm:pt modelId="{D8EA78F5-926C-4F6F-929F-3597F751E44D}" type="pres">
      <dgm:prSet presAssocID="{6B306A2D-8F99-4297-9A19-E4B9415889C7}" presName="rootText" presStyleLbl="node4" presStyleIdx="9" presStyleCnt="30">
        <dgm:presLayoutVars>
          <dgm:chPref val="3"/>
        </dgm:presLayoutVars>
      </dgm:prSet>
      <dgm:spPr/>
      <dgm:t>
        <a:bodyPr/>
        <a:lstStyle/>
        <a:p>
          <a:endParaRPr lang="sv-SE"/>
        </a:p>
      </dgm:t>
    </dgm:pt>
    <dgm:pt modelId="{43B9B03B-BAFA-4980-8BED-F59E7323ACAB}" type="pres">
      <dgm:prSet presAssocID="{6B306A2D-8F99-4297-9A19-E4B9415889C7}" presName="rootConnector" presStyleLbl="node4" presStyleIdx="9" presStyleCnt="30"/>
      <dgm:spPr/>
      <dgm:t>
        <a:bodyPr/>
        <a:lstStyle/>
        <a:p>
          <a:endParaRPr lang="sv-SE"/>
        </a:p>
      </dgm:t>
    </dgm:pt>
    <dgm:pt modelId="{2EA53CC1-0CAA-48FF-8708-AD175B72EA14}" type="pres">
      <dgm:prSet presAssocID="{6B306A2D-8F99-4297-9A19-E4B9415889C7}" presName="hierChild4" presStyleCnt="0"/>
      <dgm:spPr/>
    </dgm:pt>
    <dgm:pt modelId="{39D23897-2CB9-429B-BDF3-7A7B2988429B}" type="pres">
      <dgm:prSet presAssocID="{6B306A2D-8F99-4297-9A19-E4B9415889C7}" presName="hierChild5" presStyleCnt="0"/>
      <dgm:spPr/>
    </dgm:pt>
    <dgm:pt modelId="{E78DFB43-C1EB-4464-A247-33D1DE6D4CA3}" type="pres">
      <dgm:prSet presAssocID="{C4637A8D-3EF1-4509-92ED-041636016799}" presName="Name37" presStyleLbl="parChTrans1D4" presStyleIdx="10" presStyleCnt="30"/>
      <dgm:spPr/>
      <dgm:t>
        <a:bodyPr/>
        <a:lstStyle/>
        <a:p>
          <a:endParaRPr lang="sv-SE"/>
        </a:p>
      </dgm:t>
    </dgm:pt>
    <dgm:pt modelId="{B25D64A7-88A7-4861-9F27-4E0B3913B140}" type="pres">
      <dgm:prSet presAssocID="{509B16BB-BC9C-408F-B298-2D46DA4E10D6}" presName="hierRoot2" presStyleCnt="0">
        <dgm:presLayoutVars>
          <dgm:hierBranch val="init"/>
        </dgm:presLayoutVars>
      </dgm:prSet>
      <dgm:spPr/>
    </dgm:pt>
    <dgm:pt modelId="{F06D2BA1-64D6-48E6-AD7A-E90A7DEEE23A}" type="pres">
      <dgm:prSet presAssocID="{509B16BB-BC9C-408F-B298-2D46DA4E10D6}" presName="rootComposite" presStyleCnt="0"/>
      <dgm:spPr/>
    </dgm:pt>
    <dgm:pt modelId="{14637EC9-A636-400D-B9FC-992CA64FF281}" type="pres">
      <dgm:prSet presAssocID="{509B16BB-BC9C-408F-B298-2D46DA4E10D6}" presName="rootText" presStyleLbl="node4" presStyleIdx="10" presStyleCnt="30">
        <dgm:presLayoutVars>
          <dgm:chPref val="3"/>
        </dgm:presLayoutVars>
      </dgm:prSet>
      <dgm:spPr/>
      <dgm:t>
        <a:bodyPr/>
        <a:lstStyle/>
        <a:p>
          <a:endParaRPr lang="sv-SE"/>
        </a:p>
      </dgm:t>
    </dgm:pt>
    <dgm:pt modelId="{9B3FC719-27BC-41C4-AA32-5114A5E5965D}" type="pres">
      <dgm:prSet presAssocID="{509B16BB-BC9C-408F-B298-2D46DA4E10D6}" presName="rootConnector" presStyleLbl="node4" presStyleIdx="10" presStyleCnt="30"/>
      <dgm:spPr/>
      <dgm:t>
        <a:bodyPr/>
        <a:lstStyle/>
        <a:p>
          <a:endParaRPr lang="sv-SE"/>
        </a:p>
      </dgm:t>
    </dgm:pt>
    <dgm:pt modelId="{F721AAE4-5C7B-4BC5-AC19-50185B307A66}" type="pres">
      <dgm:prSet presAssocID="{509B16BB-BC9C-408F-B298-2D46DA4E10D6}" presName="hierChild4" presStyleCnt="0"/>
      <dgm:spPr/>
    </dgm:pt>
    <dgm:pt modelId="{5F69B09E-85DB-4A36-B201-4BA1AEE805F5}" type="pres">
      <dgm:prSet presAssocID="{509B16BB-BC9C-408F-B298-2D46DA4E10D6}" presName="hierChild5" presStyleCnt="0"/>
      <dgm:spPr/>
    </dgm:pt>
    <dgm:pt modelId="{6310F08F-AB75-4954-A63F-9A8763EA7338}" type="pres">
      <dgm:prSet presAssocID="{5F7C7295-8AAA-4B15-B126-8AAE5AE001E9}" presName="Name37" presStyleLbl="parChTrans1D4" presStyleIdx="11" presStyleCnt="30"/>
      <dgm:spPr/>
      <dgm:t>
        <a:bodyPr/>
        <a:lstStyle/>
        <a:p>
          <a:endParaRPr lang="sv-SE"/>
        </a:p>
      </dgm:t>
    </dgm:pt>
    <dgm:pt modelId="{AD266449-9A06-4373-9D3D-C074A7B74115}" type="pres">
      <dgm:prSet presAssocID="{A1BA5393-8C1E-48EA-9547-ADDFB5F779EB}" presName="hierRoot2" presStyleCnt="0">
        <dgm:presLayoutVars>
          <dgm:hierBranch val="init"/>
        </dgm:presLayoutVars>
      </dgm:prSet>
      <dgm:spPr/>
    </dgm:pt>
    <dgm:pt modelId="{5BD2AFEA-C845-47E3-8FD9-C6F34E9EC627}" type="pres">
      <dgm:prSet presAssocID="{A1BA5393-8C1E-48EA-9547-ADDFB5F779EB}" presName="rootComposite" presStyleCnt="0"/>
      <dgm:spPr/>
    </dgm:pt>
    <dgm:pt modelId="{CE29848C-00D2-4891-B48B-1896B97E7D63}" type="pres">
      <dgm:prSet presAssocID="{A1BA5393-8C1E-48EA-9547-ADDFB5F779EB}" presName="rootText" presStyleLbl="node4" presStyleIdx="11" presStyleCnt="30">
        <dgm:presLayoutVars>
          <dgm:chPref val="3"/>
        </dgm:presLayoutVars>
      </dgm:prSet>
      <dgm:spPr/>
      <dgm:t>
        <a:bodyPr/>
        <a:lstStyle/>
        <a:p>
          <a:endParaRPr lang="sv-SE"/>
        </a:p>
      </dgm:t>
    </dgm:pt>
    <dgm:pt modelId="{8478C088-C5EA-4826-8C12-343133DC9B40}" type="pres">
      <dgm:prSet presAssocID="{A1BA5393-8C1E-48EA-9547-ADDFB5F779EB}" presName="rootConnector" presStyleLbl="node4" presStyleIdx="11" presStyleCnt="30"/>
      <dgm:spPr/>
      <dgm:t>
        <a:bodyPr/>
        <a:lstStyle/>
        <a:p>
          <a:endParaRPr lang="sv-SE"/>
        </a:p>
      </dgm:t>
    </dgm:pt>
    <dgm:pt modelId="{457335D3-AC68-494D-AAC0-FA54278BADFD}" type="pres">
      <dgm:prSet presAssocID="{A1BA5393-8C1E-48EA-9547-ADDFB5F779EB}" presName="hierChild4" presStyleCnt="0"/>
      <dgm:spPr/>
    </dgm:pt>
    <dgm:pt modelId="{28FF4458-7C88-4EF7-8254-5BC036C2E121}" type="pres">
      <dgm:prSet presAssocID="{A1BA5393-8C1E-48EA-9547-ADDFB5F779EB}" presName="hierChild5" presStyleCnt="0"/>
      <dgm:spPr/>
    </dgm:pt>
    <dgm:pt modelId="{C2445999-A68D-42E8-8386-A0E5236ADE15}" type="pres">
      <dgm:prSet presAssocID="{ABBD20E6-FC5F-45DC-916A-DC488BA556A4}" presName="hierChild5" presStyleCnt="0"/>
      <dgm:spPr/>
    </dgm:pt>
    <dgm:pt modelId="{47FC9040-09EB-43F9-BF5F-8627B3B23481}" type="pres">
      <dgm:prSet presAssocID="{F050353E-07A9-4F5E-BE4A-CA9C30248877}" presName="Name35" presStyleLbl="parChTrans1D3" presStyleIdx="4" presStyleCnt="14"/>
      <dgm:spPr/>
      <dgm:t>
        <a:bodyPr/>
        <a:lstStyle/>
        <a:p>
          <a:endParaRPr lang="sv-SE"/>
        </a:p>
      </dgm:t>
    </dgm:pt>
    <dgm:pt modelId="{0AA00141-C340-46D2-979D-1BEF1EC39757}" type="pres">
      <dgm:prSet presAssocID="{767DC5B4-1E8E-4CFF-A2DF-16B7D1584DED}" presName="hierRoot2" presStyleCnt="0">
        <dgm:presLayoutVars>
          <dgm:hierBranch val="init"/>
        </dgm:presLayoutVars>
      </dgm:prSet>
      <dgm:spPr/>
    </dgm:pt>
    <dgm:pt modelId="{508B7234-63B4-4067-B9DE-5D5054720E06}" type="pres">
      <dgm:prSet presAssocID="{767DC5B4-1E8E-4CFF-A2DF-16B7D1584DED}" presName="rootComposite" presStyleCnt="0"/>
      <dgm:spPr/>
    </dgm:pt>
    <dgm:pt modelId="{8E9622FD-B93B-4808-AD85-CA5D879640B6}" type="pres">
      <dgm:prSet presAssocID="{767DC5B4-1E8E-4CFF-A2DF-16B7D1584DED}" presName="rootText" presStyleLbl="node3" presStyleIdx="4" presStyleCnt="13" custScaleX="93523" custScaleY="119644">
        <dgm:presLayoutVars>
          <dgm:chPref val="3"/>
        </dgm:presLayoutVars>
      </dgm:prSet>
      <dgm:spPr/>
      <dgm:t>
        <a:bodyPr/>
        <a:lstStyle/>
        <a:p>
          <a:endParaRPr lang="sv-SE"/>
        </a:p>
      </dgm:t>
    </dgm:pt>
    <dgm:pt modelId="{A5EBB825-A995-4C48-AB61-BF1E01B6897E}" type="pres">
      <dgm:prSet presAssocID="{767DC5B4-1E8E-4CFF-A2DF-16B7D1584DED}" presName="rootConnector" presStyleLbl="node3" presStyleIdx="4" presStyleCnt="13"/>
      <dgm:spPr/>
      <dgm:t>
        <a:bodyPr/>
        <a:lstStyle/>
        <a:p>
          <a:endParaRPr lang="sv-SE"/>
        </a:p>
      </dgm:t>
    </dgm:pt>
    <dgm:pt modelId="{176CC44B-3ACF-4549-8D57-BB5F92447903}" type="pres">
      <dgm:prSet presAssocID="{767DC5B4-1E8E-4CFF-A2DF-16B7D1584DED}" presName="hierChild4" presStyleCnt="0"/>
      <dgm:spPr/>
    </dgm:pt>
    <dgm:pt modelId="{4925670C-576E-4C5B-8497-6F09B5AD7803}" type="pres">
      <dgm:prSet presAssocID="{6AF9FFBD-E23B-4A11-B29C-EE201976A6C2}" presName="Name37" presStyleLbl="parChTrans1D4" presStyleIdx="12" presStyleCnt="30"/>
      <dgm:spPr/>
      <dgm:t>
        <a:bodyPr/>
        <a:lstStyle/>
        <a:p>
          <a:endParaRPr lang="sv-SE"/>
        </a:p>
      </dgm:t>
    </dgm:pt>
    <dgm:pt modelId="{4F43CF28-4CE5-4C34-B39B-20937F14E51B}" type="pres">
      <dgm:prSet presAssocID="{8E40A07D-7342-487F-B68F-66E2E8574C36}" presName="hierRoot2" presStyleCnt="0">
        <dgm:presLayoutVars>
          <dgm:hierBranch val="init"/>
        </dgm:presLayoutVars>
      </dgm:prSet>
      <dgm:spPr/>
    </dgm:pt>
    <dgm:pt modelId="{B71A1E99-0F15-4E46-A7B5-BF244AF23DBD}" type="pres">
      <dgm:prSet presAssocID="{8E40A07D-7342-487F-B68F-66E2E8574C36}" presName="rootComposite" presStyleCnt="0"/>
      <dgm:spPr/>
    </dgm:pt>
    <dgm:pt modelId="{91E7817C-3B67-41D5-BFDC-2C8F5A89FC7F}" type="pres">
      <dgm:prSet presAssocID="{8E40A07D-7342-487F-B68F-66E2E8574C36}" presName="rootText" presStyleLbl="node4" presStyleIdx="12" presStyleCnt="30" custScaleX="172213" custLinFactNeighborX="5017" custLinFactNeighborY="-25023">
        <dgm:presLayoutVars>
          <dgm:chPref val="3"/>
        </dgm:presLayoutVars>
      </dgm:prSet>
      <dgm:spPr/>
      <dgm:t>
        <a:bodyPr/>
        <a:lstStyle/>
        <a:p>
          <a:endParaRPr lang="sv-SE"/>
        </a:p>
      </dgm:t>
    </dgm:pt>
    <dgm:pt modelId="{D483BCC5-3F28-4575-800C-D8EDBD7F47B7}" type="pres">
      <dgm:prSet presAssocID="{8E40A07D-7342-487F-B68F-66E2E8574C36}" presName="rootConnector" presStyleLbl="node4" presStyleIdx="12" presStyleCnt="30"/>
      <dgm:spPr/>
      <dgm:t>
        <a:bodyPr/>
        <a:lstStyle/>
        <a:p>
          <a:endParaRPr lang="sv-SE"/>
        </a:p>
      </dgm:t>
    </dgm:pt>
    <dgm:pt modelId="{1B59E502-1B1B-40EE-A0E0-179C36F1FF78}" type="pres">
      <dgm:prSet presAssocID="{8E40A07D-7342-487F-B68F-66E2E8574C36}" presName="hierChild4" presStyleCnt="0"/>
      <dgm:spPr/>
    </dgm:pt>
    <dgm:pt modelId="{2E689B74-3A5A-464B-954C-6D841A31D72D}" type="pres">
      <dgm:prSet presAssocID="{8E40A07D-7342-487F-B68F-66E2E8574C36}" presName="hierChild5" presStyleCnt="0"/>
      <dgm:spPr/>
    </dgm:pt>
    <dgm:pt modelId="{749E79DB-89F0-4B6A-9185-269EFDFB7CBE}" type="pres">
      <dgm:prSet presAssocID="{767DC5B4-1E8E-4CFF-A2DF-16B7D1584DED}" presName="hierChild5" presStyleCnt="0"/>
      <dgm:spPr/>
    </dgm:pt>
    <dgm:pt modelId="{EC8DEB1C-9339-4EDE-B118-D82B0A96AB41}" type="pres">
      <dgm:prSet presAssocID="{5BEB55AE-ED78-4D65-B197-4B4514B8F0FF}" presName="Name35" presStyleLbl="parChTrans1D3" presStyleIdx="5" presStyleCnt="14"/>
      <dgm:spPr/>
      <dgm:t>
        <a:bodyPr/>
        <a:lstStyle/>
        <a:p>
          <a:endParaRPr lang="sv-SE"/>
        </a:p>
      </dgm:t>
    </dgm:pt>
    <dgm:pt modelId="{7E8FBB15-D908-49CD-B149-AA5F7BE0E96A}" type="pres">
      <dgm:prSet presAssocID="{4C13C875-7422-41F1-AB91-3B61B61A2BD4}" presName="hierRoot2" presStyleCnt="0">
        <dgm:presLayoutVars>
          <dgm:hierBranch val="init"/>
        </dgm:presLayoutVars>
      </dgm:prSet>
      <dgm:spPr/>
    </dgm:pt>
    <dgm:pt modelId="{F6BA6587-9196-4A67-B584-DC339112A749}" type="pres">
      <dgm:prSet presAssocID="{4C13C875-7422-41F1-AB91-3B61B61A2BD4}" presName="rootComposite" presStyleCnt="0"/>
      <dgm:spPr/>
    </dgm:pt>
    <dgm:pt modelId="{CA17C6E2-19F5-4B39-B8F5-982CCC32E492}" type="pres">
      <dgm:prSet presAssocID="{4C13C875-7422-41F1-AB91-3B61B61A2BD4}" presName="rootText" presStyleLbl="node3" presStyleIdx="5" presStyleCnt="13" custScaleX="105293" custScaleY="119378">
        <dgm:presLayoutVars>
          <dgm:chPref val="3"/>
        </dgm:presLayoutVars>
      </dgm:prSet>
      <dgm:spPr/>
      <dgm:t>
        <a:bodyPr/>
        <a:lstStyle/>
        <a:p>
          <a:endParaRPr lang="sv-SE"/>
        </a:p>
      </dgm:t>
    </dgm:pt>
    <dgm:pt modelId="{CB1A7485-9DA0-4063-A2D3-A9ABFDAC3ACC}" type="pres">
      <dgm:prSet presAssocID="{4C13C875-7422-41F1-AB91-3B61B61A2BD4}" presName="rootConnector" presStyleLbl="node3" presStyleIdx="5" presStyleCnt="13"/>
      <dgm:spPr/>
      <dgm:t>
        <a:bodyPr/>
        <a:lstStyle/>
        <a:p>
          <a:endParaRPr lang="sv-SE"/>
        </a:p>
      </dgm:t>
    </dgm:pt>
    <dgm:pt modelId="{75BC5E8F-8C47-43D1-8E9B-FEA4C8426092}" type="pres">
      <dgm:prSet presAssocID="{4C13C875-7422-41F1-AB91-3B61B61A2BD4}" presName="hierChild4" presStyleCnt="0"/>
      <dgm:spPr/>
    </dgm:pt>
    <dgm:pt modelId="{4E638315-43A8-4EC7-81F1-9317F2301419}" type="pres">
      <dgm:prSet presAssocID="{4C13C875-7422-41F1-AB91-3B61B61A2BD4}" presName="hierChild5" presStyleCnt="0"/>
      <dgm:spPr/>
    </dgm:pt>
    <dgm:pt modelId="{7DB8BDE2-7698-4B9F-839C-79CF395A1C39}" type="pres">
      <dgm:prSet presAssocID="{41910A94-8E10-433F-9827-18F608610F30}" presName="Name35" presStyleLbl="parChTrans1D3" presStyleIdx="6" presStyleCnt="14"/>
      <dgm:spPr/>
      <dgm:t>
        <a:bodyPr/>
        <a:lstStyle/>
        <a:p>
          <a:endParaRPr lang="sv-SE"/>
        </a:p>
      </dgm:t>
    </dgm:pt>
    <dgm:pt modelId="{A859B69F-17DA-4C1A-A946-F747865CD743}" type="pres">
      <dgm:prSet presAssocID="{5D7A4AA9-4E97-4404-80E6-E71953C649B8}" presName="hierRoot2" presStyleCnt="0">
        <dgm:presLayoutVars>
          <dgm:hierBranch val="init"/>
        </dgm:presLayoutVars>
      </dgm:prSet>
      <dgm:spPr/>
    </dgm:pt>
    <dgm:pt modelId="{E9C03D89-3E5C-401C-84E2-1C47261C910F}" type="pres">
      <dgm:prSet presAssocID="{5D7A4AA9-4E97-4404-80E6-E71953C649B8}" presName="rootComposite" presStyleCnt="0"/>
      <dgm:spPr/>
    </dgm:pt>
    <dgm:pt modelId="{FEC45018-DDC7-4330-A10F-263BBD9A2762}" type="pres">
      <dgm:prSet presAssocID="{5D7A4AA9-4E97-4404-80E6-E71953C649B8}" presName="rootText" presStyleLbl="node3" presStyleIdx="6" presStyleCnt="13" custScaleY="124728">
        <dgm:presLayoutVars>
          <dgm:chPref val="3"/>
        </dgm:presLayoutVars>
      </dgm:prSet>
      <dgm:spPr/>
      <dgm:t>
        <a:bodyPr/>
        <a:lstStyle/>
        <a:p>
          <a:endParaRPr lang="sv-SE"/>
        </a:p>
      </dgm:t>
    </dgm:pt>
    <dgm:pt modelId="{F7CF33D4-BED0-4DB2-B69F-C05C3C61069F}" type="pres">
      <dgm:prSet presAssocID="{5D7A4AA9-4E97-4404-80E6-E71953C649B8}" presName="rootConnector" presStyleLbl="node3" presStyleIdx="6" presStyleCnt="13"/>
      <dgm:spPr/>
      <dgm:t>
        <a:bodyPr/>
        <a:lstStyle/>
        <a:p>
          <a:endParaRPr lang="sv-SE"/>
        </a:p>
      </dgm:t>
    </dgm:pt>
    <dgm:pt modelId="{93BE2BC5-80B9-40F9-8C3A-DD08DCA44D44}" type="pres">
      <dgm:prSet presAssocID="{5D7A4AA9-4E97-4404-80E6-E71953C649B8}" presName="hierChild4" presStyleCnt="0"/>
      <dgm:spPr/>
    </dgm:pt>
    <dgm:pt modelId="{082ED207-FCF3-4C49-A6C2-5E653C8422FC}" type="pres">
      <dgm:prSet presAssocID="{5D7A4AA9-4E97-4404-80E6-E71953C649B8}" presName="hierChild5" presStyleCnt="0"/>
      <dgm:spPr/>
    </dgm:pt>
    <dgm:pt modelId="{DD12FF2E-72D5-4FBB-B00D-D5A8955A9689}" type="pres">
      <dgm:prSet presAssocID="{833AB7F1-2011-457F-B62C-2935D407DD68}" presName="hierChild5" presStyleCnt="0"/>
      <dgm:spPr/>
    </dgm:pt>
    <dgm:pt modelId="{DD4E786C-4CC5-4DDC-9377-75217206BDBD}" type="pres">
      <dgm:prSet presAssocID="{0D3D8010-4B7F-407F-8250-2C052652E03C}" presName="Name37" presStyleLbl="parChTrans1D2" presStyleIdx="1" presStyleCnt="3"/>
      <dgm:spPr/>
      <dgm:t>
        <a:bodyPr/>
        <a:lstStyle/>
        <a:p>
          <a:endParaRPr lang="sv-SE"/>
        </a:p>
      </dgm:t>
    </dgm:pt>
    <dgm:pt modelId="{F9BEE888-744D-4068-8097-A2BEDBEBE52D}" type="pres">
      <dgm:prSet presAssocID="{1F49D635-020B-4646-AA44-E21C31888EF6}" presName="hierRoot2" presStyleCnt="0">
        <dgm:presLayoutVars>
          <dgm:hierBranch/>
        </dgm:presLayoutVars>
      </dgm:prSet>
      <dgm:spPr/>
    </dgm:pt>
    <dgm:pt modelId="{6F5D9013-18F9-4EA7-9E78-07AF2A184D75}" type="pres">
      <dgm:prSet presAssocID="{1F49D635-020B-4646-AA44-E21C31888EF6}" presName="rootComposite" presStyleCnt="0"/>
      <dgm:spPr/>
    </dgm:pt>
    <dgm:pt modelId="{EE96A239-36E0-4F30-89EA-9ADBB6268296}" type="pres">
      <dgm:prSet presAssocID="{1F49D635-020B-4646-AA44-E21C31888EF6}" presName="rootText" presStyleLbl="node2" presStyleIdx="1" presStyleCnt="2" custScaleX="784917" custScaleY="169958" custLinFactNeighborX="1596" custLinFactNeighborY="7809">
        <dgm:presLayoutVars>
          <dgm:chPref val="3"/>
        </dgm:presLayoutVars>
      </dgm:prSet>
      <dgm:spPr/>
      <dgm:t>
        <a:bodyPr/>
        <a:lstStyle/>
        <a:p>
          <a:endParaRPr lang="sv-SE"/>
        </a:p>
      </dgm:t>
    </dgm:pt>
    <dgm:pt modelId="{E9ADBA26-22A9-4C50-A66A-500A5E50761F}" type="pres">
      <dgm:prSet presAssocID="{1F49D635-020B-4646-AA44-E21C31888EF6}" presName="rootConnector" presStyleLbl="node2" presStyleIdx="1" presStyleCnt="2"/>
      <dgm:spPr/>
      <dgm:t>
        <a:bodyPr/>
        <a:lstStyle/>
        <a:p>
          <a:endParaRPr lang="sv-SE"/>
        </a:p>
      </dgm:t>
    </dgm:pt>
    <dgm:pt modelId="{943FEA4F-C67E-4FA3-A8FB-CDD9A2F03C88}" type="pres">
      <dgm:prSet presAssocID="{1F49D635-020B-4646-AA44-E21C31888EF6}" presName="hierChild4" presStyleCnt="0"/>
      <dgm:spPr/>
    </dgm:pt>
    <dgm:pt modelId="{71AE4712-E5EC-492E-8ABD-1CE801F133C6}" type="pres">
      <dgm:prSet presAssocID="{FA008B3B-9E19-4303-8615-1370627D7E18}" presName="Name35" presStyleLbl="parChTrans1D3" presStyleIdx="7" presStyleCnt="14"/>
      <dgm:spPr/>
      <dgm:t>
        <a:bodyPr/>
        <a:lstStyle/>
        <a:p>
          <a:endParaRPr lang="sv-SE"/>
        </a:p>
      </dgm:t>
    </dgm:pt>
    <dgm:pt modelId="{477A12DE-E618-4EB1-8EC6-62491775857A}" type="pres">
      <dgm:prSet presAssocID="{FE0D61B3-5AEE-44AF-B8B9-0599E3E18A7D}" presName="hierRoot2" presStyleCnt="0">
        <dgm:presLayoutVars>
          <dgm:hierBranch val="init"/>
        </dgm:presLayoutVars>
      </dgm:prSet>
      <dgm:spPr/>
    </dgm:pt>
    <dgm:pt modelId="{797E0AD7-3E1A-44F4-9ABC-1573E9A1BD09}" type="pres">
      <dgm:prSet presAssocID="{FE0D61B3-5AEE-44AF-B8B9-0599E3E18A7D}" presName="rootComposite" presStyleCnt="0"/>
      <dgm:spPr/>
    </dgm:pt>
    <dgm:pt modelId="{48B7EAC1-D4AE-4586-A695-E79DE79915B7}" type="pres">
      <dgm:prSet presAssocID="{FE0D61B3-5AEE-44AF-B8B9-0599E3E18A7D}" presName="rootText" presStyleLbl="node3" presStyleIdx="7" presStyleCnt="13" custScaleX="110393" custScaleY="138079" custLinFactNeighborX="27665" custLinFactNeighborY="-70">
        <dgm:presLayoutVars>
          <dgm:chPref val="3"/>
        </dgm:presLayoutVars>
      </dgm:prSet>
      <dgm:spPr/>
      <dgm:t>
        <a:bodyPr/>
        <a:lstStyle/>
        <a:p>
          <a:endParaRPr lang="sv-SE"/>
        </a:p>
      </dgm:t>
    </dgm:pt>
    <dgm:pt modelId="{BB42096A-6E3A-497E-87DA-4D0A492DB566}" type="pres">
      <dgm:prSet presAssocID="{FE0D61B3-5AEE-44AF-B8B9-0599E3E18A7D}" presName="rootConnector" presStyleLbl="node3" presStyleIdx="7" presStyleCnt="13"/>
      <dgm:spPr/>
      <dgm:t>
        <a:bodyPr/>
        <a:lstStyle/>
        <a:p>
          <a:endParaRPr lang="sv-SE"/>
        </a:p>
      </dgm:t>
    </dgm:pt>
    <dgm:pt modelId="{F054023C-ADE4-40DE-83AA-080C130838E9}" type="pres">
      <dgm:prSet presAssocID="{FE0D61B3-5AEE-44AF-B8B9-0599E3E18A7D}" presName="hierChild4" presStyleCnt="0"/>
      <dgm:spPr/>
    </dgm:pt>
    <dgm:pt modelId="{93E9782C-0B97-40DD-9267-D13CFC6DBCDB}" type="pres">
      <dgm:prSet presAssocID="{BC716528-0996-4097-8159-B3CE02773AB2}" presName="Name37" presStyleLbl="parChTrans1D4" presStyleIdx="13" presStyleCnt="30"/>
      <dgm:spPr/>
      <dgm:t>
        <a:bodyPr/>
        <a:lstStyle/>
        <a:p>
          <a:endParaRPr lang="sv-SE"/>
        </a:p>
      </dgm:t>
    </dgm:pt>
    <dgm:pt modelId="{AD05E3FD-F204-4815-ACD7-4864E6EAC0C7}" type="pres">
      <dgm:prSet presAssocID="{8197CE41-3A59-43EA-A60C-1A33DECC54FF}" presName="hierRoot2" presStyleCnt="0">
        <dgm:presLayoutVars>
          <dgm:hierBranch val="init"/>
        </dgm:presLayoutVars>
      </dgm:prSet>
      <dgm:spPr/>
    </dgm:pt>
    <dgm:pt modelId="{97C67F66-BDEB-4504-B308-F386197E011F}" type="pres">
      <dgm:prSet presAssocID="{8197CE41-3A59-43EA-A60C-1A33DECC54FF}" presName="rootComposite" presStyleCnt="0"/>
      <dgm:spPr/>
    </dgm:pt>
    <dgm:pt modelId="{82210FFB-DD7D-48FD-98FE-C60C90C3257D}" type="pres">
      <dgm:prSet presAssocID="{8197CE41-3A59-43EA-A60C-1A33DECC54FF}" presName="rootText" presStyleLbl="node4" presStyleIdx="13" presStyleCnt="30" custScaleX="97537" custScaleY="144775" custLinFactNeighborX="16848" custLinFactNeighborY="-495">
        <dgm:presLayoutVars>
          <dgm:chPref val="3"/>
        </dgm:presLayoutVars>
      </dgm:prSet>
      <dgm:spPr/>
      <dgm:t>
        <a:bodyPr/>
        <a:lstStyle/>
        <a:p>
          <a:endParaRPr lang="sv-SE"/>
        </a:p>
      </dgm:t>
    </dgm:pt>
    <dgm:pt modelId="{7004C848-B8B0-4ACE-9AF7-A19619C399E9}" type="pres">
      <dgm:prSet presAssocID="{8197CE41-3A59-43EA-A60C-1A33DECC54FF}" presName="rootConnector" presStyleLbl="node4" presStyleIdx="13" presStyleCnt="30"/>
      <dgm:spPr/>
      <dgm:t>
        <a:bodyPr/>
        <a:lstStyle/>
        <a:p>
          <a:endParaRPr lang="sv-SE"/>
        </a:p>
      </dgm:t>
    </dgm:pt>
    <dgm:pt modelId="{AECA9FA2-112F-4FF2-B3B6-549171C32544}" type="pres">
      <dgm:prSet presAssocID="{8197CE41-3A59-43EA-A60C-1A33DECC54FF}" presName="hierChild4" presStyleCnt="0"/>
      <dgm:spPr/>
    </dgm:pt>
    <dgm:pt modelId="{CCD0BC29-266C-4061-A75C-1FB78EAB2165}" type="pres">
      <dgm:prSet presAssocID="{8197CE41-3A59-43EA-A60C-1A33DECC54FF}" presName="hierChild5" presStyleCnt="0"/>
      <dgm:spPr/>
    </dgm:pt>
    <dgm:pt modelId="{5BB66E61-892E-4D71-9BF9-75D9E150A836}" type="pres">
      <dgm:prSet presAssocID="{58118480-61A9-400F-BC1D-47434FC27CB2}" presName="Name37" presStyleLbl="parChTrans1D4" presStyleIdx="14" presStyleCnt="30"/>
      <dgm:spPr/>
      <dgm:t>
        <a:bodyPr/>
        <a:lstStyle/>
        <a:p>
          <a:endParaRPr lang="sv-SE"/>
        </a:p>
      </dgm:t>
    </dgm:pt>
    <dgm:pt modelId="{05CBF18B-0A08-4973-9F44-EA220DCF9169}" type="pres">
      <dgm:prSet presAssocID="{935983C1-CD84-4EAF-993B-903813109624}" presName="hierRoot2" presStyleCnt="0">
        <dgm:presLayoutVars>
          <dgm:hierBranch val="init"/>
        </dgm:presLayoutVars>
      </dgm:prSet>
      <dgm:spPr/>
    </dgm:pt>
    <dgm:pt modelId="{9894BA34-ABC6-4463-87A7-EE16182EFC56}" type="pres">
      <dgm:prSet presAssocID="{935983C1-CD84-4EAF-993B-903813109624}" presName="rootComposite" presStyleCnt="0"/>
      <dgm:spPr/>
    </dgm:pt>
    <dgm:pt modelId="{6BD8C64F-9C06-4DF5-87EF-51A35090459E}" type="pres">
      <dgm:prSet presAssocID="{935983C1-CD84-4EAF-993B-903813109624}" presName="rootText" presStyleLbl="node4" presStyleIdx="14" presStyleCnt="30" custScaleX="107963" custScaleY="136793" custLinFactNeighborX="18626" custLinFactNeighborY="-5731">
        <dgm:presLayoutVars>
          <dgm:chPref val="3"/>
        </dgm:presLayoutVars>
      </dgm:prSet>
      <dgm:spPr/>
      <dgm:t>
        <a:bodyPr/>
        <a:lstStyle/>
        <a:p>
          <a:endParaRPr lang="sv-SE"/>
        </a:p>
      </dgm:t>
    </dgm:pt>
    <dgm:pt modelId="{5D7D6A42-B686-4BE4-810C-64F4D06E19D6}" type="pres">
      <dgm:prSet presAssocID="{935983C1-CD84-4EAF-993B-903813109624}" presName="rootConnector" presStyleLbl="node4" presStyleIdx="14" presStyleCnt="30"/>
      <dgm:spPr/>
      <dgm:t>
        <a:bodyPr/>
        <a:lstStyle/>
        <a:p>
          <a:endParaRPr lang="sv-SE"/>
        </a:p>
      </dgm:t>
    </dgm:pt>
    <dgm:pt modelId="{13041019-9FEA-410F-9606-0EF9AD75D8AE}" type="pres">
      <dgm:prSet presAssocID="{935983C1-CD84-4EAF-993B-903813109624}" presName="hierChild4" presStyleCnt="0"/>
      <dgm:spPr/>
    </dgm:pt>
    <dgm:pt modelId="{16B5783D-877F-4BB7-92CA-141365A4B161}" type="pres">
      <dgm:prSet presAssocID="{935983C1-CD84-4EAF-993B-903813109624}" presName="hierChild5" presStyleCnt="0"/>
      <dgm:spPr/>
    </dgm:pt>
    <dgm:pt modelId="{CBCB55BC-1C0A-4CE8-A87C-0DF3B35AAD2A}" type="pres">
      <dgm:prSet presAssocID="{DAA83B3C-0293-4BB6-82DB-6CC9E86A1062}" presName="Name37" presStyleLbl="parChTrans1D4" presStyleIdx="15" presStyleCnt="30"/>
      <dgm:spPr/>
      <dgm:t>
        <a:bodyPr/>
        <a:lstStyle/>
        <a:p>
          <a:endParaRPr lang="sv-SE"/>
        </a:p>
      </dgm:t>
    </dgm:pt>
    <dgm:pt modelId="{9BFC7D6F-44A4-4543-81C7-27064ABF7B73}" type="pres">
      <dgm:prSet presAssocID="{942D310B-5030-4BAC-BC56-645183D776C8}" presName="hierRoot2" presStyleCnt="0">
        <dgm:presLayoutVars>
          <dgm:hierBranch val="init"/>
        </dgm:presLayoutVars>
      </dgm:prSet>
      <dgm:spPr/>
    </dgm:pt>
    <dgm:pt modelId="{2AF75DEF-E9BB-41B0-BC16-00B843899CEC}" type="pres">
      <dgm:prSet presAssocID="{942D310B-5030-4BAC-BC56-645183D776C8}" presName="rootComposite" presStyleCnt="0"/>
      <dgm:spPr/>
    </dgm:pt>
    <dgm:pt modelId="{051028E1-3B7F-4E95-9FBA-3FA781B43A6D}" type="pres">
      <dgm:prSet presAssocID="{942D310B-5030-4BAC-BC56-645183D776C8}" presName="rootText" presStyleLbl="node4" presStyleIdx="15" presStyleCnt="30" custScaleX="98841" custScaleY="130776" custLinFactNeighborX="24357" custLinFactNeighborY="-17193">
        <dgm:presLayoutVars>
          <dgm:chPref val="3"/>
        </dgm:presLayoutVars>
      </dgm:prSet>
      <dgm:spPr/>
      <dgm:t>
        <a:bodyPr/>
        <a:lstStyle/>
        <a:p>
          <a:endParaRPr lang="sv-SE"/>
        </a:p>
      </dgm:t>
    </dgm:pt>
    <dgm:pt modelId="{E5057D7E-DA29-4E8A-9ECF-FE1D99CDB650}" type="pres">
      <dgm:prSet presAssocID="{942D310B-5030-4BAC-BC56-645183D776C8}" presName="rootConnector" presStyleLbl="node4" presStyleIdx="15" presStyleCnt="30"/>
      <dgm:spPr/>
      <dgm:t>
        <a:bodyPr/>
        <a:lstStyle/>
        <a:p>
          <a:endParaRPr lang="sv-SE"/>
        </a:p>
      </dgm:t>
    </dgm:pt>
    <dgm:pt modelId="{7EB27AE1-873D-4D35-9DF5-AC586FF7C9FB}" type="pres">
      <dgm:prSet presAssocID="{942D310B-5030-4BAC-BC56-645183D776C8}" presName="hierChild4" presStyleCnt="0"/>
      <dgm:spPr/>
    </dgm:pt>
    <dgm:pt modelId="{EC3A156C-CABD-4BB2-B836-468A7823134F}" type="pres">
      <dgm:prSet presAssocID="{942D310B-5030-4BAC-BC56-645183D776C8}" presName="hierChild5" presStyleCnt="0"/>
      <dgm:spPr/>
    </dgm:pt>
    <dgm:pt modelId="{E3B351BD-3FA0-471F-AF29-45401C8A0C06}" type="pres">
      <dgm:prSet presAssocID="{FE0D61B3-5AEE-44AF-B8B9-0599E3E18A7D}" presName="hierChild5" presStyleCnt="0"/>
      <dgm:spPr/>
    </dgm:pt>
    <dgm:pt modelId="{88EB6A4B-FDAC-4D46-A3BF-2D8D9F5BE1AC}" type="pres">
      <dgm:prSet presAssocID="{2CAAAB0B-13D1-4A1F-9223-8E024D1BC348}" presName="Name35" presStyleLbl="parChTrans1D3" presStyleIdx="8" presStyleCnt="14"/>
      <dgm:spPr/>
      <dgm:t>
        <a:bodyPr/>
        <a:lstStyle/>
        <a:p>
          <a:endParaRPr lang="sv-SE"/>
        </a:p>
      </dgm:t>
    </dgm:pt>
    <dgm:pt modelId="{73582DE7-77C7-4D83-BF97-C39290FFCE29}" type="pres">
      <dgm:prSet presAssocID="{019EC674-9C9D-4E5E-8542-679C5B588AA2}" presName="hierRoot2" presStyleCnt="0">
        <dgm:presLayoutVars>
          <dgm:hierBranch val="init"/>
        </dgm:presLayoutVars>
      </dgm:prSet>
      <dgm:spPr/>
    </dgm:pt>
    <dgm:pt modelId="{F869AF1B-7B52-452B-B6CD-24AE2FA737C8}" type="pres">
      <dgm:prSet presAssocID="{019EC674-9C9D-4E5E-8542-679C5B588AA2}" presName="rootComposite" presStyleCnt="0"/>
      <dgm:spPr/>
    </dgm:pt>
    <dgm:pt modelId="{E827EA00-4277-493D-AB70-2FE18A558F11}" type="pres">
      <dgm:prSet presAssocID="{019EC674-9C9D-4E5E-8542-679C5B588AA2}" presName="rootText" presStyleLbl="node3" presStyleIdx="8" presStyleCnt="13" custScaleX="110639" custScaleY="144269" custLinFactNeighborX="29764" custLinFactNeighborY="-6729">
        <dgm:presLayoutVars>
          <dgm:chPref val="3"/>
        </dgm:presLayoutVars>
      </dgm:prSet>
      <dgm:spPr/>
      <dgm:t>
        <a:bodyPr/>
        <a:lstStyle/>
        <a:p>
          <a:endParaRPr lang="sv-SE"/>
        </a:p>
      </dgm:t>
    </dgm:pt>
    <dgm:pt modelId="{4170D3EB-1408-4837-AEC1-6A6FEBE56DB6}" type="pres">
      <dgm:prSet presAssocID="{019EC674-9C9D-4E5E-8542-679C5B588AA2}" presName="rootConnector" presStyleLbl="node3" presStyleIdx="8" presStyleCnt="13"/>
      <dgm:spPr/>
      <dgm:t>
        <a:bodyPr/>
        <a:lstStyle/>
        <a:p>
          <a:endParaRPr lang="sv-SE"/>
        </a:p>
      </dgm:t>
    </dgm:pt>
    <dgm:pt modelId="{486ED732-B81F-462E-B7D2-451AEEB7213D}" type="pres">
      <dgm:prSet presAssocID="{019EC674-9C9D-4E5E-8542-679C5B588AA2}" presName="hierChild4" presStyleCnt="0"/>
      <dgm:spPr/>
    </dgm:pt>
    <dgm:pt modelId="{1052504C-6A3A-4AF5-A485-3AD4F2364499}" type="pres">
      <dgm:prSet presAssocID="{B984B6A7-FC64-46BB-A690-BCE682604255}" presName="Name37" presStyleLbl="parChTrans1D4" presStyleIdx="16" presStyleCnt="30"/>
      <dgm:spPr/>
      <dgm:t>
        <a:bodyPr/>
        <a:lstStyle/>
        <a:p>
          <a:endParaRPr lang="sv-SE"/>
        </a:p>
      </dgm:t>
    </dgm:pt>
    <dgm:pt modelId="{74867E1E-F604-45B1-97FA-8FAF07039E29}" type="pres">
      <dgm:prSet presAssocID="{520DDA1E-4D66-4553-95CB-A5B2A70D8E0C}" presName="hierRoot2" presStyleCnt="0">
        <dgm:presLayoutVars>
          <dgm:hierBranch val="init"/>
        </dgm:presLayoutVars>
      </dgm:prSet>
      <dgm:spPr/>
    </dgm:pt>
    <dgm:pt modelId="{272DCCEB-2FDC-4329-B510-DFF0A2FAB239}" type="pres">
      <dgm:prSet presAssocID="{520DDA1E-4D66-4553-95CB-A5B2A70D8E0C}" presName="rootComposite" presStyleCnt="0"/>
      <dgm:spPr/>
    </dgm:pt>
    <dgm:pt modelId="{047AC5C2-7D1E-41EF-933F-3C5E48ABF17F}" type="pres">
      <dgm:prSet presAssocID="{520DDA1E-4D66-4553-95CB-A5B2A70D8E0C}" presName="rootText" presStyleLbl="node4" presStyleIdx="16" presStyleCnt="30" custScaleX="108742" custScaleY="135798" custLinFactNeighborX="9075" custLinFactNeighborY="-2196">
        <dgm:presLayoutVars>
          <dgm:chPref val="3"/>
        </dgm:presLayoutVars>
      </dgm:prSet>
      <dgm:spPr/>
      <dgm:t>
        <a:bodyPr/>
        <a:lstStyle/>
        <a:p>
          <a:endParaRPr lang="sv-SE"/>
        </a:p>
      </dgm:t>
    </dgm:pt>
    <dgm:pt modelId="{7BEA3F0C-A844-444F-B680-339D72C9D39B}" type="pres">
      <dgm:prSet presAssocID="{520DDA1E-4D66-4553-95CB-A5B2A70D8E0C}" presName="rootConnector" presStyleLbl="node4" presStyleIdx="16" presStyleCnt="30"/>
      <dgm:spPr/>
      <dgm:t>
        <a:bodyPr/>
        <a:lstStyle/>
        <a:p>
          <a:endParaRPr lang="sv-SE"/>
        </a:p>
      </dgm:t>
    </dgm:pt>
    <dgm:pt modelId="{9BA95EFC-8806-43E4-921A-38191E794695}" type="pres">
      <dgm:prSet presAssocID="{520DDA1E-4D66-4553-95CB-A5B2A70D8E0C}" presName="hierChild4" presStyleCnt="0"/>
      <dgm:spPr/>
    </dgm:pt>
    <dgm:pt modelId="{A3E06100-C943-47D0-80C1-0D8D323CFCD5}" type="pres">
      <dgm:prSet presAssocID="{520DDA1E-4D66-4553-95CB-A5B2A70D8E0C}" presName="hierChild5" presStyleCnt="0"/>
      <dgm:spPr/>
    </dgm:pt>
    <dgm:pt modelId="{67ED28DE-F075-407F-ABF0-46CC557D3930}" type="pres">
      <dgm:prSet presAssocID="{170022EB-F3CA-4226-9B1E-D6A5C4B7D55C}" presName="Name37" presStyleLbl="parChTrans1D4" presStyleIdx="17" presStyleCnt="30"/>
      <dgm:spPr/>
      <dgm:t>
        <a:bodyPr/>
        <a:lstStyle/>
        <a:p>
          <a:endParaRPr lang="sv-SE"/>
        </a:p>
      </dgm:t>
    </dgm:pt>
    <dgm:pt modelId="{964FF7A6-C1A9-4BF6-950B-646198521145}" type="pres">
      <dgm:prSet presAssocID="{A8B364B5-6539-4124-A6CE-C989D58E12D9}" presName="hierRoot2" presStyleCnt="0">
        <dgm:presLayoutVars>
          <dgm:hierBranch val="init"/>
        </dgm:presLayoutVars>
      </dgm:prSet>
      <dgm:spPr/>
    </dgm:pt>
    <dgm:pt modelId="{6D6A0322-47CE-49C8-9C51-837EA599A3D1}" type="pres">
      <dgm:prSet presAssocID="{A8B364B5-6539-4124-A6CE-C989D58E12D9}" presName="rootComposite" presStyleCnt="0"/>
      <dgm:spPr/>
    </dgm:pt>
    <dgm:pt modelId="{0582C84B-C7D8-47BE-99A8-71F6FE9EF34E}" type="pres">
      <dgm:prSet presAssocID="{A8B364B5-6539-4124-A6CE-C989D58E12D9}" presName="rootText" presStyleLbl="node4" presStyleIdx="17" presStyleCnt="30" custScaleX="115094" custScaleY="137625" custLinFactNeighborX="11462">
        <dgm:presLayoutVars>
          <dgm:chPref val="3"/>
        </dgm:presLayoutVars>
      </dgm:prSet>
      <dgm:spPr/>
      <dgm:t>
        <a:bodyPr/>
        <a:lstStyle/>
        <a:p>
          <a:endParaRPr lang="sv-SE"/>
        </a:p>
      </dgm:t>
    </dgm:pt>
    <dgm:pt modelId="{E023B569-04B5-4706-86DA-2B25FE4253A6}" type="pres">
      <dgm:prSet presAssocID="{A8B364B5-6539-4124-A6CE-C989D58E12D9}" presName="rootConnector" presStyleLbl="node4" presStyleIdx="17" presStyleCnt="30"/>
      <dgm:spPr/>
      <dgm:t>
        <a:bodyPr/>
        <a:lstStyle/>
        <a:p>
          <a:endParaRPr lang="sv-SE"/>
        </a:p>
      </dgm:t>
    </dgm:pt>
    <dgm:pt modelId="{FB22E277-37DC-4335-858A-1E1362D43F28}" type="pres">
      <dgm:prSet presAssocID="{A8B364B5-6539-4124-A6CE-C989D58E12D9}" presName="hierChild4" presStyleCnt="0"/>
      <dgm:spPr/>
    </dgm:pt>
    <dgm:pt modelId="{2F4AC1A9-E6C9-4B3F-88B8-CE8B325820C4}" type="pres">
      <dgm:prSet presAssocID="{A8B364B5-6539-4124-A6CE-C989D58E12D9}" presName="hierChild5" presStyleCnt="0"/>
      <dgm:spPr/>
    </dgm:pt>
    <dgm:pt modelId="{F3055933-14A7-4093-94B8-F5CBF588A134}" type="pres">
      <dgm:prSet presAssocID="{019EC674-9C9D-4E5E-8542-679C5B588AA2}" presName="hierChild5" presStyleCnt="0"/>
      <dgm:spPr/>
    </dgm:pt>
    <dgm:pt modelId="{3BB85BB2-3BA2-4EC4-915A-47977DEC2A0B}" type="pres">
      <dgm:prSet presAssocID="{9B938543-FB0D-4198-9B12-DDC6308BBC40}" presName="Name35" presStyleLbl="parChTrans1D3" presStyleIdx="9" presStyleCnt="14"/>
      <dgm:spPr/>
      <dgm:t>
        <a:bodyPr/>
        <a:lstStyle/>
        <a:p>
          <a:endParaRPr lang="sv-SE"/>
        </a:p>
      </dgm:t>
    </dgm:pt>
    <dgm:pt modelId="{230CDBDF-9DE6-49CF-91FA-821103265B62}" type="pres">
      <dgm:prSet presAssocID="{719BA36D-FCDE-4868-8717-66E8E57623E9}" presName="hierRoot2" presStyleCnt="0">
        <dgm:presLayoutVars>
          <dgm:hierBranch val="init"/>
        </dgm:presLayoutVars>
      </dgm:prSet>
      <dgm:spPr/>
    </dgm:pt>
    <dgm:pt modelId="{0F4DC959-A9E0-4D17-B25D-B126DF5B54BA}" type="pres">
      <dgm:prSet presAssocID="{719BA36D-FCDE-4868-8717-66E8E57623E9}" presName="rootComposite" presStyleCnt="0"/>
      <dgm:spPr/>
    </dgm:pt>
    <dgm:pt modelId="{0C431AAA-B363-4562-B5DB-E05A25F75F6A}" type="pres">
      <dgm:prSet presAssocID="{719BA36D-FCDE-4868-8717-66E8E57623E9}" presName="rootText" presStyleLbl="node3" presStyleIdx="9" presStyleCnt="13" custScaleX="98710" custScaleY="144159" custLinFactNeighborX="18627" custLinFactNeighborY="990">
        <dgm:presLayoutVars>
          <dgm:chPref val="3"/>
        </dgm:presLayoutVars>
      </dgm:prSet>
      <dgm:spPr/>
      <dgm:t>
        <a:bodyPr/>
        <a:lstStyle/>
        <a:p>
          <a:endParaRPr lang="sv-SE"/>
        </a:p>
      </dgm:t>
    </dgm:pt>
    <dgm:pt modelId="{5E5C1B88-07AD-4F8B-98AF-B6B39616D8DB}" type="pres">
      <dgm:prSet presAssocID="{719BA36D-FCDE-4868-8717-66E8E57623E9}" presName="rootConnector" presStyleLbl="node3" presStyleIdx="9" presStyleCnt="13"/>
      <dgm:spPr/>
      <dgm:t>
        <a:bodyPr/>
        <a:lstStyle/>
        <a:p>
          <a:endParaRPr lang="sv-SE"/>
        </a:p>
      </dgm:t>
    </dgm:pt>
    <dgm:pt modelId="{D35A92A3-5F4C-4C4A-B183-37B2E41E967E}" type="pres">
      <dgm:prSet presAssocID="{719BA36D-FCDE-4868-8717-66E8E57623E9}" presName="hierChild4" presStyleCnt="0"/>
      <dgm:spPr/>
    </dgm:pt>
    <dgm:pt modelId="{C2378AB0-D2F2-490D-B151-281EDD5FB8D5}" type="pres">
      <dgm:prSet presAssocID="{F728C0C6-245E-4A9C-99D0-5E3869755545}" presName="Name37" presStyleLbl="parChTrans1D4" presStyleIdx="18" presStyleCnt="30"/>
      <dgm:spPr/>
      <dgm:t>
        <a:bodyPr/>
        <a:lstStyle/>
        <a:p>
          <a:endParaRPr lang="sv-SE"/>
        </a:p>
      </dgm:t>
    </dgm:pt>
    <dgm:pt modelId="{5FC95388-B6ED-4538-8029-16D8ACF14FB4}" type="pres">
      <dgm:prSet presAssocID="{98B2E913-2F6C-44B9-B9B9-70C19FD5F71A}" presName="hierRoot2" presStyleCnt="0">
        <dgm:presLayoutVars>
          <dgm:hierBranch val="init"/>
        </dgm:presLayoutVars>
      </dgm:prSet>
      <dgm:spPr/>
    </dgm:pt>
    <dgm:pt modelId="{AE4A5853-9052-4927-8ADE-A30E13A67B06}" type="pres">
      <dgm:prSet presAssocID="{98B2E913-2F6C-44B9-B9B9-70C19FD5F71A}" presName="rootComposite" presStyleCnt="0"/>
      <dgm:spPr/>
    </dgm:pt>
    <dgm:pt modelId="{3F2487EF-BA2A-4DCB-AD6B-DE60C744D5B8}" type="pres">
      <dgm:prSet presAssocID="{98B2E913-2F6C-44B9-B9B9-70C19FD5F71A}" presName="rootText" presStyleLbl="node4" presStyleIdx="18" presStyleCnt="30" custScaleX="114171" custScaleY="129666" custLinFactNeighborX="10030" custLinFactNeighborY="980">
        <dgm:presLayoutVars>
          <dgm:chPref val="3"/>
        </dgm:presLayoutVars>
      </dgm:prSet>
      <dgm:spPr/>
      <dgm:t>
        <a:bodyPr/>
        <a:lstStyle/>
        <a:p>
          <a:endParaRPr lang="sv-SE"/>
        </a:p>
      </dgm:t>
    </dgm:pt>
    <dgm:pt modelId="{C7E07395-2EA4-4B9C-958E-895DBD5BDFF3}" type="pres">
      <dgm:prSet presAssocID="{98B2E913-2F6C-44B9-B9B9-70C19FD5F71A}" presName="rootConnector" presStyleLbl="node4" presStyleIdx="18" presStyleCnt="30"/>
      <dgm:spPr/>
      <dgm:t>
        <a:bodyPr/>
        <a:lstStyle/>
        <a:p>
          <a:endParaRPr lang="sv-SE"/>
        </a:p>
      </dgm:t>
    </dgm:pt>
    <dgm:pt modelId="{0DA47449-2660-4443-AF2D-065833866E23}" type="pres">
      <dgm:prSet presAssocID="{98B2E913-2F6C-44B9-B9B9-70C19FD5F71A}" presName="hierChild4" presStyleCnt="0"/>
      <dgm:spPr/>
    </dgm:pt>
    <dgm:pt modelId="{7975F9C8-8E20-4824-A878-ED3AB060C91E}" type="pres">
      <dgm:prSet presAssocID="{98B2E913-2F6C-44B9-B9B9-70C19FD5F71A}" presName="hierChild5" presStyleCnt="0"/>
      <dgm:spPr/>
    </dgm:pt>
    <dgm:pt modelId="{151F0011-384A-49C0-B8E6-A0E8868B6B80}" type="pres">
      <dgm:prSet presAssocID="{719BA36D-FCDE-4868-8717-66E8E57623E9}" presName="hierChild5" presStyleCnt="0"/>
      <dgm:spPr/>
    </dgm:pt>
    <dgm:pt modelId="{B8423C59-417E-41CD-B734-5547D0BCF138}" type="pres">
      <dgm:prSet presAssocID="{0534CEB1-E642-4F3B-B6A0-F28B10ACACCC}" presName="Name35" presStyleLbl="parChTrans1D3" presStyleIdx="10" presStyleCnt="14"/>
      <dgm:spPr/>
      <dgm:t>
        <a:bodyPr/>
        <a:lstStyle/>
        <a:p>
          <a:endParaRPr lang="sv-SE"/>
        </a:p>
      </dgm:t>
    </dgm:pt>
    <dgm:pt modelId="{CFB3CC71-7E33-4767-A746-DE75424CC465}" type="pres">
      <dgm:prSet presAssocID="{F7A32915-C487-4E01-B62E-D3197CC8A4C3}" presName="hierRoot2" presStyleCnt="0">
        <dgm:presLayoutVars>
          <dgm:hierBranch val="init"/>
        </dgm:presLayoutVars>
      </dgm:prSet>
      <dgm:spPr/>
    </dgm:pt>
    <dgm:pt modelId="{4C1079CE-B4BB-4E36-8571-D31FC69FA80A}" type="pres">
      <dgm:prSet presAssocID="{F7A32915-C487-4E01-B62E-D3197CC8A4C3}" presName="rootComposite" presStyleCnt="0"/>
      <dgm:spPr/>
    </dgm:pt>
    <dgm:pt modelId="{0FC6BBD9-A99B-4998-8FA8-743CCF08049B}" type="pres">
      <dgm:prSet presAssocID="{F7A32915-C487-4E01-B62E-D3197CC8A4C3}" presName="rootText" presStyleLbl="node3" presStyleIdx="10" presStyleCnt="13" custScaleX="94784" custScaleY="143983" custLinFactNeighborX="24837" custLinFactNeighborY="-4899">
        <dgm:presLayoutVars>
          <dgm:chPref val="3"/>
        </dgm:presLayoutVars>
      </dgm:prSet>
      <dgm:spPr/>
      <dgm:t>
        <a:bodyPr/>
        <a:lstStyle/>
        <a:p>
          <a:endParaRPr lang="sv-SE"/>
        </a:p>
      </dgm:t>
    </dgm:pt>
    <dgm:pt modelId="{507B659D-44DE-4D33-B831-7FE982944744}" type="pres">
      <dgm:prSet presAssocID="{F7A32915-C487-4E01-B62E-D3197CC8A4C3}" presName="rootConnector" presStyleLbl="node3" presStyleIdx="10" presStyleCnt="13"/>
      <dgm:spPr/>
      <dgm:t>
        <a:bodyPr/>
        <a:lstStyle/>
        <a:p>
          <a:endParaRPr lang="sv-SE"/>
        </a:p>
      </dgm:t>
    </dgm:pt>
    <dgm:pt modelId="{9EA2C780-D0FF-413D-9EB8-4D3A18FB5C68}" type="pres">
      <dgm:prSet presAssocID="{F7A32915-C487-4E01-B62E-D3197CC8A4C3}" presName="hierChild4" presStyleCnt="0"/>
      <dgm:spPr/>
    </dgm:pt>
    <dgm:pt modelId="{52ACF583-A548-405F-AC8B-B7CABBF2EC26}" type="pres">
      <dgm:prSet presAssocID="{B6802221-0315-45CC-8CA2-A4520BE6D988}" presName="Name37" presStyleLbl="parChTrans1D4" presStyleIdx="19" presStyleCnt="30"/>
      <dgm:spPr/>
      <dgm:t>
        <a:bodyPr/>
        <a:lstStyle/>
        <a:p>
          <a:endParaRPr lang="sv-SE"/>
        </a:p>
      </dgm:t>
    </dgm:pt>
    <dgm:pt modelId="{60216954-1C1C-4E56-B05F-6CD115E9941A}" type="pres">
      <dgm:prSet presAssocID="{5E4CBBDA-7C2B-4868-9907-B085AE272767}" presName="hierRoot2" presStyleCnt="0">
        <dgm:presLayoutVars>
          <dgm:hierBranch val="init"/>
        </dgm:presLayoutVars>
      </dgm:prSet>
      <dgm:spPr/>
    </dgm:pt>
    <dgm:pt modelId="{473017A6-71AE-40E4-82D2-757FA2321BDA}" type="pres">
      <dgm:prSet presAssocID="{5E4CBBDA-7C2B-4868-9907-B085AE272767}" presName="rootComposite" presStyleCnt="0"/>
      <dgm:spPr/>
    </dgm:pt>
    <dgm:pt modelId="{C1CB595D-6004-4B82-9477-36856D9BB0E4}" type="pres">
      <dgm:prSet presAssocID="{5E4CBBDA-7C2B-4868-9907-B085AE272767}" presName="rootText" presStyleLbl="node4" presStyleIdx="19" presStyleCnt="30" custScaleX="112703" custScaleY="131759">
        <dgm:presLayoutVars>
          <dgm:chPref val="3"/>
        </dgm:presLayoutVars>
      </dgm:prSet>
      <dgm:spPr/>
      <dgm:t>
        <a:bodyPr/>
        <a:lstStyle/>
        <a:p>
          <a:endParaRPr lang="sv-SE"/>
        </a:p>
      </dgm:t>
    </dgm:pt>
    <dgm:pt modelId="{46C122FC-0E1A-4041-89C8-12E7D7348FEE}" type="pres">
      <dgm:prSet presAssocID="{5E4CBBDA-7C2B-4868-9907-B085AE272767}" presName="rootConnector" presStyleLbl="node4" presStyleIdx="19" presStyleCnt="30"/>
      <dgm:spPr/>
      <dgm:t>
        <a:bodyPr/>
        <a:lstStyle/>
        <a:p>
          <a:endParaRPr lang="sv-SE"/>
        </a:p>
      </dgm:t>
    </dgm:pt>
    <dgm:pt modelId="{DF6485B5-CA71-4704-9CE4-AC8258C75801}" type="pres">
      <dgm:prSet presAssocID="{5E4CBBDA-7C2B-4868-9907-B085AE272767}" presName="hierChild4" presStyleCnt="0"/>
      <dgm:spPr/>
    </dgm:pt>
    <dgm:pt modelId="{7626C60F-AD26-4340-BD18-1933BBDA2A0B}" type="pres">
      <dgm:prSet presAssocID="{5E4CBBDA-7C2B-4868-9907-B085AE272767}" presName="hierChild5" presStyleCnt="0"/>
      <dgm:spPr/>
    </dgm:pt>
    <dgm:pt modelId="{46F69F30-0DCF-46A7-93C4-9D44BE7DB404}" type="pres">
      <dgm:prSet presAssocID="{F7A32915-C487-4E01-B62E-D3197CC8A4C3}" presName="hierChild5" presStyleCnt="0"/>
      <dgm:spPr/>
    </dgm:pt>
    <dgm:pt modelId="{110876F1-BB9A-4162-85EF-7DF2838AB7FA}" type="pres">
      <dgm:prSet presAssocID="{CB381E36-23CD-4427-8392-041EF4CFA895}" presName="Name35" presStyleLbl="parChTrans1D3" presStyleIdx="11" presStyleCnt="14"/>
      <dgm:spPr/>
      <dgm:t>
        <a:bodyPr/>
        <a:lstStyle/>
        <a:p>
          <a:endParaRPr lang="sv-SE"/>
        </a:p>
      </dgm:t>
    </dgm:pt>
    <dgm:pt modelId="{F521BF61-D5C6-410A-A7E0-CF84A63AB28C}" type="pres">
      <dgm:prSet presAssocID="{C58BFECD-E3AC-43C3-B0B8-362A089583D4}" presName="hierRoot2" presStyleCnt="0">
        <dgm:presLayoutVars>
          <dgm:hierBranch val="init"/>
        </dgm:presLayoutVars>
      </dgm:prSet>
      <dgm:spPr/>
    </dgm:pt>
    <dgm:pt modelId="{C8B154BF-4C20-4C0C-B6EE-E44521FFCCBE}" type="pres">
      <dgm:prSet presAssocID="{C58BFECD-E3AC-43C3-B0B8-362A089583D4}" presName="rootComposite" presStyleCnt="0"/>
      <dgm:spPr/>
    </dgm:pt>
    <dgm:pt modelId="{F140A250-FC72-4BA1-A6D0-BB75BFB74EF8}" type="pres">
      <dgm:prSet presAssocID="{C58BFECD-E3AC-43C3-B0B8-362A089583D4}" presName="rootText" presStyleLbl="node3" presStyleIdx="11" presStyleCnt="13" custScaleX="103418" custScaleY="151628">
        <dgm:presLayoutVars>
          <dgm:chPref val="3"/>
        </dgm:presLayoutVars>
      </dgm:prSet>
      <dgm:spPr/>
      <dgm:t>
        <a:bodyPr/>
        <a:lstStyle/>
        <a:p>
          <a:endParaRPr lang="sv-SE"/>
        </a:p>
      </dgm:t>
    </dgm:pt>
    <dgm:pt modelId="{07D2C9B9-7D32-4B7C-8DFC-8574D28BE41B}" type="pres">
      <dgm:prSet presAssocID="{C58BFECD-E3AC-43C3-B0B8-362A089583D4}" presName="rootConnector" presStyleLbl="node3" presStyleIdx="11" presStyleCnt="13"/>
      <dgm:spPr/>
      <dgm:t>
        <a:bodyPr/>
        <a:lstStyle/>
        <a:p>
          <a:endParaRPr lang="sv-SE"/>
        </a:p>
      </dgm:t>
    </dgm:pt>
    <dgm:pt modelId="{6497DD22-1DEE-4BED-AEAB-BDCEEBADF249}" type="pres">
      <dgm:prSet presAssocID="{C58BFECD-E3AC-43C3-B0B8-362A089583D4}" presName="hierChild4" presStyleCnt="0"/>
      <dgm:spPr/>
    </dgm:pt>
    <dgm:pt modelId="{044CBE46-2DCD-41C8-8F9F-0987432A47B0}" type="pres">
      <dgm:prSet presAssocID="{B6B9520B-887E-4233-AEF0-3D7D1C55C9D6}" presName="Name37" presStyleLbl="parChTrans1D4" presStyleIdx="20" presStyleCnt="30"/>
      <dgm:spPr/>
      <dgm:t>
        <a:bodyPr/>
        <a:lstStyle/>
        <a:p>
          <a:endParaRPr lang="sv-SE"/>
        </a:p>
      </dgm:t>
    </dgm:pt>
    <dgm:pt modelId="{7CADA751-54BC-4D2B-AFC2-848FE016B15D}" type="pres">
      <dgm:prSet presAssocID="{920F8BD8-6114-496E-B6A5-3F998970EE1C}" presName="hierRoot2" presStyleCnt="0">
        <dgm:presLayoutVars>
          <dgm:hierBranch val="init"/>
        </dgm:presLayoutVars>
      </dgm:prSet>
      <dgm:spPr/>
    </dgm:pt>
    <dgm:pt modelId="{C2C6C473-0A6D-4E7B-84A2-9DC88F9E453B}" type="pres">
      <dgm:prSet presAssocID="{920F8BD8-6114-496E-B6A5-3F998970EE1C}" presName="rootComposite" presStyleCnt="0"/>
      <dgm:spPr/>
    </dgm:pt>
    <dgm:pt modelId="{04222081-D631-4120-927D-88AC597FAD23}" type="pres">
      <dgm:prSet presAssocID="{920F8BD8-6114-496E-B6A5-3F998970EE1C}" presName="rootText" presStyleLbl="node4" presStyleIdx="20" presStyleCnt="30" custScaleX="111533" custScaleY="119862">
        <dgm:presLayoutVars>
          <dgm:chPref val="3"/>
        </dgm:presLayoutVars>
      </dgm:prSet>
      <dgm:spPr/>
      <dgm:t>
        <a:bodyPr/>
        <a:lstStyle/>
        <a:p>
          <a:endParaRPr lang="sv-SE"/>
        </a:p>
      </dgm:t>
    </dgm:pt>
    <dgm:pt modelId="{B6B48247-D776-47BF-A314-2EE62ECFE784}" type="pres">
      <dgm:prSet presAssocID="{920F8BD8-6114-496E-B6A5-3F998970EE1C}" presName="rootConnector" presStyleLbl="node4" presStyleIdx="20" presStyleCnt="30"/>
      <dgm:spPr/>
      <dgm:t>
        <a:bodyPr/>
        <a:lstStyle/>
        <a:p>
          <a:endParaRPr lang="sv-SE"/>
        </a:p>
      </dgm:t>
    </dgm:pt>
    <dgm:pt modelId="{BBCE07E1-0987-43DF-B974-5420035790A2}" type="pres">
      <dgm:prSet presAssocID="{920F8BD8-6114-496E-B6A5-3F998970EE1C}" presName="hierChild4" presStyleCnt="0"/>
      <dgm:spPr/>
    </dgm:pt>
    <dgm:pt modelId="{F7F423CC-B517-471A-8ADA-96DF8F7D339C}" type="pres">
      <dgm:prSet presAssocID="{920F8BD8-6114-496E-B6A5-3F998970EE1C}" presName="hierChild5" presStyleCnt="0"/>
      <dgm:spPr/>
    </dgm:pt>
    <dgm:pt modelId="{41357F72-A454-45FC-857D-E5FED4C22483}" type="pres">
      <dgm:prSet presAssocID="{A71157A2-D191-471B-A2ED-45E1C4A2DD17}" presName="Name37" presStyleLbl="parChTrans1D4" presStyleIdx="21" presStyleCnt="30"/>
      <dgm:spPr/>
      <dgm:t>
        <a:bodyPr/>
        <a:lstStyle/>
        <a:p>
          <a:endParaRPr lang="sv-SE"/>
        </a:p>
      </dgm:t>
    </dgm:pt>
    <dgm:pt modelId="{C3F8B67D-6918-46BA-AD87-FFD7E906718F}" type="pres">
      <dgm:prSet presAssocID="{74249E1A-08B4-43E3-A796-C376EB8DDDB8}" presName="hierRoot2" presStyleCnt="0">
        <dgm:presLayoutVars>
          <dgm:hierBranch val="init"/>
        </dgm:presLayoutVars>
      </dgm:prSet>
      <dgm:spPr/>
    </dgm:pt>
    <dgm:pt modelId="{65555669-4795-470B-BFB8-260FAF5A1FFA}" type="pres">
      <dgm:prSet presAssocID="{74249E1A-08B4-43E3-A796-C376EB8DDDB8}" presName="rootComposite" presStyleCnt="0"/>
      <dgm:spPr/>
    </dgm:pt>
    <dgm:pt modelId="{F9A43085-74D1-48A3-A270-D47AA2A88F55}" type="pres">
      <dgm:prSet presAssocID="{74249E1A-08B4-43E3-A796-C376EB8DDDB8}" presName="rootText" presStyleLbl="node4" presStyleIdx="21" presStyleCnt="30" custScaleX="112360" custScaleY="129437">
        <dgm:presLayoutVars>
          <dgm:chPref val="3"/>
        </dgm:presLayoutVars>
      </dgm:prSet>
      <dgm:spPr/>
      <dgm:t>
        <a:bodyPr/>
        <a:lstStyle/>
        <a:p>
          <a:endParaRPr lang="sv-SE"/>
        </a:p>
      </dgm:t>
    </dgm:pt>
    <dgm:pt modelId="{E05BF273-91EE-4080-99F7-B240907EBFBE}" type="pres">
      <dgm:prSet presAssocID="{74249E1A-08B4-43E3-A796-C376EB8DDDB8}" presName="rootConnector" presStyleLbl="node4" presStyleIdx="21" presStyleCnt="30"/>
      <dgm:spPr/>
      <dgm:t>
        <a:bodyPr/>
        <a:lstStyle/>
        <a:p>
          <a:endParaRPr lang="sv-SE"/>
        </a:p>
      </dgm:t>
    </dgm:pt>
    <dgm:pt modelId="{6DD204CA-2065-4101-B691-17DC403B64FC}" type="pres">
      <dgm:prSet presAssocID="{74249E1A-08B4-43E3-A796-C376EB8DDDB8}" presName="hierChild4" presStyleCnt="0"/>
      <dgm:spPr/>
    </dgm:pt>
    <dgm:pt modelId="{F0724A3F-317B-4ECC-BCFA-97F80413FF19}" type="pres">
      <dgm:prSet presAssocID="{74249E1A-08B4-43E3-A796-C376EB8DDDB8}" presName="hierChild5" presStyleCnt="0"/>
      <dgm:spPr/>
    </dgm:pt>
    <dgm:pt modelId="{86E11E36-5D47-4350-AA6F-B5EB2164E8B4}" type="pres">
      <dgm:prSet presAssocID="{C10E0294-2E05-4628-858A-51C84738856B}" presName="Name37" presStyleLbl="parChTrans1D4" presStyleIdx="22" presStyleCnt="30"/>
      <dgm:spPr/>
      <dgm:t>
        <a:bodyPr/>
        <a:lstStyle/>
        <a:p>
          <a:endParaRPr lang="sv-SE"/>
        </a:p>
      </dgm:t>
    </dgm:pt>
    <dgm:pt modelId="{4C0C65B5-A333-4D3B-8400-A332A6A9E90D}" type="pres">
      <dgm:prSet presAssocID="{256F16C8-80AA-469E-A89C-13DF2732DCB9}" presName="hierRoot2" presStyleCnt="0">
        <dgm:presLayoutVars>
          <dgm:hierBranch val="init"/>
        </dgm:presLayoutVars>
      </dgm:prSet>
      <dgm:spPr/>
    </dgm:pt>
    <dgm:pt modelId="{958D536A-F218-45AB-8920-292DAEDFB12B}" type="pres">
      <dgm:prSet presAssocID="{256F16C8-80AA-469E-A89C-13DF2732DCB9}" presName="rootComposite" presStyleCnt="0"/>
      <dgm:spPr/>
    </dgm:pt>
    <dgm:pt modelId="{63F19E36-9964-43B7-8FB0-EBC4C84115AD}" type="pres">
      <dgm:prSet presAssocID="{256F16C8-80AA-469E-A89C-13DF2732DCB9}" presName="rootText" presStyleLbl="node4" presStyleIdx="22" presStyleCnt="30" custScaleX="118772" custScaleY="113582">
        <dgm:presLayoutVars>
          <dgm:chPref val="3"/>
        </dgm:presLayoutVars>
      </dgm:prSet>
      <dgm:spPr/>
      <dgm:t>
        <a:bodyPr/>
        <a:lstStyle/>
        <a:p>
          <a:endParaRPr lang="sv-SE"/>
        </a:p>
      </dgm:t>
    </dgm:pt>
    <dgm:pt modelId="{CF1B8FA6-59EB-4F9E-BD32-F08B750030A4}" type="pres">
      <dgm:prSet presAssocID="{256F16C8-80AA-469E-A89C-13DF2732DCB9}" presName="rootConnector" presStyleLbl="node4" presStyleIdx="22" presStyleCnt="30"/>
      <dgm:spPr/>
      <dgm:t>
        <a:bodyPr/>
        <a:lstStyle/>
        <a:p>
          <a:endParaRPr lang="sv-SE"/>
        </a:p>
      </dgm:t>
    </dgm:pt>
    <dgm:pt modelId="{D033409A-DE89-4FC3-A020-47FED1488F1F}" type="pres">
      <dgm:prSet presAssocID="{256F16C8-80AA-469E-A89C-13DF2732DCB9}" presName="hierChild4" presStyleCnt="0"/>
      <dgm:spPr/>
    </dgm:pt>
    <dgm:pt modelId="{09C2BFBC-7965-49F3-B8EA-7302DF83E45A}" type="pres">
      <dgm:prSet presAssocID="{256F16C8-80AA-469E-A89C-13DF2732DCB9}" presName="hierChild5" presStyleCnt="0"/>
      <dgm:spPr/>
    </dgm:pt>
    <dgm:pt modelId="{20A7AE0A-65F0-44D7-9988-54C0A20A178A}" type="pres">
      <dgm:prSet presAssocID="{18EB2411-77E2-4B90-B9A7-13A17F9A91C1}" presName="Name37" presStyleLbl="parChTrans1D4" presStyleIdx="23" presStyleCnt="30"/>
      <dgm:spPr/>
      <dgm:t>
        <a:bodyPr/>
        <a:lstStyle/>
        <a:p>
          <a:endParaRPr lang="sv-SE"/>
        </a:p>
      </dgm:t>
    </dgm:pt>
    <dgm:pt modelId="{D6228877-7FFE-48FF-BD6C-D9F3B903BE9C}" type="pres">
      <dgm:prSet presAssocID="{ED5E9E9A-BB9E-45BF-9991-FC45A76C94FF}" presName="hierRoot2" presStyleCnt="0">
        <dgm:presLayoutVars>
          <dgm:hierBranch val="init"/>
        </dgm:presLayoutVars>
      </dgm:prSet>
      <dgm:spPr/>
    </dgm:pt>
    <dgm:pt modelId="{57529953-DA83-4A89-88F0-D9F76572416D}" type="pres">
      <dgm:prSet presAssocID="{ED5E9E9A-BB9E-45BF-9991-FC45A76C94FF}" presName="rootComposite" presStyleCnt="0"/>
      <dgm:spPr/>
    </dgm:pt>
    <dgm:pt modelId="{BFDAEC46-65DC-4F92-8FE2-475B07A9A075}" type="pres">
      <dgm:prSet presAssocID="{ED5E9E9A-BB9E-45BF-9991-FC45A76C94FF}" presName="rootText" presStyleLbl="node4" presStyleIdx="23" presStyleCnt="30" custScaleX="121978" custScaleY="116612">
        <dgm:presLayoutVars>
          <dgm:chPref val="3"/>
        </dgm:presLayoutVars>
      </dgm:prSet>
      <dgm:spPr/>
      <dgm:t>
        <a:bodyPr/>
        <a:lstStyle/>
        <a:p>
          <a:endParaRPr lang="sv-SE"/>
        </a:p>
      </dgm:t>
    </dgm:pt>
    <dgm:pt modelId="{4E3CDBA1-603C-4AD6-9396-9B055F5C840B}" type="pres">
      <dgm:prSet presAssocID="{ED5E9E9A-BB9E-45BF-9991-FC45A76C94FF}" presName="rootConnector" presStyleLbl="node4" presStyleIdx="23" presStyleCnt="30"/>
      <dgm:spPr/>
      <dgm:t>
        <a:bodyPr/>
        <a:lstStyle/>
        <a:p>
          <a:endParaRPr lang="sv-SE"/>
        </a:p>
      </dgm:t>
    </dgm:pt>
    <dgm:pt modelId="{09564AD5-497F-4541-AE7A-B5C9034EA219}" type="pres">
      <dgm:prSet presAssocID="{ED5E9E9A-BB9E-45BF-9991-FC45A76C94FF}" presName="hierChild4" presStyleCnt="0"/>
      <dgm:spPr/>
    </dgm:pt>
    <dgm:pt modelId="{2B0987C5-4807-47F1-91D4-A17BBACD4561}" type="pres">
      <dgm:prSet presAssocID="{ED5E9E9A-BB9E-45BF-9991-FC45A76C94FF}" presName="hierChild5" presStyleCnt="0"/>
      <dgm:spPr/>
    </dgm:pt>
    <dgm:pt modelId="{485FA22F-F2C2-48A5-9884-AF4DCD4776EC}" type="pres">
      <dgm:prSet presAssocID="{C58BFECD-E3AC-43C3-B0B8-362A089583D4}" presName="hierChild5" presStyleCnt="0"/>
      <dgm:spPr/>
    </dgm:pt>
    <dgm:pt modelId="{971DC906-B399-4DA0-B27D-C914EA55D385}" type="pres">
      <dgm:prSet presAssocID="{5A6F8373-A670-4046-A117-ACA9BA78EF13}" presName="Name35" presStyleLbl="parChTrans1D3" presStyleIdx="12" presStyleCnt="14"/>
      <dgm:spPr/>
      <dgm:t>
        <a:bodyPr/>
        <a:lstStyle/>
        <a:p>
          <a:endParaRPr lang="sv-SE"/>
        </a:p>
      </dgm:t>
    </dgm:pt>
    <dgm:pt modelId="{ECF53964-FC4B-430C-AA2A-8947F0AF1B96}" type="pres">
      <dgm:prSet presAssocID="{462C3E86-8298-4AC1-85F8-62AAC3B63299}" presName="hierRoot2" presStyleCnt="0">
        <dgm:presLayoutVars>
          <dgm:hierBranch val="init"/>
        </dgm:presLayoutVars>
      </dgm:prSet>
      <dgm:spPr/>
    </dgm:pt>
    <dgm:pt modelId="{8BF0BDAF-E468-44B7-B0E0-CD985BEA8B65}" type="pres">
      <dgm:prSet presAssocID="{462C3E86-8298-4AC1-85F8-62AAC3B63299}" presName="rootComposite" presStyleCnt="0"/>
      <dgm:spPr/>
    </dgm:pt>
    <dgm:pt modelId="{B53DC252-2532-40FC-A082-0FB50445B48B}" type="pres">
      <dgm:prSet presAssocID="{462C3E86-8298-4AC1-85F8-62AAC3B63299}" presName="rootText" presStyleLbl="node3" presStyleIdx="12" presStyleCnt="13" custScaleX="117093" custScaleY="152902">
        <dgm:presLayoutVars>
          <dgm:chPref val="3"/>
        </dgm:presLayoutVars>
      </dgm:prSet>
      <dgm:spPr/>
      <dgm:t>
        <a:bodyPr/>
        <a:lstStyle/>
        <a:p>
          <a:endParaRPr lang="sv-SE"/>
        </a:p>
      </dgm:t>
    </dgm:pt>
    <dgm:pt modelId="{2CB65F2D-BC85-48F6-BB2B-B2630521E1AB}" type="pres">
      <dgm:prSet presAssocID="{462C3E86-8298-4AC1-85F8-62AAC3B63299}" presName="rootConnector" presStyleLbl="node3" presStyleIdx="12" presStyleCnt="13"/>
      <dgm:spPr/>
      <dgm:t>
        <a:bodyPr/>
        <a:lstStyle/>
        <a:p>
          <a:endParaRPr lang="sv-SE"/>
        </a:p>
      </dgm:t>
    </dgm:pt>
    <dgm:pt modelId="{2DA5279D-1FE8-43C6-9D4D-219E2AB8A449}" type="pres">
      <dgm:prSet presAssocID="{462C3E86-8298-4AC1-85F8-62AAC3B63299}" presName="hierChild4" presStyleCnt="0"/>
      <dgm:spPr/>
    </dgm:pt>
    <dgm:pt modelId="{EA32C5D6-56CA-4498-A7F1-66385964095F}" type="pres">
      <dgm:prSet presAssocID="{0A59DAFA-7B53-425B-999B-660DD04ACF5F}" presName="Name37" presStyleLbl="parChTrans1D4" presStyleIdx="24" presStyleCnt="30"/>
      <dgm:spPr/>
      <dgm:t>
        <a:bodyPr/>
        <a:lstStyle/>
        <a:p>
          <a:endParaRPr lang="sv-SE"/>
        </a:p>
      </dgm:t>
    </dgm:pt>
    <dgm:pt modelId="{AE779FC4-016C-4B87-9D57-DDA4B6119A75}" type="pres">
      <dgm:prSet presAssocID="{27C3470B-CB09-46C2-8583-8C7AD4336C9B}" presName="hierRoot2" presStyleCnt="0">
        <dgm:presLayoutVars>
          <dgm:hierBranch val="init"/>
        </dgm:presLayoutVars>
      </dgm:prSet>
      <dgm:spPr/>
    </dgm:pt>
    <dgm:pt modelId="{FE6BB534-F08D-4160-869D-40F53082D21C}" type="pres">
      <dgm:prSet presAssocID="{27C3470B-CB09-46C2-8583-8C7AD4336C9B}" presName="rootComposite" presStyleCnt="0"/>
      <dgm:spPr/>
    </dgm:pt>
    <dgm:pt modelId="{549187E5-A425-4A2A-BDFB-82FD98EE9F56}" type="pres">
      <dgm:prSet presAssocID="{27C3470B-CB09-46C2-8583-8C7AD4336C9B}" presName="rootText" presStyleLbl="node4" presStyleIdx="24" presStyleCnt="30" custScaleY="135557">
        <dgm:presLayoutVars>
          <dgm:chPref val="3"/>
        </dgm:presLayoutVars>
      </dgm:prSet>
      <dgm:spPr/>
      <dgm:t>
        <a:bodyPr/>
        <a:lstStyle/>
        <a:p>
          <a:endParaRPr lang="sv-SE"/>
        </a:p>
      </dgm:t>
    </dgm:pt>
    <dgm:pt modelId="{B044B6BE-82F1-46ED-A8E4-E92B7859B8E3}" type="pres">
      <dgm:prSet presAssocID="{27C3470B-CB09-46C2-8583-8C7AD4336C9B}" presName="rootConnector" presStyleLbl="node4" presStyleIdx="24" presStyleCnt="30"/>
      <dgm:spPr/>
      <dgm:t>
        <a:bodyPr/>
        <a:lstStyle/>
        <a:p>
          <a:endParaRPr lang="sv-SE"/>
        </a:p>
      </dgm:t>
    </dgm:pt>
    <dgm:pt modelId="{DC4DBA2E-226B-4165-AE3F-8B74A461C070}" type="pres">
      <dgm:prSet presAssocID="{27C3470B-CB09-46C2-8583-8C7AD4336C9B}" presName="hierChild4" presStyleCnt="0"/>
      <dgm:spPr/>
    </dgm:pt>
    <dgm:pt modelId="{25A3DFEB-7731-48DF-8C3B-FB87CD909349}" type="pres">
      <dgm:prSet presAssocID="{27C3470B-CB09-46C2-8583-8C7AD4336C9B}" presName="hierChild5" presStyleCnt="0"/>
      <dgm:spPr/>
    </dgm:pt>
    <dgm:pt modelId="{1C0ECE7B-87F6-4FDC-AF15-0EA2390CFBED}" type="pres">
      <dgm:prSet presAssocID="{A6BE857D-6361-4BBA-B9C1-9CD12D5A6B1D}" presName="Name37" presStyleLbl="parChTrans1D4" presStyleIdx="25" presStyleCnt="30"/>
      <dgm:spPr/>
      <dgm:t>
        <a:bodyPr/>
        <a:lstStyle/>
        <a:p>
          <a:endParaRPr lang="sv-SE"/>
        </a:p>
      </dgm:t>
    </dgm:pt>
    <dgm:pt modelId="{27E768C0-0831-4311-AD04-076320680A11}" type="pres">
      <dgm:prSet presAssocID="{6FB7FEDC-87E6-4791-B0B9-FA713DEE8E91}" presName="hierRoot2" presStyleCnt="0">
        <dgm:presLayoutVars>
          <dgm:hierBranch val="init"/>
        </dgm:presLayoutVars>
      </dgm:prSet>
      <dgm:spPr/>
    </dgm:pt>
    <dgm:pt modelId="{F5DCDB46-2BC4-4E34-869E-191C302D3CED}" type="pres">
      <dgm:prSet presAssocID="{6FB7FEDC-87E6-4791-B0B9-FA713DEE8E91}" presName="rootComposite" presStyleCnt="0"/>
      <dgm:spPr/>
    </dgm:pt>
    <dgm:pt modelId="{E272F59F-6199-40F4-86A3-E23FA21736B1}" type="pres">
      <dgm:prSet presAssocID="{6FB7FEDC-87E6-4791-B0B9-FA713DEE8E91}" presName="rootText" presStyleLbl="node4" presStyleIdx="25" presStyleCnt="30" custScaleY="149430">
        <dgm:presLayoutVars>
          <dgm:chPref val="3"/>
        </dgm:presLayoutVars>
      </dgm:prSet>
      <dgm:spPr/>
      <dgm:t>
        <a:bodyPr/>
        <a:lstStyle/>
        <a:p>
          <a:endParaRPr lang="sv-SE"/>
        </a:p>
      </dgm:t>
    </dgm:pt>
    <dgm:pt modelId="{5EDD8988-811F-4D8A-9A8D-DE9BEAB605A2}" type="pres">
      <dgm:prSet presAssocID="{6FB7FEDC-87E6-4791-B0B9-FA713DEE8E91}" presName="rootConnector" presStyleLbl="node4" presStyleIdx="25" presStyleCnt="30"/>
      <dgm:spPr/>
      <dgm:t>
        <a:bodyPr/>
        <a:lstStyle/>
        <a:p>
          <a:endParaRPr lang="sv-SE"/>
        </a:p>
      </dgm:t>
    </dgm:pt>
    <dgm:pt modelId="{4858BAB3-D42C-4826-A654-F6C4B84027BF}" type="pres">
      <dgm:prSet presAssocID="{6FB7FEDC-87E6-4791-B0B9-FA713DEE8E91}" presName="hierChild4" presStyleCnt="0"/>
      <dgm:spPr/>
    </dgm:pt>
    <dgm:pt modelId="{107A7965-9033-4BD6-B43B-436FAFC191E6}" type="pres">
      <dgm:prSet presAssocID="{6FB7FEDC-87E6-4791-B0B9-FA713DEE8E91}" presName="hierChild5" presStyleCnt="0"/>
      <dgm:spPr/>
    </dgm:pt>
    <dgm:pt modelId="{7482F04E-7981-4EEA-BE72-F6CE6A98A5AE}" type="pres">
      <dgm:prSet presAssocID="{4989AEC9-C809-488C-97C0-7557A85A4C64}" presName="Name37" presStyleLbl="parChTrans1D4" presStyleIdx="26" presStyleCnt="30"/>
      <dgm:spPr/>
      <dgm:t>
        <a:bodyPr/>
        <a:lstStyle/>
        <a:p>
          <a:endParaRPr lang="sv-SE"/>
        </a:p>
      </dgm:t>
    </dgm:pt>
    <dgm:pt modelId="{E27E6421-ECD5-41A5-9F80-7F7B568AB47F}" type="pres">
      <dgm:prSet presAssocID="{99DE7C1B-9E16-4C3D-8F90-0F312F3AABF4}" presName="hierRoot2" presStyleCnt="0">
        <dgm:presLayoutVars>
          <dgm:hierBranch val="init"/>
        </dgm:presLayoutVars>
      </dgm:prSet>
      <dgm:spPr/>
    </dgm:pt>
    <dgm:pt modelId="{D79304BC-343A-46C4-A0B8-9A18B7D9E260}" type="pres">
      <dgm:prSet presAssocID="{99DE7C1B-9E16-4C3D-8F90-0F312F3AABF4}" presName="rootComposite" presStyleCnt="0"/>
      <dgm:spPr/>
    </dgm:pt>
    <dgm:pt modelId="{83CF93A6-68F2-414F-81AA-B2771FDF58A8}" type="pres">
      <dgm:prSet presAssocID="{99DE7C1B-9E16-4C3D-8F90-0F312F3AABF4}" presName="rootText" presStyleLbl="node4" presStyleIdx="26" presStyleCnt="30" custScaleY="155843">
        <dgm:presLayoutVars>
          <dgm:chPref val="3"/>
        </dgm:presLayoutVars>
      </dgm:prSet>
      <dgm:spPr/>
      <dgm:t>
        <a:bodyPr/>
        <a:lstStyle/>
        <a:p>
          <a:endParaRPr lang="sv-SE"/>
        </a:p>
      </dgm:t>
    </dgm:pt>
    <dgm:pt modelId="{C452A771-F575-42DB-AD96-D45F668C3635}" type="pres">
      <dgm:prSet presAssocID="{99DE7C1B-9E16-4C3D-8F90-0F312F3AABF4}" presName="rootConnector" presStyleLbl="node4" presStyleIdx="26" presStyleCnt="30"/>
      <dgm:spPr/>
      <dgm:t>
        <a:bodyPr/>
        <a:lstStyle/>
        <a:p>
          <a:endParaRPr lang="sv-SE"/>
        </a:p>
      </dgm:t>
    </dgm:pt>
    <dgm:pt modelId="{A5A8F616-9692-4F87-B457-30212021AF63}" type="pres">
      <dgm:prSet presAssocID="{99DE7C1B-9E16-4C3D-8F90-0F312F3AABF4}" presName="hierChild4" presStyleCnt="0"/>
      <dgm:spPr/>
    </dgm:pt>
    <dgm:pt modelId="{5C9A080D-D36C-4DF5-ACBF-917DDFB52E20}" type="pres">
      <dgm:prSet presAssocID="{99DE7C1B-9E16-4C3D-8F90-0F312F3AABF4}" presName="hierChild5" presStyleCnt="0"/>
      <dgm:spPr/>
    </dgm:pt>
    <dgm:pt modelId="{C893814C-F9B4-4937-A8FE-603BF84D27C3}" type="pres">
      <dgm:prSet presAssocID="{9552AAEE-83C4-420F-A51B-91D6298EF48D}" presName="Name37" presStyleLbl="parChTrans1D4" presStyleIdx="27" presStyleCnt="30"/>
      <dgm:spPr/>
      <dgm:t>
        <a:bodyPr/>
        <a:lstStyle/>
        <a:p>
          <a:endParaRPr lang="sv-SE"/>
        </a:p>
      </dgm:t>
    </dgm:pt>
    <dgm:pt modelId="{89E1FF80-95EB-4C16-8DCC-AF77FC12F78A}" type="pres">
      <dgm:prSet presAssocID="{E402B321-8028-4E42-8916-16A2E757957D}" presName="hierRoot2" presStyleCnt="0">
        <dgm:presLayoutVars>
          <dgm:hierBranch val="init"/>
        </dgm:presLayoutVars>
      </dgm:prSet>
      <dgm:spPr/>
    </dgm:pt>
    <dgm:pt modelId="{8216CB68-98A8-4B8C-A051-6610B5D9560C}" type="pres">
      <dgm:prSet presAssocID="{E402B321-8028-4E42-8916-16A2E757957D}" presName="rootComposite" presStyleCnt="0"/>
      <dgm:spPr/>
    </dgm:pt>
    <dgm:pt modelId="{EE391648-2CC6-403F-AADB-D4EA048333ED}" type="pres">
      <dgm:prSet presAssocID="{E402B321-8028-4E42-8916-16A2E757957D}" presName="rootText" presStyleLbl="node4" presStyleIdx="27" presStyleCnt="30" custScaleY="143017">
        <dgm:presLayoutVars>
          <dgm:chPref val="3"/>
        </dgm:presLayoutVars>
      </dgm:prSet>
      <dgm:spPr/>
      <dgm:t>
        <a:bodyPr/>
        <a:lstStyle/>
        <a:p>
          <a:endParaRPr lang="sv-SE"/>
        </a:p>
      </dgm:t>
    </dgm:pt>
    <dgm:pt modelId="{81E181D4-B1B9-4B8E-A5BC-25D9C9EEAA4D}" type="pres">
      <dgm:prSet presAssocID="{E402B321-8028-4E42-8916-16A2E757957D}" presName="rootConnector" presStyleLbl="node4" presStyleIdx="27" presStyleCnt="30"/>
      <dgm:spPr/>
      <dgm:t>
        <a:bodyPr/>
        <a:lstStyle/>
        <a:p>
          <a:endParaRPr lang="sv-SE"/>
        </a:p>
      </dgm:t>
    </dgm:pt>
    <dgm:pt modelId="{E46DD8DB-22B9-4433-A9A6-517AA529F27F}" type="pres">
      <dgm:prSet presAssocID="{E402B321-8028-4E42-8916-16A2E757957D}" presName="hierChild4" presStyleCnt="0"/>
      <dgm:spPr/>
    </dgm:pt>
    <dgm:pt modelId="{18601E09-63FB-4484-9563-C7D82F241C34}" type="pres">
      <dgm:prSet presAssocID="{E402B321-8028-4E42-8916-16A2E757957D}" presName="hierChild5" presStyleCnt="0"/>
      <dgm:spPr/>
    </dgm:pt>
    <dgm:pt modelId="{9553FC50-E35A-40F9-919C-87EB6BEF976D}" type="pres">
      <dgm:prSet presAssocID="{91FF2724-E6C0-4B30-B31C-8FB0DB01CD5A}" presName="Name37" presStyleLbl="parChTrans1D4" presStyleIdx="28" presStyleCnt="30"/>
      <dgm:spPr/>
      <dgm:t>
        <a:bodyPr/>
        <a:lstStyle/>
        <a:p>
          <a:endParaRPr lang="sv-SE"/>
        </a:p>
      </dgm:t>
    </dgm:pt>
    <dgm:pt modelId="{FEDC6A76-F5A9-4E3B-81C6-1DA8DC71FDA1}" type="pres">
      <dgm:prSet presAssocID="{3F2EF493-2D77-4883-AD7A-3CD39E162699}" presName="hierRoot2" presStyleCnt="0">
        <dgm:presLayoutVars>
          <dgm:hierBranch val="init"/>
        </dgm:presLayoutVars>
      </dgm:prSet>
      <dgm:spPr/>
    </dgm:pt>
    <dgm:pt modelId="{CA6725B6-D5F9-402B-8166-2FC9DDF84711}" type="pres">
      <dgm:prSet presAssocID="{3F2EF493-2D77-4883-AD7A-3CD39E162699}" presName="rootComposite" presStyleCnt="0"/>
      <dgm:spPr/>
    </dgm:pt>
    <dgm:pt modelId="{253371AF-7A86-4DA9-802F-487BA5C77C32}" type="pres">
      <dgm:prSet presAssocID="{3F2EF493-2D77-4883-AD7A-3CD39E162699}" presName="rootText" presStyleLbl="node4" presStyleIdx="28" presStyleCnt="30" custScaleY="136606">
        <dgm:presLayoutVars>
          <dgm:chPref val="3"/>
        </dgm:presLayoutVars>
      </dgm:prSet>
      <dgm:spPr/>
      <dgm:t>
        <a:bodyPr/>
        <a:lstStyle/>
        <a:p>
          <a:endParaRPr lang="sv-SE"/>
        </a:p>
      </dgm:t>
    </dgm:pt>
    <dgm:pt modelId="{E334C512-DCBB-4F22-90D3-AA2681BFA939}" type="pres">
      <dgm:prSet presAssocID="{3F2EF493-2D77-4883-AD7A-3CD39E162699}" presName="rootConnector" presStyleLbl="node4" presStyleIdx="28" presStyleCnt="30"/>
      <dgm:spPr/>
      <dgm:t>
        <a:bodyPr/>
        <a:lstStyle/>
        <a:p>
          <a:endParaRPr lang="sv-SE"/>
        </a:p>
      </dgm:t>
    </dgm:pt>
    <dgm:pt modelId="{F2B333CC-A38F-4F53-B660-D79F46BBAE0D}" type="pres">
      <dgm:prSet presAssocID="{3F2EF493-2D77-4883-AD7A-3CD39E162699}" presName="hierChild4" presStyleCnt="0"/>
      <dgm:spPr/>
    </dgm:pt>
    <dgm:pt modelId="{2D639782-65E8-419F-83CE-6122009DDA7F}" type="pres">
      <dgm:prSet presAssocID="{3F2EF493-2D77-4883-AD7A-3CD39E162699}" presName="hierChild5" presStyleCnt="0"/>
      <dgm:spPr/>
    </dgm:pt>
    <dgm:pt modelId="{2FC22527-EC81-4101-BF6A-E15A02BFDB70}" type="pres">
      <dgm:prSet presAssocID="{675E7999-47FB-4FC4-B4FD-F31C368C6B17}" presName="Name37" presStyleLbl="parChTrans1D4" presStyleIdx="29" presStyleCnt="30"/>
      <dgm:spPr/>
      <dgm:t>
        <a:bodyPr/>
        <a:lstStyle/>
        <a:p>
          <a:endParaRPr lang="sv-SE"/>
        </a:p>
      </dgm:t>
    </dgm:pt>
    <dgm:pt modelId="{E0E53C1D-D8FC-475C-B830-641EFE0A6231}" type="pres">
      <dgm:prSet presAssocID="{F324CC68-6653-4FD1-869A-2B5BCA2D60C8}" presName="hierRoot2" presStyleCnt="0">
        <dgm:presLayoutVars>
          <dgm:hierBranch val="init"/>
        </dgm:presLayoutVars>
      </dgm:prSet>
      <dgm:spPr/>
    </dgm:pt>
    <dgm:pt modelId="{5E1D4B79-F104-40DC-97CD-2C773415F8CE}" type="pres">
      <dgm:prSet presAssocID="{F324CC68-6653-4FD1-869A-2B5BCA2D60C8}" presName="rootComposite" presStyleCnt="0"/>
      <dgm:spPr/>
    </dgm:pt>
    <dgm:pt modelId="{0BC65DFC-2189-4B63-8EE4-79287CF27F02}" type="pres">
      <dgm:prSet presAssocID="{F324CC68-6653-4FD1-869A-2B5BCA2D60C8}" presName="rootText" presStyleLbl="node4" presStyleIdx="29" presStyleCnt="30" custScaleY="149432">
        <dgm:presLayoutVars>
          <dgm:chPref val="3"/>
        </dgm:presLayoutVars>
      </dgm:prSet>
      <dgm:spPr/>
      <dgm:t>
        <a:bodyPr/>
        <a:lstStyle/>
        <a:p>
          <a:endParaRPr lang="sv-SE"/>
        </a:p>
      </dgm:t>
    </dgm:pt>
    <dgm:pt modelId="{28D683EA-D78E-450C-985A-BE5D4CA4D02E}" type="pres">
      <dgm:prSet presAssocID="{F324CC68-6653-4FD1-869A-2B5BCA2D60C8}" presName="rootConnector" presStyleLbl="node4" presStyleIdx="29" presStyleCnt="30"/>
      <dgm:spPr/>
      <dgm:t>
        <a:bodyPr/>
        <a:lstStyle/>
        <a:p>
          <a:endParaRPr lang="sv-SE"/>
        </a:p>
      </dgm:t>
    </dgm:pt>
    <dgm:pt modelId="{6FEA6CC0-F63C-49F7-9956-66B9EBC4219A}" type="pres">
      <dgm:prSet presAssocID="{F324CC68-6653-4FD1-869A-2B5BCA2D60C8}" presName="hierChild4" presStyleCnt="0"/>
      <dgm:spPr/>
    </dgm:pt>
    <dgm:pt modelId="{4028B196-4400-41C0-8951-C626CB1B4E6D}" type="pres">
      <dgm:prSet presAssocID="{F324CC68-6653-4FD1-869A-2B5BCA2D60C8}" presName="hierChild5" presStyleCnt="0"/>
      <dgm:spPr/>
    </dgm:pt>
    <dgm:pt modelId="{C1F2E33B-99B3-4E9E-8261-9114D89FDFE0}" type="pres">
      <dgm:prSet presAssocID="{462C3E86-8298-4AC1-85F8-62AAC3B63299}" presName="hierChild5" presStyleCnt="0"/>
      <dgm:spPr/>
    </dgm:pt>
    <dgm:pt modelId="{EA478C9B-791C-497F-8370-97DBE410304B}" type="pres">
      <dgm:prSet presAssocID="{1F49D635-020B-4646-AA44-E21C31888EF6}" presName="hierChild5" presStyleCnt="0"/>
      <dgm:spPr/>
    </dgm:pt>
    <dgm:pt modelId="{E0957B1E-0B09-4722-B21E-73B26AD1CD5B}" type="pres">
      <dgm:prSet presAssocID="{F180A311-DBFC-46EC-BA71-458704C77758}" presName="hierChild3" presStyleCnt="0"/>
      <dgm:spPr/>
    </dgm:pt>
    <dgm:pt modelId="{D32FF2C3-21CA-4CA4-ACE8-0ABEC9EEAED5}" type="pres">
      <dgm:prSet presAssocID="{0AAF876E-5B43-48E6-80BD-EC4575D3322C}" presName="Name111" presStyleLbl="parChTrans1D2" presStyleIdx="2" presStyleCnt="3"/>
      <dgm:spPr/>
      <dgm:t>
        <a:bodyPr/>
        <a:lstStyle/>
        <a:p>
          <a:endParaRPr lang="sv-SE"/>
        </a:p>
      </dgm:t>
    </dgm:pt>
    <dgm:pt modelId="{1AB1D4DF-7931-4258-9823-21B818273556}" type="pres">
      <dgm:prSet presAssocID="{9BE5446C-7BA5-4924-A4EA-77431F22F2D3}" presName="hierRoot3" presStyleCnt="0">
        <dgm:presLayoutVars>
          <dgm:hierBranch val="init"/>
        </dgm:presLayoutVars>
      </dgm:prSet>
      <dgm:spPr/>
    </dgm:pt>
    <dgm:pt modelId="{1B9AFBC0-230F-4680-AC76-1EFACC7B11F9}" type="pres">
      <dgm:prSet presAssocID="{9BE5446C-7BA5-4924-A4EA-77431F22F2D3}" presName="rootComposite3" presStyleCnt="0"/>
      <dgm:spPr/>
    </dgm:pt>
    <dgm:pt modelId="{779E4B96-F5A8-4AC8-9C0D-787668989827}" type="pres">
      <dgm:prSet presAssocID="{9BE5446C-7BA5-4924-A4EA-77431F22F2D3}" presName="rootText3" presStyleLbl="asst1" presStyleIdx="0" presStyleCnt="2" custScaleX="105278" custLinFactNeighborX="65334" custLinFactNeighborY="-60121">
        <dgm:presLayoutVars>
          <dgm:chPref val="3"/>
        </dgm:presLayoutVars>
      </dgm:prSet>
      <dgm:spPr/>
      <dgm:t>
        <a:bodyPr/>
        <a:lstStyle/>
        <a:p>
          <a:endParaRPr lang="sv-SE"/>
        </a:p>
      </dgm:t>
    </dgm:pt>
    <dgm:pt modelId="{A3F75718-848E-42F7-8946-BC4994B010E2}" type="pres">
      <dgm:prSet presAssocID="{9BE5446C-7BA5-4924-A4EA-77431F22F2D3}" presName="rootConnector3" presStyleLbl="asst1" presStyleIdx="0" presStyleCnt="2"/>
      <dgm:spPr/>
      <dgm:t>
        <a:bodyPr/>
        <a:lstStyle/>
        <a:p>
          <a:endParaRPr lang="sv-SE"/>
        </a:p>
      </dgm:t>
    </dgm:pt>
    <dgm:pt modelId="{C0FF0986-2964-4906-84C5-F67E88622DD7}" type="pres">
      <dgm:prSet presAssocID="{9BE5446C-7BA5-4924-A4EA-77431F22F2D3}" presName="hierChild6" presStyleCnt="0"/>
      <dgm:spPr/>
    </dgm:pt>
    <dgm:pt modelId="{2217CE49-213E-4516-B540-DAF86D191F73}" type="pres">
      <dgm:prSet presAssocID="{9BE5446C-7BA5-4924-A4EA-77431F22F2D3}" presName="hierChild7" presStyleCnt="0"/>
      <dgm:spPr/>
    </dgm:pt>
    <dgm:pt modelId="{D2C5EEDC-3ACC-424D-A36A-06DEB74A8D62}" type="pres">
      <dgm:prSet presAssocID="{E180734B-D4E2-4237-BCFD-E87E5EB66F68}" presName="Name111" presStyleLbl="parChTrans1D3" presStyleIdx="13" presStyleCnt="14"/>
      <dgm:spPr/>
      <dgm:t>
        <a:bodyPr/>
        <a:lstStyle/>
        <a:p>
          <a:endParaRPr lang="sv-SE"/>
        </a:p>
      </dgm:t>
    </dgm:pt>
    <dgm:pt modelId="{AC01D56B-1B2C-4E35-AA1F-3E9C765CAB83}" type="pres">
      <dgm:prSet presAssocID="{942CDB88-F16A-4DEE-8E48-05FCEE8AD138}" presName="hierRoot3" presStyleCnt="0">
        <dgm:presLayoutVars>
          <dgm:hierBranch val="init"/>
        </dgm:presLayoutVars>
      </dgm:prSet>
      <dgm:spPr/>
    </dgm:pt>
    <dgm:pt modelId="{A9F2BF9F-4041-4F89-AB92-F85E74BB6A5F}" type="pres">
      <dgm:prSet presAssocID="{942CDB88-F16A-4DEE-8E48-05FCEE8AD138}" presName="rootComposite3" presStyleCnt="0"/>
      <dgm:spPr/>
    </dgm:pt>
    <dgm:pt modelId="{AF9C27DC-C676-4EC0-92C3-6EDC59D0E767}" type="pres">
      <dgm:prSet presAssocID="{942CDB88-F16A-4DEE-8E48-05FCEE8AD138}" presName="rootText3" presStyleLbl="asst1" presStyleIdx="1" presStyleCnt="2" custScaleX="201834" custScaleY="135737" custLinFactX="76257" custLinFactNeighborX="100000" custLinFactNeighborY="-82685">
        <dgm:presLayoutVars>
          <dgm:chPref val="3"/>
        </dgm:presLayoutVars>
      </dgm:prSet>
      <dgm:spPr/>
      <dgm:t>
        <a:bodyPr/>
        <a:lstStyle/>
        <a:p>
          <a:endParaRPr lang="sv-SE"/>
        </a:p>
      </dgm:t>
    </dgm:pt>
    <dgm:pt modelId="{791900C1-2364-45AF-9832-067C37F32E61}" type="pres">
      <dgm:prSet presAssocID="{942CDB88-F16A-4DEE-8E48-05FCEE8AD138}" presName="rootConnector3" presStyleLbl="asst1" presStyleIdx="1" presStyleCnt="2"/>
      <dgm:spPr/>
      <dgm:t>
        <a:bodyPr/>
        <a:lstStyle/>
        <a:p>
          <a:endParaRPr lang="sv-SE"/>
        </a:p>
      </dgm:t>
    </dgm:pt>
    <dgm:pt modelId="{A99C35E4-380B-4FFC-A5BE-391C10B21CBE}" type="pres">
      <dgm:prSet presAssocID="{942CDB88-F16A-4DEE-8E48-05FCEE8AD138}" presName="hierChild6" presStyleCnt="0"/>
      <dgm:spPr/>
    </dgm:pt>
    <dgm:pt modelId="{60E11D1D-8711-42E9-BD78-F9DEB7EFA931}" type="pres">
      <dgm:prSet presAssocID="{942CDB88-F16A-4DEE-8E48-05FCEE8AD138}" presName="hierChild7" presStyleCnt="0"/>
      <dgm:spPr/>
    </dgm:pt>
    <dgm:pt modelId="{69A57E44-4E0D-4413-AF9E-EDA1A5EEB0E0}" type="pres">
      <dgm:prSet presAssocID="{41F139EC-7B26-4065-AE8B-15F42A281496}" presName="hierRoot1" presStyleCnt="0">
        <dgm:presLayoutVars>
          <dgm:hierBranch val="init"/>
        </dgm:presLayoutVars>
      </dgm:prSet>
      <dgm:spPr/>
    </dgm:pt>
    <dgm:pt modelId="{7DB75344-6DD3-4E9A-9BA9-7E4DFB0F887D}" type="pres">
      <dgm:prSet presAssocID="{41F139EC-7B26-4065-AE8B-15F42A281496}" presName="rootComposite1" presStyleCnt="0"/>
      <dgm:spPr/>
    </dgm:pt>
    <dgm:pt modelId="{8BAE40F7-A911-4301-A449-3A33A2886A09}" type="pres">
      <dgm:prSet presAssocID="{41F139EC-7B26-4065-AE8B-15F42A281496}" presName="rootText1" presStyleLbl="node0" presStyleIdx="1" presStyleCnt="2" custScaleX="209222" custScaleY="132233" custLinFactX="-100000" custLinFactY="137837" custLinFactNeighborX="-113503" custLinFactNeighborY="200000">
        <dgm:presLayoutVars>
          <dgm:chPref val="3"/>
        </dgm:presLayoutVars>
      </dgm:prSet>
      <dgm:spPr/>
      <dgm:t>
        <a:bodyPr/>
        <a:lstStyle/>
        <a:p>
          <a:endParaRPr lang="sv-SE"/>
        </a:p>
      </dgm:t>
    </dgm:pt>
    <dgm:pt modelId="{A45319EB-7EF9-4334-B9D4-1561E196D811}" type="pres">
      <dgm:prSet presAssocID="{41F139EC-7B26-4065-AE8B-15F42A281496}" presName="rootConnector1" presStyleLbl="node1" presStyleIdx="0" presStyleCnt="0"/>
      <dgm:spPr/>
      <dgm:t>
        <a:bodyPr/>
        <a:lstStyle/>
        <a:p>
          <a:endParaRPr lang="sv-SE"/>
        </a:p>
      </dgm:t>
    </dgm:pt>
    <dgm:pt modelId="{3E76FC29-C530-413F-A1E2-5E6DB9D14FEB}" type="pres">
      <dgm:prSet presAssocID="{41F139EC-7B26-4065-AE8B-15F42A281496}" presName="hierChild2" presStyleCnt="0"/>
      <dgm:spPr/>
    </dgm:pt>
    <dgm:pt modelId="{EA1A53B1-8908-4A45-BE3B-4A994A550DB8}" type="pres">
      <dgm:prSet presAssocID="{41F139EC-7B26-4065-AE8B-15F42A281496}" presName="hierChild3" presStyleCnt="0"/>
      <dgm:spPr/>
    </dgm:pt>
  </dgm:ptLst>
  <dgm:cxnLst>
    <dgm:cxn modelId="{B18250FF-0F31-4433-9CBC-A641921D9234}" type="presOf" srcId="{94B6B1AE-D74E-4E9A-8783-28690E8A3002}" destId="{BF818D01-152D-49F7-A934-CA78463D210B}" srcOrd="0" destOrd="0" presId="urn:microsoft.com/office/officeart/2005/8/layout/orgChart1"/>
    <dgm:cxn modelId="{678B1DFC-58B1-449C-BA2C-88645B6415A2}" type="presOf" srcId="{C58BFECD-E3AC-43C3-B0B8-362A089583D4}" destId="{07D2C9B9-7D32-4B7C-8DFC-8574D28BE41B}" srcOrd="1" destOrd="0" presId="urn:microsoft.com/office/officeart/2005/8/layout/orgChart1"/>
    <dgm:cxn modelId="{185A87F3-9D8B-4110-96DE-FB19A68F5D1C}" type="presOf" srcId="{98B2E913-2F6C-44B9-B9B9-70C19FD5F71A}" destId="{3F2487EF-BA2A-4DCB-AD6B-DE60C744D5B8}" srcOrd="0" destOrd="0" presId="urn:microsoft.com/office/officeart/2005/8/layout/orgChart1"/>
    <dgm:cxn modelId="{B7500A3F-26E9-44CA-8B94-44F72D421623}" type="presOf" srcId="{4989AEC9-C809-488C-97C0-7557A85A4C64}" destId="{7482F04E-7981-4EEA-BE72-F6CE6A98A5AE}" srcOrd="0" destOrd="0" presId="urn:microsoft.com/office/officeart/2005/8/layout/orgChart1"/>
    <dgm:cxn modelId="{4A8728A3-994E-4C34-BA21-33B0A3FE5789}" srcId="{45C00492-C965-408C-9B91-A245109113B2}" destId="{A44C53FC-EFDE-43AB-8B99-04D8B429DE77}" srcOrd="0" destOrd="0" parTransId="{248CA175-22C9-4C2D-ADBB-6452F658F5EE}" sibTransId="{8D015554-C2E7-477C-ACAF-0057819D54A8}"/>
    <dgm:cxn modelId="{8E2FE081-9327-4A23-B3F6-6DAB83948C7E}" type="presOf" srcId="{99DE7C1B-9E16-4C3D-8F90-0F312F3AABF4}" destId="{C452A771-F575-42DB-AD96-D45F668C3635}" srcOrd="1" destOrd="0" presId="urn:microsoft.com/office/officeart/2005/8/layout/orgChart1"/>
    <dgm:cxn modelId="{D9168FB5-EF50-498B-9EE4-756379412A95}" type="presOf" srcId="{942D310B-5030-4BAC-BC56-645183D776C8}" destId="{E5057D7E-DA29-4E8A-9ECF-FE1D99CDB650}" srcOrd="1" destOrd="0" presId="urn:microsoft.com/office/officeart/2005/8/layout/orgChart1"/>
    <dgm:cxn modelId="{67876EC7-C515-4585-BF96-1A52F847FDEB}" type="presOf" srcId="{4442389C-CB37-438F-BAB2-1DBD7618E876}" destId="{A513DBDD-D757-4BB0-A211-0161278B6306}" srcOrd="0" destOrd="0" presId="urn:microsoft.com/office/officeart/2005/8/layout/orgChart1"/>
    <dgm:cxn modelId="{3DA137BB-8EAE-4369-824C-C7C6B69F8B54}" type="presOf" srcId="{A1BA5393-8C1E-48EA-9547-ADDFB5F779EB}" destId="{8478C088-C5EA-4826-8C12-343133DC9B40}" srcOrd="1" destOrd="0" presId="urn:microsoft.com/office/officeart/2005/8/layout/orgChart1"/>
    <dgm:cxn modelId="{787F11AE-9F48-4D4B-B484-7858B0DB3172}" type="presOf" srcId="{8197CE41-3A59-43EA-A60C-1A33DECC54FF}" destId="{7004C848-B8B0-4ACE-9AF7-A19619C399E9}" srcOrd="1" destOrd="0" presId="urn:microsoft.com/office/officeart/2005/8/layout/orgChart1"/>
    <dgm:cxn modelId="{D91FB8A4-22C5-4B6D-B32D-E3C5CA8EF263}" srcId="{462C3E86-8298-4AC1-85F8-62AAC3B63299}" destId="{E402B321-8028-4E42-8916-16A2E757957D}" srcOrd="3" destOrd="0" parTransId="{9552AAEE-83C4-420F-A51B-91D6298EF48D}" sibTransId="{3F8C5A77-D272-445D-BDF3-A12355F2E816}"/>
    <dgm:cxn modelId="{8AF163E8-E058-4940-A666-6CAFEBB50935}" type="presOf" srcId="{6B306A2D-8F99-4297-9A19-E4B9415889C7}" destId="{43B9B03B-BAFA-4980-8BED-F59E7323ACAB}" srcOrd="1" destOrd="0" presId="urn:microsoft.com/office/officeart/2005/8/layout/orgChart1"/>
    <dgm:cxn modelId="{51980DB5-9100-4DD9-ADB6-90261967C75B}" type="presOf" srcId="{5D7A4AA9-4E97-4404-80E6-E71953C649B8}" destId="{F7CF33D4-BED0-4DB2-B69F-C05C3C61069F}" srcOrd="1" destOrd="0" presId="urn:microsoft.com/office/officeart/2005/8/layout/orgChart1"/>
    <dgm:cxn modelId="{4ABDCE6F-8C9B-4D02-B59A-1193EF2A6A54}" type="presOf" srcId="{B6B9520B-887E-4233-AEF0-3D7D1C55C9D6}" destId="{044CBE46-2DCD-41C8-8F9F-0987432A47B0}" srcOrd="0" destOrd="0" presId="urn:microsoft.com/office/officeart/2005/8/layout/orgChart1"/>
    <dgm:cxn modelId="{1D5FB545-099D-4EFB-A5D4-5B7F8D477329}" type="presOf" srcId="{462C3E86-8298-4AC1-85F8-62AAC3B63299}" destId="{B53DC252-2532-40FC-A082-0FB50445B48B}" srcOrd="0" destOrd="0" presId="urn:microsoft.com/office/officeart/2005/8/layout/orgChart1"/>
    <dgm:cxn modelId="{80BCCBA7-708B-4FC6-9230-14577075D79E}" type="presOf" srcId="{8102477A-BD39-4191-BE93-322E1CAD488C}" destId="{9F186306-2803-43B2-A7D0-D1E86F610694}" srcOrd="0" destOrd="0" presId="urn:microsoft.com/office/officeart/2005/8/layout/orgChart1"/>
    <dgm:cxn modelId="{99AD3BE6-04FD-4151-B5A2-E1F76606E3D0}" type="presOf" srcId="{6FB7FEDC-87E6-4791-B0B9-FA713DEE8E91}" destId="{5EDD8988-811F-4D8A-9A8D-DE9BEAB605A2}" srcOrd="1" destOrd="0" presId="urn:microsoft.com/office/officeart/2005/8/layout/orgChart1"/>
    <dgm:cxn modelId="{06B25407-44F6-45AD-A51B-D760F13CA1C4}" type="presOf" srcId="{67015A01-EF58-4A77-8EE0-3D40EDCF707C}" destId="{543BFA77-449C-4A6B-9281-2F2C0A9141F4}" srcOrd="1" destOrd="0" presId="urn:microsoft.com/office/officeart/2005/8/layout/orgChart1"/>
    <dgm:cxn modelId="{88981BB9-FDCD-4CBE-88BB-A30008FA2082}" type="presOf" srcId="{9DC6596A-7557-4C49-8655-C7B139041BF9}" destId="{B7D7DA18-1572-41C9-B2A6-88EA68176108}" srcOrd="1" destOrd="0" presId="urn:microsoft.com/office/officeart/2005/8/layout/orgChart1"/>
    <dgm:cxn modelId="{1AC1B2BC-3309-46F0-9134-768904E88388}" type="presOf" srcId="{5E4CBBDA-7C2B-4868-9907-B085AE272767}" destId="{46C122FC-0E1A-4041-89C8-12E7D7348FEE}" srcOrd="1" destOrd="0" presId="urn:microsoft.com/office/officeart/2005/8/layout/orgChart1"/>
    <dgm:cxn modelId="{88A22B5B-7727-49FE-B8E0-98F53AF32D54}" type="presOf" srcId="{45C00492-C965-408C-9B91-A245109113B2}" destId="{FEA154EE-7149-4B14-841C-6204126E52BB}" srcOrd="1" destOrd="0" presId="urn:microsoft.com/office/officeart/2005/8/layout/orgChart1"/>
    <dgm:cxn modelId="{C0F2B694-31EF-4AF9-A207-381A030729D4}" type="presOf" srcId="{935983C1-CD84-4EAF-993B-903813109624}" destId="{6BD8C64F-9C06-4DF5-87EF-51A35090459E}" srcOrd="0" destOrd="0" presId="urn:microsoft.com/office/officeart/2005/8/layout/orgChart1"/>
    <dgm:cxn modelId="{E2C0684C-75E7-4E09-B0E0-19F8172C9236}" type="presOf" srcId="{99DE7C1B-9E16-4C3D-8F90-0F312F3AABF4}" destId="{83CF93A6-68F2-414F-81AA-B2771FDF58A8}" srcOrd="0" destOrd="0" presId="urn:microsoft.com/office/officeart/2005/8/layout/orgChart1"/>
    <dgm:cxn modelId="{01EECEAB-1240-4B29-A294-43CFC06C0D2B}" type="presOf" srcId="{F7A32915-C487-4E01-B62E-D3197CC8A4C3}" destId="{0FC6BBD9-A99B-4998-8FA8-743CCF08049B}" srcOrd="0" destOrd="0" presId="urn:microsoft.com/office/officeart/2005/8/layout/orgChart1"/>
    <dgm:cxn modelId="{7B2076E4-FB12-4973-9647-CFB374837C64}" type="presOf" srcId="{D2789491-743B-43E9-9EAA-367ADD57F75A}" destId="{0FF4419E-5E3E-407C-BC24-5A6A11CBCCB1}" srcOrd="0" destOrd="0" presId="urn:microsoft.com/office/officeart/2005/8/layout/orgChart1"/>
    <dgm:cxn modelId="{BDF8139B-E897-4044-AEB9-AC34D57AB18B}" srcId="{833AB7F1-2011-457F-B62C-2935D407DD68}" destId="{A7F2368C-B0D2-49CA-8142-68244A576616}" srcOrd="0" destOrd="0" parTransId="{CB492E14-1B80-4AA0-BB81-3269E5E7D5D8}" sibTransId="{35E4EE36-28F8-4B57-8867-888978FDBA42}"/>
    <dgm:cxn modelId="{35BADFF8-A131-4D3A-B825-00C67B03B4AF}" type="presOf" srcId="{B6802221-0315-45CC-8CA2-A4520BE6D988}" destId="{52ACF583-A548-405F-AC8B-B7CABBF2EC26}" srcOrd="0" destOrd="0" presId="urn:microsoft.com/office/officeart/2005/8/layout/orgChart1"/>
    <dgm:cxn modelId="{B8BD09C9-F603-49C0-BF75-6927902722CF}" type="presOf" srcId="{27C3470B-CB09-46C2-8583-8C7AD4336C9B}" destId="{549187E5-A425-4A2A-BDFB-82FD98EE9F56}" srcOrd="0" destOrd="0" presId="urn:microsoft.com/office/officeart/2005/8/layout/orgChart1"/>
    <dgm:cxn modelId="{EC169A04-5F03-4195-B434-E78A8F0987E1}" type="presOf" srcId="{C10E0294-2E05-4628-858A-51C84738856B}" destId="{86E11E36-5D47-4350-AA6F-B5EB2164E8B4}" srcOrd="0" destOrd="0" presId="urn:microsoft.com/office/officeart/2005/8/layout/orgChart1"/>
    <dgm:cxn modelId="{62814681-0D0E-48F1-B161-A8D6FF2303C3}" type="presOf" srcId="{98B2E913-2F6C-44B9-B9B9-70C19FD5F71A}" destId="{C7E07395-2EA4-4B9C-958E-895DBD5BDFF3}" srcOrd="1" destOrd="0" presId="urn:microsoft.com/office/officeart/2005/8/layout/orgChart1"/>
    <dgm:cxn modelId="{45EBF97C-5D45-41AE-9288-AAFBB074896E}" type="presOf" srcId="{A71157A2-D191-471B-A2ED-45E1C4A2DD17}" destId="{41357F72-A454-45FC-857D-E5FED4C22483}" srcOrd="0" destOrd="0" presId="urn:microsoft.com/office/officeart/2005/8/layout/orgChart1"/>
    <dgm:cxn modelId="{8CA23427-0497-47B0-BE26-57482FC1B7BE}" type="presOf" srcId="{2CAAAB0B-13D1-4A1F-9223-8E024D1BC348}" destId="{88EB6A4B-FDAC-4D46-A3BF-2D8D9F5BE1AC}" srcOrd="0" destOrd="0" presId="urn:microsoft.com/office/officeart/2005/8/layout/orgChart1"/>
    <dgm:cxn modelId="{39914D7A-B25E-421F-862F-7CFB5B246355}" type="presOf" srcId="{4C13C875-7422-41F1-AB91-3B61B61A2BD4}" destId="{CA17C6E2-19F5-4B39-B8F5-982CCC32E492}" srcOrd="0" destOrd="0" presId="urn:microsoft.com/office/officeart/2005/8/layout/orgChart1"/>
    <dgm:cxn modelId="{CE1AFDEC-702C-4F92-AA03-81267C3720FD}" type="presOf" srcId="{833AB7F1-2011-457F-B62C-2935D407DD68}" destId="{6E4CC702-B4F9-4B79-B00B-588E5D09BFBE}" srcOrd="0" destOrd="0" presId="urn:microsoft.com/office/officeart/2005/8/layout/orgChart1"/>
    <dgm:cxn modelId="{E86F0C48-6D95-40B4-9023-533A8ADFF68A}" type="presOf" srcId="{C1A3F4F0-8D5D-4202-9E69-D9309B3AE18D}" destId="{108A3498-D5FA-4A95-8E5C-FF65AAD144D9}" srcOrd="0" destOrd="0" presId="urn:microsoft.com/office/officeart/2005/8/layout/orgChart1"/>
    <dgm:cxn modelId="{DD4DB7A5-63E1-4182-95BA-571691525482}" type="presOf" srcId="{A8B364B5-6539-4124-A6CE-C989D58E12D9}" destId="{0582C84B-C7D8-47BE-99A8-71F6FE9EF34E}" srcOrd="0" destOrd="0" presId="urn:microsoft.com/office/officeart/2005/8/layout/orgChart1"/>
    <dgm:cxn modelId="{90E2D198-0374-42ED-BC5F-36783AA193BD}" type="presOf" srcId="{27C3470B-CB09-46C2-8583-8C7AD4336C9B}" destId="{B044B6BE-82F1-46ED-A8E4-E92B7859B8E3}" srcOrd="1" destOrd="0" presId="urn:microsoft.com/office/officeart/2005/8/layout/orgChart1"/>
    <dgm:cxn modelId="{885751FE-3E08-464F-B6E9-B2AF932F7918}" type="presOf" srcId="{F324CC68-6653-4FD1-869A-2B5BCA2D60C8}" destId="{0BC65DFC-2189-4B63-8EE4-79287CF27F02}" srcOrd="0" destOrd="0" presId="urn:microsoft.com/office/officeart/2005/8/layout/orgChart1"/>
    <dgm:cxn modelId="{605A875B-8F82-4313-BC21-8D7B0C94EF1A}" srcId="{9BE5446C-7BA5-4924-A4EA-77431F22F2D3}" destId="{942CDB88-F16A-4DEE-8E48-05FCEE8AD138}" srcOrd="0" destOrd="0" parTransId="{E180734B-D4E2-4237-BCFD-E87E5EB66F68}" sibTransId="{DA5EB1F0-28B5-41C2-B9A6-E1E97B8992F9}"/>
    <dgm:cxn modelId="{C48AD8F8-B551-4577-A239-A9979E7B4B75}" srcId="{833AB7F1-2011-457F-B62C-2935D407DD68}" destId="{4C13C875-7422-41F1-AB91-3B61B61A2BD4}" srcOrd="5" destOrd="0" parTransId="{5BEB55AE-ED78-4D65-B197-4B4514B8F0FF}" sibTransId="{428FCBDF-1A40-490F-B507-BC52CC9A111B}"/>
    <dgm:cxn modelId="{9C671B31-622F-4031-8B5D-A6E0830BAA3E}" type="presOf" srcId="{9552AAEE-83C4-420F-A51B-91D6298EF48D}" destId="{C893814C-F9B4-4937-A8FE-603BF84D27C3}" srcOrd="0" destOrd="0" presId="urn:microsoft.com/office/officeart/2005/8/layout/orgChart1"/>
    <dgm:cxn modelId="{965E99AC-AF0F-4E9F-92AC-76ACD7C2D972}" type="presOf" srcId="{0D3D8010-4B7F-407F-8250-2C052652E03C}" destId="{DD4E786C-4CC5-4DDC-9377-75217206BDBD}" srcOrd="0" destOrd="0" presId="urn:microsoft.com/office/officeart/2005/8/layout/orgChart1"/>
    <dgm:cxn modelId="{BD315E0A-9949-407C-8C4D-887681265D95}" type="presOf" srcId="{ABBD20E6-FC5F-45DC-916A-DC488BA556A4}" destId="{485C6BE7-8E22-44F0-87E0-86F4FD59821C}" srcOrd="1" destOrd="0" presId="urn:microsoft.com/office/officeart/2005/8/layout/orgChart1"/>
    <dgm:cxn modelId="{3C04DD20-13DA-462A-836F-8F93F5B95D48}" type="presOf" srcId="{9DC6596A-7557-4C49-8655-C7B139041BF9}" destId="{8126F8CD-E125-4D70-9576-A73DEFDB8AB4}" srcOrd="0" destOrd="0" presId="urn:microsoft.com/office/officeart/2005/8/layout/orgChart1"/>
    <dgm:cxn modelId="{9DD24A39-A673-4EF7-B0AE-E4FA98E4F448}" type="presOf" srcId="{CB381E36-23CD-4427-8392-041EF4CFA895}" destId="{110876F1-BB9A-4162-85EF-7DF2838AB7FA}" srcOrd="0" destOrd="0" presId="urn:microsoft.com/office/officeart/2005/8/layout/orgChart1"/>
    <dgm:cxn modelId="{10BEDABD-D4A3-4A93-B5BF-0332A47AF2A5}" type="presOf" srcId="{767DC5B4-1E8E-4CFF-A2DF-16B7D1584DED}" destId="{8E9622FD-B93B-4808-AD85-CA5D879640B6}" srcOrd="0" destOrd="0" presId="urn:microsoft.com/office/officeart/2005/8/layout/orgChart1"/>
    <dgm:cxn modelId="{ABF8251E-1438-4518-BF6E-8A5CCBE6B889}" type="presOf" srcId="{6AF9FFBD-E23B-4A11-B29C-EE201976A6C2}" destId="{4925670C-576E-4C5B-8497-6F09B5AD7803}" srcOrd="0" destOrd="0" presId="urn:microsoft.com/office/officeart/2005/8/layout/orgChart1"/>
    <dgm:cxn modelId="{63A012CF-8C2E-4B31-9B24-7165B64B721D}" type="presOf" srcId="{170022EB-F3CA-4226-9B1E-D6A5C4B7D55C}" destId="{67ED28DE-F075-407F-ABF0-46CC557D3930}" srcOrd="0" destOrd="0" presId="urn:microsoft.com/office/officeart/2005/8/layout/orgChart1"/>
    <dgm:cxn modelId="{4F6759F1-619E-426C-A1FA-2D1635AAC072}" type="presOf" srcId="{9BE5446C-7BA5-4924-A4EA-77431F22F2D3}" destId="{A3F75718-848E-42F7-8946-BC4994B010E2}" srcOrd="1" destOrd="0" presId="urn:microsoft.com/office/officeart/2005/8/layout/orgChart1"/>
    <dgm:cxn modelId="{0C29C19E-1CFF-47B3-B1FD-132A00450849}" srcId="{FE0D61B3-5AEE-44AF-B8B9-0599E3E18A7D}" destId="{942D310B-5030-4BAC-BC56-645183D776C8}" srcOrd="2" destOrd="0" parTransId="{DAA83B3C-0293-4BB6-82DB-6CC9E86A1062}" sibTransId="{584B5E35-5B67-4919-A6B0-2412544AB5C2}"/>
    <dgm:cxn modelId="{9D4D5FB2-BD57-41D2-8C7C-182B74E3952A}" srcId="{767DC5B4-1E8E-4CFF-A2DF-16B7D1584DED}" destId="{8E40A07D-7342-487F-B68F-66E2E8574C36}" srcOrd="0" destOrd="0" parTransId="{6AF9FFBD-E23B-4A11-B29C-EE201976A6C2}" sibTransId="{8F94BE9A-2CC2-4DBD-A91F-F67BE312BDCA}"/>
    <dgm:cxn modelId="{FF0F1955-AD3D-48CA-A78D-76157BDD3FA5}" srcId="{B33E372E-AF64-40E3-A7EA-3C74F38B777C}" destId="{F180A311-DBFC-46EC-BA71-458704C77758}" srcOrd="0" destOrd="0" parTransId="{CD985671-D4CC-4274-82A2-CB837AF2B747}" sibTransId="{DE31B43B-7155-4061-91D4-36382B1CE5DB}"/>
    <dgm:cxn modelId="{F74387C4-5A59-4DA9-A2BC-C4A16A6D10DB}" type="presOf" srcId="{A0DBCEA4-D76C-4F08-B8FA-A3ED95A092BB}" destId="{5F689AD8-3F4E-4F06-87D6-1469BE7C81F1}" srcOrd="0" destOrd="0" presId="urn:microsoft.com/office/officeart/2005/8/layout/orgChart1"/>
    <dgm:cxn modelId="{CCBF37E0-1479-44EE-A49E-305A23D9B25D}" type="presOf" srcId="{C58BFECD-E3AC-43C3-B0B8-362A089583D4}" destId="{F140A250-FC72-4BA1-A6D0-BB75BFB74EF8}" srcOrd="0" destOrd="0" presId="urn:microsoft.com/office/officeart/2005/8/layout/orgChart1"/>
    <dgm:cxn modelId="{2E6514A1-DB36-45EA-A85F-F0C3D44F35A8}" srcId="{833AB7F1-2011-457F-B62C-2935D407DD68}" destId="{45C00492-C965-408C-9B91-A245109113B2}" srcOrd="2" destOrd="0" parTransId="{7664534E-A9D5-44F7-8748-19E59C276DCC}" sibTransId="{62962F11-2CC6-49E3-B073-20C46A8BAF70}"/>
    <dgm:cxn modelId="{14C27E2A-5894-4B47-B3B9-048EDDAC7AF6}" type="presOf" srcId="{833AB7F1-2011-457F-B62C-2935D407DD68}" destId="{D624B7FE-10E4-4718-851D-B3FC31B3D1CF}" srcOrd="1" destOrd="0" presId="urn:microsoft.com/office/officeart/2005/8/layout/orgChart1"/>
    <dgm:cxn modelId="{4CD92DA0-54EF-4CC1-B3A5-7E665B6BF720}" srcId="{F180A311-DBFC-46EC-BA71-458704C77758}" destId="{833AB7F1-2011-457F-B62C-2935D407DD68}" srcOrd="1" destOrd="0" parTransId="{1D8084CB-829B-4C70-B618-2CACC2C697A9}" sibTransId="{701B3BE1-E846-4278-8C10-4F1C10640C2F}"/>
    <dgm:cxn modelId="{8D32009A-EF10-48F5-9B06-9A0C3724A50A}" type="presOf" srcId="{A0DBCEA4-D76C-4F08-B8FA-A3ED95A092BB}" destId="{C1214C34-34DA-4842-AA38-3D3D7A2F00CB}" srcOrd="1" destOrd="0" presId="urn:microsoft.com/office/officeart/2005/8/layout/orgChart1"/>
    <dgm:cxn modelId="{ABE6D1CB-514F-4AF6-B0C7-BBBEE212D148}" type="presOf" srcId="{EEBFC044-7CED-4ECE-BC9E-07C262BE1FB4}" destId="{D25DDB0C-82F9-4086-AC1D-C7EEB2F6A609}" srcOrd="0" destOrd="0" presId="urn:microsoft.com/office/officeart/2005/8/layout/orgChart1"/>
    <dgm:cxn modelId="{2A0FCA42-C020-4494-92D6-DE4AFD05756A}" type="presOf" srcId="{509B16BB-BC9C-408F-B298-2D46DA4E10D6}" destId="{9B3FC719-27BC-41C4-AA32-5114A5E5965D}" srcOrd="1" destOrd="0" presId="urn:microsoft.com/office/officeart/2005/8/layout/orgChart1"/>
    <dgm:cxn modelId="{6FC98735-3002-491E-B16C-D6F24E13DAC9}" type="presOf" srcId="{91FF2724-E6C0-4B30-B31C-8FB0DB01CD5A}" destId="{9553FC50-E35A-40F9-919C-87EB6BEF976D}" srcOrd="0" destOrd="0" presId="urn:microsoft.com/office/officeart/2005/8/layout/orgChart1"/>
    <dgm:cxn modelId="{1A05FF9F-C526-44A3-A52E-9E38B31B9991}" srcId="{462C3E86-8298-4AC1-85F8-62AAC3B63299}" destId="{27C3470B-CB09-46C2-8583-8C7AD4336C9B}" srcOrd="0" destOrd="0" parTransId="{0A59DAFA-7B53-425B-999B-660DD04ACF5F}" sibTransId="{A84F4A43-6BA4-48A9-AFA0-4EF61A0D9FDA}"/>
    <dgm:cxn modelId="{B9792E6E-8795-4211-938F-83258F78C57C}" type="presOf" srcId="{019EC674-9C9D-4E5E-8542-679C5B588AA2}" destId="{4170D3EB-1408-4837-AEC1-6A6FEBE56DB6}" srcOrd="1" destOrd="0" presId="urn:microsoft.com/office/officeart/2005/8/layout/orgChart1"/>
    <dgm:cxn modelId="{33810F34-C262-47ED-B73B-83FB34097CA9}" type="presOf" srcId="{5D7A4AA9-4E97-4404-80E6-E71953C649B8}" destId="{FEC45018-DDC7-4330-A10F-263BBD9A2762}" srcOrd="0" destOrd="0" presId="urn:microsoft.com/office/officeart/2005/8/layout/orgChart1"/>
    <dgm:cxn modelId="{2ACAC9B4-5160-4B1F-A5CF-0C0D3790A211}" srcId="{FE0D61B3-5AEE-44AF-B8B9-0599E3E18A7D}" destId="{935983C1-CD84-4EAF-993B-903813109624}" srcOrd="1" destOrd="0" parTransId="{58118480-61A9-400F-BC1D-47434FC27CB2}" sibTransId="{BF1433E0-1A46-420F-BFAB-388BFC7F0928}"/>
    <dgm:cxn modelId="{F8FA391D-19BA-4CB7-AF3E-E9AF60987609}" type="presOf" srcId="{F728C0C6-245E-4A9C-99D0-5E3869755545}" destId="{C2378AB0-D2F2-490D-B151-281EDD5FB8D5}" srcOrd="0" destOrd="0" presId="urn:microsoft.com/office/officeart/2005/8/layout/orgChart1"/>
    <dgm:cxn modelId="{E297B45E-7CA6-44B3-A7FC-07DACDEFB4BB}" srcId="{F180A311-DBFC-46EC-BA71-458704C77758}" destId="{1F49D635-020B-4646-AA44-E21C31888EF6}" srcOrd="2" destOrd="0" parTransId="{0D3D8010-4B7F-407F-8250-2C052652E03C}" sibTransId="{248609BF-F7B9-4027-BEBB-3E27CBA6DF47}"/>
    <dgm:cxn modelId="{6CA00A86-E068-4BB9-B06B-78AFA90ADEC7}" type="presOf" srcId="{ED5E9E9A-BB9E-45BF-9991-FC45A76C94FF}" destId="{4E3CDBA1-603C-4AD6-9396-9B055F5C840B}" srcOrd="1" destOrd="0" presId="urn:microsoft.com/office/officeart/2005/8/layout/orgChart1"/>
    <dgm:cxn modelId="{017CD93B-4ACF-4450-9412-77AE9C578C9D}" srcId="{833AB7F1-2011-457F-B62C-2935D407DD68}" destId="{767DC5B4-1E8E-4CFF-A2DF-16B7D1584DED}" srcOrd="4" destOrd="0" parTransId="{F050353E-07A9-4F5E-BE4A-CA9C30248877}" sibTransId="{32355A7E-B25F-4A9D-ACF6-72E1905887BE}"/>
    <dgm:cxn modelId="{6D474C57-8923-4F16-9FD8-97AE128244C7}" type="presOf" srcId="{0721920A-8F8F-4F15-ABD9-F0B63250CC49}" destId="{793EEE7B-5D2C-4B51-9D53-6B11BF42ED71}" srcOrd="1" destOrd="0" presId="urn:microsoft.com/office/officeart/2005/8/layout/orgChart1"/>
    <dgm:cxn modelId="{2820FC07-D7F5-4EAD-A1B7-F03CF6FA542B}" type="presOf" srcId="{A7F2368C-B0D2-49CA-8142-68244A576616}" destId="{74190D13-B671-4D97-9B14-020F97167E0E}" srcOrd="0" destOrd="0" presId="urn:microsoft.com/office/officeart/2005/8/layout/orgChart1"/>
    <dgm:cxn modelId="{62978F37-A8F9-4E8A-BC1E-B518D3770917}" srcId="{462C3E86-8298-4AC1-85F8-62AAC3B63299}" destId="{6FB7FEDC-87E6-4791-B0B9-FA713DEE8E91}" srcOrd="1" destOrd="0" parTransId="{A6BE857D-6361-4BBA-B9C1-9CD12D5A6B1D}" sibTransId="{9A74540F-E082-4576-BB4A-DF7E9C925EA9}"/>
    <dgm:cxn modelId="{DE7D9FB6-5830-4C9E-BD8B-53AE23840EBD}" srcId="{1F49D635-020B-4646-AA44-E21C31888EF6}" destId="{C58BFECD-E3AC-43C3-B0B8-362A089583D4}" srcOrd="4" destOrd="0" parTransId="{CB381E36-23CD-4427-8392-041EF4CFA895}" sibTransId="{1AC235A4-A8EC-486B-8BCF-D13CCE416D07}"/>
    <dgm:cxn modelId="{BB6ECA9E-9E6C-40D4-83BB-DFBCA71E68C7}" type="presOf" srcId="{A7F2368C-B0D2-49CA-8142-68244A576616}" destId="{EF9A57CA-546D-444B-A4CC-619D1B9A83EA}" srcOrd="1" destOrd="0" presId="urn:microsoft.com/office/officeart/2005/8/layout/orgChart1"/>
    <dgm:cxn modelId="{C1CEB3FF-826C-4487-A664-7A079BF6B412}" type="presOf" srcId="{8E40A07D-7342-487F-B68F-66E2E8574C36}" destId="{91E7817C-3B67-41D5-BFDC-2C8F5A89FC7F}" srcOrd="0" destOrd="0" presId="urn:microsoft.com/office/officeart/2005/8/layout/orgChart1"/>
    <dgm:cxn modelId="{A583AFA3-531B-4AEE-B67C-EDF24918959F}" srcId="{833AB7F1-2011-457F-B62C-2935D407DD68}" destId="{ABBD20E6-FC5F-45DC-916A-DC488BA556A4}" srcOrd="3" destOrd="0" parTransId="{0229D0F7-4A1B-4503-B47B-4F9A710D4E46}" sibTransId="{01DE679F-CE91-40E3-8853-F3F0FE426F3B}"/>
    <dgm:cxn modelId="{9A436C14-F4F0-4BC4-8FE5-E2C35E178626}" type="presOf" srcId="{BC716528-0996-4097-8159-B3CE02773AB2}" destId="{93E9782C-0B97-40DD-9267-D13CFC6DBCDB}" srcOrd="0" destOrd="0" presId="urn:microsoft.com/office/officeart/2005/8/layout/orgChart1"/>
    <dgm:cxn modelId="{748C4F98-5434-4DFA-9B67-6EFD1ECCDF1A}" srcId="{C58BFECD-E3AC-43C3-B0B8-362A089583D4}" destId="{256F16C8-80AA-469E-A89C-13DF2732DCB9}" srcOrd="2" destOrd="0" parTransId="{C10E0294-2E05-4628-858A-51C84738856B}" sibTransId="{01C6FF4E-3413-42A3-A441-DF4F057D7E5A}"/>
    <dgm:cxn modelId="{A85B2C7B-8D62-41A2-B5AF-4CF45CEC63F1}" type="presOf" srcId="{1D8084CB-829B-4C70-B618-2CACC2C697A9}" destId="{A64F6EEA-5CC3-4AA6-8679-C1F1D52DBE3F}" srcOrd="0" destOrd="0" presId="urn:microsoft.com/office/officeart/2005/8/layout/orgChart1"/>
    <dgm:cxn modelId="{53A61BC8-F15D-4483-A769-C5CBF456B204}" srcId="{EEBFC044-7CED-4ECE-BC9E-07C262BE1FB4}" destId="{4442389C-CB37-438F-BAB2-1DBD7618E876}" srcOrd="2" destOrd="0" parTransId="{94B6B1AE-D74E-4E9A-8783-28690E8A3002}" sibTransId="{535DD1B9-CB38-43A8-A4C4-EC4EA1618B78}"/>
    <dgm:cxn modelId="{A911CB28-8542-4D99-9452-33D9B8AB2263}" type="presOf" srcId="{0AAF876E-5B43-48E6-80BD-EC4575D3322C}" destId="{D32FF2C3-21CA-4CA4-ACE8-0ABEC9EEAED5}" srcOrd="0" destOrd="0" presId="urn:microsoft.com/office/officeart/2005/8/layout/orgChart1"/>
    <dgm:cxn modelId="{97143A9E-99DC-4580-8BA6-CD7983939DF4}" type="presOf" srcId="{E180734B-D4E2-4237-BCFD-E87E5EB66F68}" destId="{D2C5EEDC-3ACC-424D-A36A-06DEB74A8D62}" srcOrd="0" destOrd="0" presId="urn:microsoft.com/office/officeart/2005/8/layout/orgChart1"/>
    <dgm:cxn modelId="{666A3EAE-BF7D-45F4-973B-F3D8BEA91598}" type="presOf" srcId="{719BA36D-FCDE-4868-8717-66E8E57623E9}" destId="{0C431AAA-B363-4562-B5DB-E05A25F75F6A}" srcOrd="0" destOrd="0" presId="urn:microsoft.com/office/officeart/2005/8/layout/orgChart1"/>
    <dgm:cxn modelId="{0D4176AA-6ACD-415A-85D3-97F409355FD4}" type="presOf" srcId="{767DC5B4-1E8E-4CFF-A2DF-16B7D1584DED}" destId="{A5EBB825-A995-4C48-AB61-BF1E01B6897E}" srcOrd="1" destOrd="0" presId="urn:microsoft.com/office/officeart/2005/8/layout/orgChart1"/>
    <dgm:cxn modelId="{2FCDF4A2-BC2C-45AE-8261-16DCF041736F}" srcId="{EEBFC044-7CED-4ECE-BC9E-07C262BE1FB4}" destId="{0721920A-8F8F-4F15-ABD9-F0B63250CC49}" srcOrd="1" destOrd="0" parTransId="{8102477A-BD39-4191-BE93-322E1CAD488C}" sibTransId="{A3F07F78-2A26-48D2-A129-B8178EA826A1}"/>
    <dgm:cxn modelId="{245E6CE4-281D-42AD-9D8C-05AE4EEAF7F0}" type="presOf" srcId="{9BE5446C-7BA5-4924-A4EA-77431F22F2D3}" destId="{779E4B96-F5A8-4AC8-9C0D-787668989827}" srcOrd="0" destOrd="0" presId="urn:microsoft.com/office/officeart/2005/8/layout/orgChart1"/>
    <dgm:cxn modelId="{58D50DB2-25BB-4B8E-8212-D166329A8FD2}" srcId="{1F49D635-020B-4646-AA44-E21C31888EF6}" destId="{462C3E86-8298-4AC1-85F8-62AAC3B63299}" srcOrd="5" destOrd="0" parTransId="{5A6F8373-A670-4046-A117-ACA9BA78EF13}" sibTransId="{3E6FF084-52C4-4DD8-A97A-08FD3B24212F}"/>
    <dgm:cxn modelId="{A48A3BBB-E523-4D83-BE7D-E6E256F7027D}" type="presOf" srcId="{41F139EC-7B26-4065-AE8B-15F42A281496}" destId="{A45319EB-7EF9-4334-B9D4-1561E196D811}" srcOrd="1" destOrd="0" presId="urn:microsoft.com/office/officeart/2005/8/layout/orgChart1"/>
    <dgm:cxn modelId="{AA2E2189-8A1C-48F0-A559-4F1698FA2A9B}" type="presOf" srcId="{ABBD20E6-FC5F-45DC-916A-DC488BA556A4}" destId="{4516C26A-BCD7-4046-BDD3-12C5925739F2}" srcOrd="0" destOrd="0" presId="urn:microsoft.com/office/officeart/2005/8/layout/orgChart1"/>
    <dgm:cxn modelId="{6AF80824-D90E-4777-8F37-8170D4626571}" type="presOf" srcId="{5A6F8373-A670-4046-A117-ACA9BA78EF13}" destId="{971DC906-B399-4DA0-B27D-C914EA55D385}" srcOrd="0" destOrd="0" presId="urn:microsoft.com/office/officeart/2005/8/layout/orgChart1"/>
    <dgm:cxn modelId="{41E8CD60-6C4F-4735-AD4C-7A11386D0ADA}" srcId="{45C00492-C965-408C-9B91-A245109113B2}" destId="{9DC6596A-7557-4C49-8655-C7B139041BF9}" srcOrd="3" destOrd="0" parTransId="{062BE54B-10AD-480C-8D02-A2964B73309C}" sibTransId="{5667F841-94C0-432A-AC54-F7DCDB8CDD98}"/>
    <dgm:cxn modelId="{E5FB77AF-D329-4520-B8B5-7003DE8A6636}" srcId="{EEBFC044-7CED-4ECE-BC9E-07C262BE1FB4}" destId="{A0DBCEA4-D76C-4F08-B8FA-A3ED95A092BB}" srcOrd="0" destOrd="0" parTransId="{CFD6CD0F-8783-4D0F-AC86-ED2C8BA46C45}" sibTransId="{0FFD6A8D-FA1D-4B3A-B637-A2AD74041F70}"/>
    <dgm:cxn modelId="{CE34DE88-CE67-46DD-A31E-F771B67F0F34}" type="presOf" srcId="{F180A311-DBFC-46EC-BA71-458704C77758}" destId="{1D5D2E0E-5572-4A45-AEC2-A3EC774FEC79}" srcOrd="1" destOrd="0" presId="urn:microsoft.com/office/officeart/2005/8/layout/orgChart1"/>
    <dgm:cxn modelId="{D6B52FBF-5795-47E4-A6B4-FCAA66E82C9E}" type="presOf" srcId="{062BE54B-10AD-480C-8D02-A2964B73309C}" destId="{E382D6F9-E2AC-4B15-A955-C74B3645358C}" srcOrd="0" destOrd="0" presId="urn:microsoft.com/office/officeart/2005/8/layout/orgChart1"/>
    <dgm:cxn modelId="{E0874680-5455-47DC-8A45-2AAAAFF6D044}" type="presOf" srcId="{FE0D61B3-5AEE-44AF-B8B9-0599E3E18A7D}" destId="{BB42096A-6E3A-497E-87DA-4D0A492DB566}" srcOrd="1" destOrd="0" presId="urn:microsoft.com/office/officeart/2005/8/layout/orgChart1"/>
    <dgm:cxn modelId="{2C2C337E-BD26-4ADF-AE54-FA89594971EF}" type="presOf" srcId="{5BEB55AE-ED78-4D65-B197-4B4514B8F0FF}" destId="{EC8DEB1C-9339-4EDE-B118-D82B0A96AB41}" srcOrd="0" destOrd="0" presId="urn:microsoft.com/office/officeart/2005/8/layout/orgChart1"/>
    <dgm:cxn modelId="{7539AB0A-982B-45D3-8B42-0D4E304A99FA}" type="presOf" srcId="{FA008B3B-9E19-4303-8615-1370627D7E18}" destId="{71AE4712-E5EC-492E-8ABD-1CE801F133C6}" srcOrd="0" destOrd="0" presId="urn:microsoft.com/office/officeart/2005/8/layout/orgChart1"/>
    <dgm:cxn modelId="{37BBC02A-5FDD-43EA-9691-4C4D4EB9C61E}" srcId="{FE0D61B3-5AEE-44AF-B8B9-0599E3E18A7D}" destId="{8197CE41-3A59-43EA-A60C-1A33DECC54FF}" srcOrd="0" destOrd="0" parTransId="{BC716528-0996-4097-8159-B3CE02773AB2}" sibTransId="{24ACC145-DC6C-4480-BB12-95ED3DD61CB7}"/>
    <dgm:cxn modelId="{63B2801B-0198-4D05-8BE5-0C0EE7BF8FE9}" type="presOf" srcId="{ED5E9E9A-BB9E-45BF-9991-FC45A76C94FF}" destId="{BFDAEC46-65DC-4F92-8FE2-475B07A9A075}" srcOrd="0" destOrd="0" presId="urn:microsoft.com/office/officeart/2005/8/layout/orgChart1"/>
    <dgm:cxn modelId="{251D59EF-37A5-4515-9F84-92444E05F56F}" type="presOf" srcId="{935983C1-CD84-4EAF-993B-903813109624}" destId="{5D7D6A42-B686-4BE4-810C-64F4D06E19D6}" srcOrd="1" destOrd="0" presId="urn:microsoft.com/office/officeart/2005/8/layout/orgChart1"/>
    <dgm:cxn modelId="{BCB570E5-F561-4721-BFB6-CC0D9879F673}" type="presOf" srcId="{F324CC68-6653-4FD1-869A-2B5BCA2D60C8}" destId="{28D683EA-D78E-450C-985A-BE5D4CA4D02E}" srcOrd="1" destOrd="0" presId="urn:microsoft.com/office/officeart/2005/8/layout/orgChart1"/>
    <dgm:cxn modelId="{0E46253C-8F6D-4CBE-BEE3-5E56CFEB0652}" type="presOf" srcId="{5BB49AE2-9348-4A0B-B114-A6948D8D550B}" destId="{DE2E90F7-C647-40A1-9E74-3225E1ECA77D}" srcOrd="1" destOrd="0" presId="urn:microsoft.com/office/officeart/2005/8/layout/orgChart1"/>
    <dgm:cxn modelId="{D42BFDDB-3FEF-4C38-B4CA-33C4B946FBDF}" type="presOf" srcId="{CFD6CD0F-8783-4D0F-AC86-ED2C8BA46C45}" destId="{FBB6D421-37C2-4015-ADF9-BC3A8B5AF12C}" srcOrd="0" destOrd="0" presId="urn:microsoft.com/office/officeart/2005/8/layout/orgChart1"/>
    <dgm:cxn modelId="{978C8283-A5A6-4265-B62F-2AE491856EC1}" srcId="{462C3E86-8298-4AC1-85F8-62AAC3B63299}" destId="{F324CC68-6653-4FD1-869A-2B5BCA2D60C8}" srcOrd="5" destOrd="0" parTransId="{675E7999-47FB-4FC4-B4FD-F31C368C6B17}" sibTransId="{D33C5D73-0375-45FE-A3DB-E4023FA63632}"/>
    <dgm:cxn modelId="{B3191F2C-5489-4EA2-999B-801A8E061707}" type="presOf" srcId="{1CBBBC6D-6808-4C2A-9BDA-C72EF509B0E4}" destId="{8EC12873-5BED-4A1B-89EC-182A03CBC920}" srcOrd="0" destOrd="0" presId="urn:microsoft.com/office/officeart/2005/8/layout/orgChart1"/>
    <dgm:cxn modelId="{15B9BE19-0D2E-4002-8FB0-34A0DD2D785E}" type="presOf" srcId="{D2789491-743B-43E9-9EAA-367ADD57F75A}" destId="{30FBC852-01DD-4FD8-B26A-231F78D667BD}" srcOrd="1" destOrd="0" presId="urn:microsoft.com/office/officeart/2005/8/layout/orgChart1"/>
    <dgm:cxn modelId="{284D86D5-D3B2-4059-9E44-4ECA6CB8D0F8}" type="presOf" srcId="{E402B321-8028-4E42-8916-16A2E757957D}" destId="{EE391648-2CC6-403F-AADB-D4EA048333ED}" srcOrd="0" destOrd="0" presId="urn:microsoft.com/office/officeart/2005/8/layout/orgChart1"/>
    <dgm:cxn modelId="{4D9D2A51-8572-45D1-BE84-6E696A7F6D48}" type="presOf" srcId="{4C13C875-7422-41F1-AB91-3B61B61A2BD4}" destId="{CB1A7485-9DA0-4063-A2D3-A9ABFDAC3ACC}" srcOrd="1" destOrd="0" presId="urn:microsoft.com/office/officeart/2005/8/layout/orgChart1"/>
    <dgm:cxn modelId="{72C7EBF2-044C-4A1D-A82D-E123459F5A13}" type="presOf" srcId="{7664534E-A9D5-44F7-8748-19E59C276DCC}" destId="{A49CDAC5-1DE7-41F8-9233-C21485B86608}" srcOrd="0" destOrd="0" presId="urn:microsoft.com/office/officeart/2005/8/layout/orgChart1"/>
    <dgm:cxn modelId="{A605CF19-76D1-4237-B83E-07A61ADE86F4}" srcId="{F180A311-DBFC-46EC-BA71-458704C77758}" destId="{9BE5446C-7BA5-4924-A4EA-77431F22F2D3}" srcOrd="0" destOrd="0" parTransId="{0AAF876E-5B43-48E6-80BD-EC4575D3322C}" sibTransId="{0308AA4A-F7C4-4D05-B771-E1C59D0E3285}"/>
    <dgm:cxn modelId="{78C0E445-7336-40E2-BAD8-5D1A36D93D7C}" srcId="{EEBFC044-7CED-4ECE-BC9E-07C262BE1FB4}" destId="{5BB49AE2-9348-4A0B-B114-A6948D8D550B}" srcOrd="3" destOrd="0" parTransId="{CC5BB7F0-2DD8-4AE9-87ED-0F60F19C93BF}" sibTransId="{FEFC4E60-1B33-4EBB-B1A9-F22CA1751299}"/>
    <dgm:cxn modelId="{D37B8182-80F0-4093-B4E1-F5C42ADE3252}" srcId="{C58BFECD-E3AC-43C3-B0B8-362A089583D4}" destId="{ED5E9E9A-BB9E-45BF-9991-FC45A76C94FF}" srcOrd="3" destOrd="0" parTransId="{18EB2411-77E2-4B90-B9A7-13A17F9A91C1}" sibTransId="{B4A80001-B8AF-4BA6-A52C-135082EF1150}"/>
    <dgm:cxn modelId="{A5B022DC-891C-4C49-8EFB-7ADA523EBC32}" type="presOf" srcId="{3F2EF493-2D77-4883-AD7A-3CD39E162699}" destId="{E334C512-DCBB-4F22-90D3-AA2681BFA939}" srcOrd="1" destOrd="0" presId="urn:microsoft.com/office/officeart/2005/8/layout/orgChart1"/>
    <dgm:cxn modelId="{EEC777B4-3271-4B65-9CCC-2DEE0B03D8FD}" type="presOf" srcId="{520DDA1E-4D66-4553-95CB-A5B2A70D8E0C}" destId="{7BEA3F0C-A844-444F-B680-339D72C9D39B}" srcOrd="1" destOrd="0" presId="urn:microsoft.com/office/officeart/2005/8/layout/orgChart1"/>
    <dgm:cxn modelId="{2188F904-509F-43E6-A78B-102E569A73DC}" type="presOf" srcId="{74249E1A-08B4-43E3-A796-C376EB8DDDB8}" destId="{F9A43085-74D1-48A3-A270-D47AA2A88F55}" srcOrd="0" destOrd="0" presId="urn:microsoft.com/office/officeart/2005/8/layout/orgChart1"/>
    <dgm:cxn modelId="{D3906CC2-20A2-4157-B98F-8E8BFE4CBCEA}" type="presOf" srcId="{A44C53FC-EFDE-43AB-8B99-04D8B429DE77}" destId="{E424ACD1-3769-419B-BBD5-12E898C9B13B}" srcOrd="0" destOrd="0" presId="urn:microsoft.com/office/officeart/2005/8/layout/orgChart1"/>
    <dgm:cxn modelId="{20832BEE-1C0D-4A94-A51D-578A4743553B}" type="presOf" srcId="{3F2EF493-2D77-4883-AD7A-3CD39E162699}" destId="{253371AF-7A86-4DA9-802F-487BA5C77C32}" srcOrd="0" destOrd="0" presId="urn:microsoft.com/office/officeart/2005/8/layout/orgChart1"/>
    <dgm:cxn modelId="{98F0ECE4-AFC8-46CF-96D5-12FC41B23511}" type="presOf" srcId="{E402B321-8028-4E42-8916-16A2E757957D}" destId="{81E181D4-B1B9-4B8E-A5BC-25D9C9EEAA4D}" srcOrd="1" destOrd="0" presId="urn:microsoft.com/office/officeart/2005/8/layout/orgChart1"/>
    <dgm:cxn modelId="{6328D380-82BC-43AA-95B2-4BE32265A439}" type="presOf" srcId="{B33E372E-AF64-40E3-A7EA-3C74F38B777C}" destId="{4C345EC9-EE8A-4B54-8423-85A9AEE9EED8}" srcOrd="0" destOrd="0" presId="urn:microsoft.com/office/officeart/2005/8/layout/orgChart1"/>
    <dgm:cxn modelId="{BF3EA915-1BCD-468E-B2E1-FAF239874218}" type="presOf" srcId="{920F8BD8-6114-496E-B6A5-3F998970EE1C}" destId="{04222081-D631-4120-927D-88AC597FAD23}" srcOrd="0" destOrd="0" presId="urn:microsoft.com/office/officeart/2005/8/layout/orgChart1"/>
    <dgm:cxn modelId="{416BC9DB-C76B-490F-AA57-49D71FBB8786}" type="presOf" srcId="{0721920A-8F8F-4F15-ABD9-F0B63250CC49}" destId="{7F26DEB1-055C-409C-B330-CC45B6D26F8B}" srcOrd="0" destOrd="0" presId="urn:microsoft.com/office/officeart/2005/8/layout/orgChart1"/>
    <dgm:cxn modelId="{3691B430-554B-44D9-AEDB-E4C6BECC330F}" srcId="{462C3E86-8298-4AC1-85F8-62AAC3B63299}" destId="{3F2EF493-2D77-4883-AD7A-3CD39E162699}" srcOrd="4" destOrd="0" parTransId="{91FF2724-E6C0-4B30-B31C-8FB0DB01CD5A}" sibTransId="{CAC2C5D4-0D95-44DD-BBC3-B14A2366CACF}"/>
    <dgm:cxn modelId="{5DAA1F68-66AF-47F7-88AF-6A114F59E20A}" type="presOf" srcId="{18EB2411-77E2-4B90-B9A7-13A17F9A91C1}" destId="{20A7AE0A-65F0-44D7-9988-54C0A20A178A}" srcOrd="0" destOrd="0" presId="urn:microsoft.com/office/officeart/2005/8/layout/orgChart1"/>
    <dgm:cxn modelId="{8114BD16-087B-4CE5-BD2C-38334588461A}" type="presOf" srcId="{509B16BB-BC9C-408F-B298-2D46DA4E10D6}" destId="{14637EC9-A636-400D-B9FC-992CA64FF281}" srcOrd="0" destOrd="0" presId="urn:microsoft.com/office/officeart/2005/8/layout/orgChart1"/>
    <dgm:cxn modelId="{1F4AEA9A-2509-4B3C-8E3B-1FC6A836173B}" type="presOf" srcId="{1F49D635-020B-4646-AA44-E21C31888EF6}" destId="{E9ADBA26-22A9-4C50-A66A-500A5E50761F}" srcOrd="1" destOrd="0" presId="urn:microsoft.com/office/officeart/2005/8/layout/orgChart1"/>
    <dgm:cxn modelId="{784C377F-FD35-4DA5-908E-705F94385121}" type="presOf" srcId="{6B306A2D-8F99-4297-9A19-E4B9415889C7}" destId="{D8EA78F5-926C-4F6F-929F-3597F751E44D}" srcOrd="0" destOrd="0" presId="urn:microsoft.com/office/officeart/2005/8/layout/orgChart1"/>
    <dgm:cxn modelId="{356AE6E6-E246-4F0F-97B8-AA384093C06E}" srcId="{462C3E86-8298-4AC1-85F8-62AAC3B63299}" destId="{99DE7C1B-9E16-4C3D-8F90-0F312F3AABF4}" srcOrd="2" destOrd="0" parTransId="{4989AEC9-C809-488C-97C0-7557A85A4C64}" sibTransId="{A6940AC0-9A76-408E-A44D-CEE4B1CB50DA}"/>
    <dgm:cxn modelId="{130CE40B-4A62-436B-ADAA-BE688529343E}" srcId="{ABBD20E6-FC5F-45DC-916A-DC488BA556A4}" destId="{6B306A2D-8F99-4297-9A19-E4B9415889C7}" srcOrd="0" destOrd="0" parTransId="{1CBBBC6D-6808-4C2A-9BDA-C72EF509B0E4}" sibTransId="{FD2945B1-8357-4340-952B-9F49C8E8B91F}"/>
    <dgm:cxn modelId="{0779CE90-9EFD-4FC0-8361-316D625E16EC}" type="presOf" srcId="{6FB7FEDC-87E6-4791-B0B9-FA713DEE8E91}" destId="{E272F59F-6199-40F4-86A3-E23FA21736B1}" srcOrd="0" destOrd="0" presId="urn:microsoft.com/office/officeart/2005/8/layout/orgChart1"/>
    <dgm:cxn modelId="{4F9D3ABA-F9D3-45C3-9C39-C2849B625EF9}" srcId="{45C00492-C965-408C-9B91-A245109113B2}" destId="{D2789491-743B-43E9-9EAA-367ADD57F75A}" srcOrd="1" destOrd="0" parTransId="{38101976-77D8-40B7-98AB-C35C87D94500}" sibTransId="{642DC6FB-9EB7-43D7-A9FD-72FAB372203E}"/>
    <dgm:cxn modelId="{A84B0A34-77A3-4675-923D-F2CC005E3624}" srcId="{ABBD20E6-FC5F-45DC-916A-DC488BA556A4}" destId="{A1BA5393-8C1E-48EA-9547-ADDFB5F779EB}" srcOrd="2" destOrd="0" parTransId="{5F7C7295-8AAA-4B15-B126-8AAE5AE001E9}" sibTransId="{BD0B6BFB-4456-4B32-9558-CA81523D5181}"/>
    <dgm:cxn modelId="{DB716EC3-BAFF-4588-8E74-15F1E26BC816}" type="presOf" srcId="{CB492E14-1B80-4AA0-BB81-3269E5E7D5D8}" destId="{A07C65CE-39AB-4444-BFA8-331E6C20428B}" srcOrd="0" destOrd="0" presId="urn:microsoft.com/office/officeart/2005/8/layout/orgChart1"/>
    <dgm:cxn modelId="{7FDF4A4F-1DA4-45EE-8FD1-5F66DB93A659}" type="presOf" srcId="{9B938543-FB0D-4198-9B12-DDC6308BBC40}" destId="{3BB85BB2-3BA2-4EC4-915A-47977DEC2A0B}" srcOrd="0" destOrd="0" presId="urn:microsoft.com/office/officeart/2005/8/layout/orgChart1"/>
    <dgm:cxn modelId="{1ACE1947-152C-4699-B816-AE29EEF7A042}" type="presOf" srcId="{1F49D635-020B-4646-AA44-E21C31888EF6}" destId="{EE96A239-36E0-4F30-89EA-9ADBB6268296}" srcOrd="0" destOrd="0" presId="urn:microsoft.com/office/officeart/2005/8/layout/orgChart1"/>
    <dgm:cxn modelId="{32E92B3A-CC61-4221-ABA0-8A09C6E0978E}" type="presOf" srcId="{67015A01-EF58-4A77-8EE0-3D40EDCF707C}" destId="{D2CB1E6C-27B0-48FF-B3A3-CD42DE8227FF}" srcOrd="0" destOrd="0" presId="urn:microsoft.com/office/officeart/2005/8/layout/orgChart1"/>
    <dgm:cxn modelId="{7EB82A52-2005-4F45-890F-BD191630F0DB}" srcId="{B33E372E-AF64-40E3-A7EA-3C74F38B777C}" destId="{41F139EC-7B26-4065-AE8B-15F42A281496}" srcOrd="1" destOrd="0" parTransId="{9FA95AB1-0CEB-4802-815D-73AFD33F24E5}" sibTransId="{4FBBB435-BA71-43D7-8097-314F555A698D}"/>
    <dgm:cxn modelId="{58824E57-043B-4958-80CE-039A48AAEBFE}" srcId="{45C00492-C965-408C-9B91-A245109113B2}" destId="{67015A01-EF58-4A77-8EE0-3D40EDCF707C}" srcOrd="4" destOrd="0" parTransId="{AE1180A8-83FA-4367-8895-E3456536498C}" sibTransId="{FB54349C-E55C-47F9-89E0-C01F0B5570EB}"/>
    <dgm:cxn modelId="{5078BB6B-4448-40E3-B6F6-12FFB716B695}" type="presOf" srcId="{5F7C7295-8AAA-4B15-B126-8AAE5AE001E9}" destId="{6310F08F-AB75-4954-A63F-9A8763EA7338}" srcOrd="0" destOrd="0" presId="urn:microsoft.com/office/officeart/2005/8/layout/orgChart1"/>
    <dgm:cxn modelId="{F541A5CC-8D11-4ACA-8F98-C49A9438E042}" type="presOf" srcId="{FE0D61B3-5AEE-44AF-B8B9-0599E3E18A7D}" destId="{48B7EAC1-D4AE-4586-A695-E79DE79915B7}" srcOrd="0" destOrd="0" presId="urn:microsoft.com/office/officeart/2005/8/layout/orgChart1"/>
    <dgm:cxn modelId="{F757E961-9851-447A-9BDD-58F425773D5C}" type="presOf" srcId="{920F8BD8-6114-496E-B6A5-3F998970EE1C}" destId="{B6B48247-D776-47BF-A314-2EE62ECFE784}" srcOrd="1" destOrd="0" presId="urn:microsoft.com/office/officeart/2005/8/layout/orgChart1"/>
    <dgm:cxn modelId="{CA0B4A33-BB21-4502-B36B-D95B11941AD8}" type="presOf" srcId="{C4637A8D-3EF1-4509-92ED-041636016799}" destId="{E78DFB43-C1EB-4464-A247-33D1DE6D4CA3}" srcOrd="0" destOrd="0" presId="urn:microsoft.com/office/officeart/2005/8/layout/orgChart1"/>
    <dgm:cxn modelId="{571FC937-C836-409F-910D-877238EE6E75}" srcId="{019EC674-9C9D-4E5E-8542-679C5B588AA2}" destId="{520DDA1E-4D66-4553-95CB-A5B2A70D8E0C}" srcOrd="0" destOrd="0" parTransId="{B984B6A7-FC64-46BB-A690-BCE682604255}" sibTransId="{FEFD6495-601B-4959-913E-FA2FACF640C2}"/>
    <dgm:cxn modelId="{3092D23F-8658-483E-9724-8AEE589BFC56}" type="presOf" srcId="{766802A2-C1AF-48EC-862B-05C51A23A435}" destId="{23478EF3-D482-45EC-BA9A-ED7893ACACEA}" srcOrd="0" destOrd="0" presId="urn:microsoft.com/office/officeart/2005/8/layout/orgChart1"/>
    <dgm:cxn modelId="{A87F7E63-CC11-4AD4-920D-54843277AE9B}" type="presOf" srcId="{DAA83B3C-0293-4BB6-82DB-6CC9E86A1062}" destId="{CBCB55BC-1C0A-4CE8-A87C-0DF3B35AAD2A}" srcOrd="0" destOrd="0" presId="urn:microsoft.com/office/officeart/2005/8/layout/orgChart1"/>
    <dgm:cxn modelId="{1DB65EE0-E57E-4C5A-8506-F08ABAFBCDE9}" srcId="{C58BFECD-E3AC-43C3-B0B8-362A089583D4}" destId="{920F8BD8-6114-496E-B6A5-3F998970EE1C}" srcOrd="0" destOrd="0" parTransId="{B6B9520B-887E-4233-AEF0-3D7D1C55C9D6}" sibTransId="{45DA4D74-937C-4E9F-A518-67A7A519C4EA}"/>
    <dgm:cxn modelId="{B97FB083-F8DE-48B4-8AF0-F7587B2DE7E7}" type="presOf" srcId="{41F139EC-7B26-4065-AE8B-15F42A281496}" destId="{8BAE40F7-A911-4301-A449-3A33A2886A09}" srcOrd="0" destOrd="0" presId="urn:microsoft.com/office/officeart/2005/8/layout/orgChart1"/>
    <dgm:cxn modelId="{7C61025B-A77D-415D-9B15-2A620CA69382}" type="presOf" srcId="{38101976-77D8-40B7-98AB-C35C87D94500}" destId="{AABD27E8-53BA-43B5-9C14-4AD69BB070B6}" srcOrd="0" destOrd="0" presId="urn:microsoft.com/office/officeart/2005/8/layout/orgChart1"/>
    <dgm:cxn modelId="{7F33671E-8A49-4030-823C-1A9A0BB0C2DA}" srcId="{719BA36D-FCDE-4868-8717-66E8E57623E9}" destId="{98B2E913-2F6C-44B9-B9B9-70C19FD5F71A}" srcOrd="0" destOrd="0" parTransId="{F728C0C6-245E-4A9C-99D0-5E3869755545}" sibTransId="{1DB55C55-0319-4587-A79D-C4FE5E9350E4}"/>
    <dgm:cxn modelId="{FB0E9EF2-B4BE-4E1C-B584-0E9EFE07BD58}" type="presOf" srcId="{A8B364B5-6539-4124-A6CE-C989D58E12D9}" destId="{E023B569-04B5-4706-86DA-2B25FE4253A6}" srcOrd="1" destOrd="0" presId="urn:microsoft.com/office/officeart/2005/8/layout/orgChart1"/>
    <dgm:cxn modelId="{3D3E6583-AC56-4638-84A6-47176DEE19BA}" type="presOf" srcId="{5E4CBBDA-7C2B-4868-9907-B085AE272767}" destId="{C1CB595D-6004-4B82-9477-36856D9BB0E4}" srcOrd="0" destOrd="0" presId="urn:microsoft.com/office/officeart/2005/8/layout/orgChart1"/>
    <dgm:cxn modelId="{13E879BB-09C8-49F3-8812-B9B79FE594A2}" srcId="{833AB7F1-2011-457F-B62C-2935D407DD68}" destId="{5D7A4AA9-4E97-4404-80E6-E71953C649B8}" srcOrd="6" destOrd="0" parTransId="{41910A94-8E10-433F-9827-18F608610F30}" sibTransId="{63639C2C-94DE-4CE1-88CE-40AF971AE5A0}"/>
    <dgm:cxn modelId="{0076F5D3-F946-44C1-B01D-DB51F887A889}" type="presOf" srcId="{74249E1A-08B4-43E3-A796-C376EB8DDDB8}" destId="{E05BF273-91EE-4080-99F7-B240907EBFBE}" srcOrd="1" destOrd="0" presId="urn:microsoft.com/office/officeart/2005/8/layout/orgChart1"/>
    <dgm:cxn modelId="{402A4875-9A99-4BDD-B7C0-68A1582B5B52}" type="presOf" srcId="{A1BA5393-8C1E-48EA-9547-ADDFB5F779EB}" destId="{CE29848C-00D2-4891-B48B-1896B97E7D63}" srcOrd="0" destOrd="0" presId="urn:microsoft.com/office/officeart/2005/8/layout/orgChart1"/>
    <dgm:cxn modelId="{D30A69F6-3D5D-41DD-8862-D955DBD50FAC}" type="presOf" srcId="{F7A32915-C487-4E01-B62E-D3197CC8A4C3}" destId="{507B659D-44DE-4D33-B831-7FE982944744}" srcOrd="1" destOrd="0" presId="urn:microsoft.com/office/officeart/2005/8/layout/orgChart1"/>
    <dgm:cxn modelId="{8C8907BD-D66D-4DAA-8CBF-5886C888B576}" type="presOf" srcId="{EEBFC044-7CED-4ECE-BC9E-07C262BE1FB4}" destId="{97E6C5FA-412A-4DCD-A96C-2F65F4C3C752}" srcOrd="1" destOrd="0" presId="urn:microsoft.com/office/officeart/2005/8/layout/orgChart1"/>
    <dgm:cxn modelId="{FBFCDBDB-7268-435B-A823-3429C20387C4}" type="presOf" srcId="{41910A94-8E10-433F-9827-18F608610F30}" destId="{7DB8BDE2-7698-4B9F-839C-79CF395A1C39}" srcOrd="0" destOrd="0" presId="urn:microsoft.com/office/officeart/2005/8/layout/orgChart1"/>
    <dgm:cxn modelId="{75B93A85-CD39-4BEC-BEF9-FC3663218695}" type="presOf" srcId="{019EC674-9C9D-4E5E-8542-679C5B588AA2}" destId="{E827EA00-4277-493D-AB70-2FE18A558F11}" srcOrd="0" destOrd="0" presId="urn:microsoft.com/office/officeart/2005/8/layout/orgChart1"/>
    <dgm:cxn modelId="{9CF9BD99-D22B-4CE0-848F-DCF87716565B}" type="presOf" srcId="{766802A2-C1AF-48EC-862B-05C51A23A435}" destId="{92F24FC7-1E2C-40B7-BDA4-DF9D86927878}" srcOrd="1" destOrd="0" presId="urn:microsoft.com/office/officeart/2005/8/layout/orgChart1"/>
    <dgm:cxn modelId="{2A9BC817-058F-4455-937D-3F490E0B7874}" type="presOf" srcId="{A6BE857D-6361-4BBA-B9C1-9CD12D5A6B1D}" destId="{1C0ECE7B-87F6-4FDC-AF15-0EA2390CFBED}" srcOrd="0" destOrd="0" presId="urn:microsoft.com/office/officeart/2005/8/layout/orgChart1"/>
    <dgm:cxn modelId="{0B97E609-5480-4DC4-9627-C4DE389A3E2F}" type="presOf" srcId="{462C3E86-8298-4AC1-85F8-62AAC3B63299}" destId="{2CB65F2D-BC85-48F6-BB2B-B2630521E1AB}" srcOrd="1" destOrd="0" presId="urn:microsoft.com/office/officeart/2005/8/layout/orgChart1"/>
    <dgm:cxn modelId="{B7A76B99-B41C-48F9-886C-D801CA042280}" srcId="{ABBD20E6-FC5F-45DC-916A-DC488BA556A4}" destId="{509B16BB-BC9C-408F-B298-2D46DA4E10D6}" srcOrd="1" destOrd="0" parTransId="{C4637A8D-3EF1-4509-92ED-041636016799}" sibTransId="{7C2D91C4-D19C-490C-BD0F-36B419103E58}"/>
    <dgm:cxn modelId="{E0715B2C-2BC9-424B-8F43-233EE61CDED7}" srcId="{019EC674-9C9D-4E5E-8542-679C5B588AA2}" destId="{A8B364B5-6539-4124-A6CE-C989D58E12D9}" srcOrd="1" destOrd="0" parTransId="{170022EB-F3CA-4226-9B1E-D6A5C4B7D55C}" sibTransId="{2217FA96-BBFC-404E-A29F-9E5FD5A1BFCE}"/>
    <dgm:cxn modelId="{5C6CF8F1-4693-4B28-B634-BEB2A49CBF38}" type="presOf" srcId="{675E7999-47FB-4FC4-B4FD-F31C368C6B17}" destId="{2FC22527-EC81-4101-BF6A-E15A02BFDB70}" srcOrd="0" destOrd="0" presId="urn:microsoft.com/office/officeart/2005/8/layout/orgChart1"/>
    <dgm:cxn modelId="{BEC11508-36A9-44FA-A3D3-A8484034F9A2}" type="presOf" srcId="{942CDB88-F16A-4DEE-8E48-05FCEE8AD138}" destId="{791900C1-2364-45AF-9832-067C37F32E61}" srcOrd="1" destOrd="0" presId="urn:microsoft.com/office/officeart/2005/8/layout/orgChart1"/>
    <dgm:cxn modelId="{CAF77EF0-3AC2-4D3D-A73B-6898C768C192}" type="presOf" srcId="{942CDB88-F16A-4DEE-8E48-05FCEE8AD138}" destId="{AF9C27DC-C676-4EC0-92C3-6EDC59D0E767}" srcOrd="0" destOrd="0" presId="urn:microsoft.com/office/officeart/2005/8/layout/orgChart1"/>
    <dgm:cxn modelId="{5B5F3675-AF3C-46C2-A1CB-8A81D88EA598}" type="presOf" srcId="{CC5BB7F0-2DD8-4AE9-87ED-0F60F19C93BF}" destId="{C6DFD41B-BB3E-4CA7-9162-1A2993F3FDFD}" srcOrd="0" destOrd="0" presId="urn:microsoft.com/office/officeart/2005/8/layout/orgChart1"/>
    <dgm:cxn modelId="{02C0F61D-B188-439C-9E05-6BC1DF939CF7}" srcId="{C58BFECD-E3AC-43C3-B0B8-362A089583D4}" destId="{74249E1A-08B4-43E3-A796-C376EB8DDDB8}" srcOrd="1" destOrd="0" parTransId="{A71157A2-D191-471B-A2ED-45E1C4A2DD17}" sibTransId="{58350A46-6110-4484-8927-6A5E5099DA21}"/>
    <dgm:cxn modelId="{E4946C97-8F90-42AB-8177-6C2D41AB0F7F}" type="presOf" srcId="{8494CBC0-6D6D-4582-B64C-E6595BD92A49}" destId="{8F6137F6-E2C6-4121-A7A7-91082FAD8909}" srcOrd="0" destOrd="0" presId="urn:microsoft.com/office/officeart/2005/8/layout/orgChart1"/>
    <dgm:cxn modelId="{644FCE1A-AAE5-4751-9892-07D91F198E67}" type="presOf" srcId="{8E40A07D-7342-487F-B68F-66E2E8574C36}" destId="{D483BCC5-3F28-4575-800C-D8EDBD7F47B7}" srcOrd="1" destOrd="0" presId="urn:microsoft.com/office/officeart/2005/8/layout/orgChart1"/>
    <dgm:cxn modelId="{576C061D-B72F-42B4-A8F8-B6BD9C252302}" type="presOf" srcId="{942D310B-5030-4BAC-BC56-645183D776C8}" destId="{051028E1-3B7F-4E95-9FBA-3FA781B43A6D}" srcOrd="0" destOrd="0" presId="urn:microsoft.com/office/officeart/2005/8/layout/orgChart1"/>
    <dgm:cxn modelId="{3D49C38B-D94D-47CD-B921-F916B52DD926}" srcId="{1F49D635-020B-4646-AA44-E21C31888EF6}" destId="{FE0D61B3-5AEE-44AF-B8B9-0599E3E18A7D}" srcOrd="0" destOrd="0" parTransId="{FA008B3B-9E19-4303-8615-1370627D7E18}" sibTransId="{3BA64D3A-8788-4DEF-A396-881994E8B465}"/>
    <dgm:cxn modelId="{08B00565-5216-4563-9C30-853D37980494}" type="presOf" srcId="{719BA36D-FCDE-4868-8717-66E8E57623E9}" destId="{5E5C1B88-07AD-4F8B-98AF-B6B39616D8DB}" srcOrd="1" destOrd="0" presId="urn:microsoft.com/office/officeart/2005/8/layout/orgChart1"/>
    <dgm:cxn modelId="{85F8FCB3-1DC1-4151-8152-F7C16470002C}" type="presOf" srcId="{4442389C-CB37-438F-BAB2-1DBD7618E876}" destId="{44437DA1-B29D-48DC-8847-CF597975C2B1}" srcOrd="1" destOrd="0" presId="urn:microsoft.com/office/officeart/2005/8/layout/orgChart1"/>
    <dgm:cxn modelId="{1554C1F7-4B26-404C-99D2-DF043FA959B5}" type="presOf" srcId="{F180A311-DBFC-46EC-BA71-458704C77758}" destId="{9D47F782-2F56-4718-B8C5-FC67E9E8A474}" srcOrd="0" destOrd="0" presId="urn:microsoft.com/office/officeart/2005/8/layout/orgChart1"/>
    <dgm:cxn modelId="{DE7CC38C-CCFF-40EC-89AA-7C77E50EEE0A}" srcId="{F7A32915-C487-4E01-B62E-D3197CC8A4C3}" destId="{5E4CBBDA-7C2B-4868-9907-B085AE272767}" srcOrd="0" destOrd="0" parTransId="{B6802221-0315-45CC-8CA2-A4520BE6D988}" sibTransId="{DC165444-65E6-476D-BBC9-2FF94FF4DBAD}"/>
    <dgm:cxn modelId="{6B4B98B4-D0D0-403F-9FF6-8CD47406F38C}" type="presOf" srcId="{256F16C8-80AA-469E-A89C-13DF2732DCB9}" destId="{63F19E36-9964-43B7-8FB0-EBC4C84115AD}" srcOrd="0" destOrd="0" presId="urn:microsoft.com/office/officeart/2005/8/layout/orgChart1"/>
    <dgm:cxn modelId="{FF7ABA07-1D2E-4E53-9276-CDBB46DF2F31}" type="presOf" srcId="{45C00492-C965-408C-9B91-A245109113B2}" destId="{3BE7CA60-734E-4581-BBD6-9A371EAAC4A5}" srcOrd="0" destOrd="0" presId="urn:microsoft.com/office/officeart/2005/8/layout/orgChart1"/>
    <dgm:cxn modelId="{D6A3674B-172C-496C-B0BE-1FDD5FF856EA}" type="presOf" srcId="{A44C53FC-EFDE-43AB-8B99-04D8B429DE77}" destId="{3887F907-A3AA-4AE8-B03C-0B57C92A918F}" srcOrd="1" destOrd="0" presId="urn:microsoft.com/office/officeart/2005/8/layout/orgChart1"/>
    <dgm:cxn modelId="{C09057F4-91F6-4226-B8A9-8E22E3886CC1}" type="presOf" srcId="{0A59DAFA-7B53-425B-999B-660DD04ACF5F}" destId="{EA32C5D6-56CA-4498-A7F1-66385964095F}" srcOrd="0" destOrd="0" presId="urn:microsoft.com/office/officeart/2005/8/layout/orgChart1"/>
    <dgm:cxn modelId="{3EAA3D81-E549-4675-A60C-FF0FB70F9D54}" srcId="{833AB7F1-2011-457F-B62C-2935D407DD68}" destId="{EEBFC044-7CED-4ECE-BC9E-07C262BE1FB4}" srcOrd="1" destOrd="0" parTransId="{C1A3F4F0-8D5D-4202-9E69-D9309B3AE18D}" sibTransId="{16231C7D-5D71-463D-9605-45ABDF52B55A}"/>
    <dgm:cxn modelId="{88FD0FBE-5968-471C-8E30-05D346861856}" srcId="{1F49D635-020B-4646-AA44-E21C31888EF6}" destId="{019EC674-9C9D-4E5E-8542-679C5B588AA2}" srcOrd="1" destOrd="0" parTransId="{2CAAAB0B-13D1-4A1F-9223-8E024D1BC348}" sibTransId="{A6178370-91A2-4FBB-872F-005A43123493}"/>
    <dgm:cxn modelId="{4246E0EA-B178-4C49-A5FB-BE401B67F35B}" type="presOf" srcId="{F050353E-07A9-4F5E-BE4A-CA9C30248877}" destId="{47FC9040-09EB-43F9-BF5F-8627B3B23481}" srcOrd="0" destOrd="0" presId="urn:microsoft.com/office/officeart/2005/8/layout/orgChart1"/>
    <dgm:cxn modelId="{D85E05DA-C433-4E4E-A763-B00CF9A53841}" type="presOf" srcId="{AE1180A8-83FA-4367-8895-E3456536498C}" destId="{7DF91376-0863-4CD0-B039-51FB57A45B57}" srcOrd="0" destOrd="0" presId="urn:microsoft.com/office/officeart/2005/8/layout/orgChart1"/>
    <dgm:cxn modelId="{DE65AC90-485C-46C3-B91E-0FED190A200D}" type="presOf" srcId="{520DDA1E-4D66-4553-95CB-A5B2A70D8E0C}" destId="{047AC5C2-7D1E-41EF-933F-3C5E48ABF17F}" srcOrd="0" destOrd="0" presId="urn:microsoft.com/office/officeart/2005/8/layout/orgChart1"/>
    <dgm:cxn modelId="{70A6BC48-8DCE-49CD-9CFD-50BB8986F9DA}" type="presOf" srcId="{58118480-61A9-400F-BC1D-47434FC27CB2}" destId="{5BB66E61-892E-4D71-9BF9-75D9E150A836}" srcOrd="0" destOrd="0" presId="urn:microsoft.com/office/officeart/2005/8/layout/orgChart1"/>
    <dgm:cxn modelId="{1DBABA5F-995D-4ADE-814C-C2908B7D0655}" type="presOf" srcId="{5BB49AE2-9348-4A0B-B114-A6948D8D550B}" destId="{B8AF7F9A-23A2-429F-82E8-AC48407C470F}" srcOrd="0" destOrd="0" presId="urn:microsoft.com/office/officeart/2005/8/layout/orgChart1"/>
    <dgm:cxn modelId="{73EB37A5-612C-4F99-BA59-EECA10A63F98}" type="presOf" srcId="{8197CE41-3A59-43EA-A60C-1A33DECC54FF}" destId="{82210FFB-DD7D-48FD-98FE-C60C90C3257D}" srcOrd="0" destOrd="0" presId="urn:microsoft.com/office/officeart/2005/8/layout/orgChart1"/>
    <dgm:cxn modelId="{0A681F7D-7FB9-4CBE-BFD7-E58698E5FE9B}" srcId="{1F49D635-020B-4646-AA44-E21C31888EF6}" destId="{719BA36D-FCDE-4868-8717-66E8E57623E9}" srcOrd="2" destOrd="0" parTransId="{9B938543-FB0D-4198-9B12-DDC6308BBC40}" sibTransId="{62D34C84-8AB8-4BF6-995A-F91981B1094D}"/>
    <dgm:cxn modelId="{D70DBDE2-2FD8-4B0D-A129-40B95E837BB6}" type="presOf" srcId="{0534CEB1-E642-4F3B-B6A0-F28B10ACACCC}" destId="{B8423C59-417E-41CD-B734-5547D0BCF138}" srcOrd="0" destOrd="0" presId="urn:microsoft.com/office/officeart/2005/8/layout/orgChart1"/>
    <dgm:cxn modelId="{BE53A973-8111-42EE-883F-9866034B49B2}" srcId="{1F49D635-020B-4646-AA44-E21C31888EF6}" destId="{F7A32915-C487-4E01-B62E-D3197CC8A4C3}" srcOrd="3" destOrd="0" parTransId="{0534CEB1-E642-4F3B-B6A0-F28B10ACACCC}" sibTransId="{FFCA2B1E-B824-4299-9BB6-007DD9F424C5}"/>
    <dgm:cxn modelId="{DD5EF2F8-2054-499E-8732-B9ED5D8AC877}" type="presOf" srcId="{256F16C8-80AA-469E-A89C-13DF2732DCB9}" destId="{CF1B8FA6-59EB-4F9E-BD32-F08B750030A4}" srcOrd="1" destOrd="0" presId="urn:microsoft.com/office/officeart/2005/8/layout/orgChart1"/>
    <dgm:cxn modelId="{ABFC3550-3EB2-4CF9-8381-C8FAEF8C7048}" type="presOf" srcId="{0229D0F7-4A1B-4503-B47B-4F9A710D4E46}" destId="{4E6090A7-7BE1-4E94-BF83-0B2BB9B29EE9}" srcOrd="0" destOrd="0" presId="urn:microsoft.com/office/officeart/2005/8/layout/orgChart1"/>
    <dgm:cxn modelId="{128AFE5F-DE5B-4B1D-A7AE-7FEFAEF0FA5E}" type="presOf" srcId="{B984B6A7-FC64-46BB-A690-BCE682604255}" destId="{1052504C-6A3A-4AF5-A485-3AD4F2364499}" srcOrd="0" destOrd="0" presId="urn:microsoft.com/office/officeart/2005/8/layout/orgChart1"/>
    <dgm:cxn modelId="{B988846B-6DA3-4C5E-9A74-29254935BD98}" srcId="{45C00492-C965-408C-9B91-A245109113B2}" destId="{766802A2-C1AF-48EC-862B-05C51A23A435}" srcOrd="2" destOrd="0" parTransId="{8494CBC0-6D6D-4582-B64C-E6595BD92A49}" sibTransId="{0AAE4C0B-5B38-4D87-A3D1-D896046B8458}"/>
    <dgm:cxn modelId="{6C45E1EF-3590-4813-BAAC-8D32A9453F7F}" type="presOf" srcId="{248CA175-22C9-4C2D-ADBB-6452F658F5EE}" destId="{B30762BD-0CE8-421E-8A30-51AE29927334}" srcOrd="0" destOrd="0" presId="urn:microsoft.com/office/officeart/2005/8/layout/orgChart1"/>
    <dgm:cxn modelId="{64E88065-4F26-4AB7-AEFA-661572DABA33}" type="presParOf" srcId="{4C345EC9-EE8A-4B54-8423-85A9AEE9EED8}" destId="{5B6069BC-48B7-4F59-B1E3-56C75909A8C5}" srcOrd="0" destOrd="0" presId="urn:microsoft.com/office/officeart/2005/8/layout/orgChart1"/>
    <dgm:cxn modelId="{D5EEB6AD-D895-4EE7-9B8D-B8726371945F}" type="presParOf" srcId="{5B6069BC-48B7-4F59-B1E3-56C75909A8C5}" destId="{82F66DC0-7796-465B-A9F0-FDCC9B9199FB}" srcOrd="0" destOrd="0" presId="urn:microsoft.com/office/officeart/2005/8/layout/orgChart1"/>
    <dgm:cxn modelId="{5D796736-6241-49F7-B918-AC00818DBD6A}" type="presParOf" srcId="{82F66DC0-7796-465B-A9F0-FDCC9B9199FB}" destId="{9D47F782-2F56-4718-B8C5-FC67E9E8A474}" srcOrd="0" destOrd="0" presId="urn:microsoft.com/office/officeart/2005/8/layout/orgChart1"/>
    <dgm:cxn modelId="{E2539351-9219-4DFB-BE81-32AF78EBF094}" type="presParOf" srcId="{82F66DC0-7796-465B-A9F0-FDCC9B9199FB}" destId="{1D5D2E0E-5572-4A45-AEC2-A3EC774FEC79}" srcOrd="1" destOrd="0" presId="urn:microsoft.com/office/officeart/2005/8/layout/orgChart1"/>
    <dgm:cxn modelId="{2E60B4FA-76C2-406B-AC10-C5F9DEFD6756}" type="presParOf" srcId="{5B6069BC-48B7-4F59-B1E3-56C75909A8C5}" destId="{BC2710BF-A953-4616-B6D5-B4D2717363FC}" srcOrd="1" destOrd="0" presId="urn:microsoft.com/office/officeart/2005/8/layout/orgChart1"/>
    <dgm:cxn modelId="{2830FCD9-105E-4BF7-A404-3C74E7D51DB8}" type="presParOf" srcId="{BC2710BF-A953-4616-B6D5-B4D2717363FC}" destId="{A64F6EEA-5CC3-4AA6-8679-C1F1D52DBE3F}" srcOrd="0" destOrd="0" presId="urn:microsoft.com/office/officeart/2005/8/layout/orgChart1"/>
    <dgm:cxn modelId="{68565691-E779-4658-B786-8AA436581E67}" type="presParOf" srcId="{BC2710BF-A953-4616-B6D5-B4D2717363FC}" destId="{E84E661A-4056-42CA-9AC8-9A5219223678}" srcOrd="1" destOrd="0" presId="urn:microsoft.com/office/officeart/2005/8/layout/orgChart1"/>
    <dgm:cxn modelId="{93F5B438-29F6-4E13-8E2A-DD9B08657C02}" type="presParOf" srcId="{E84E661A-4056-42CA-9AC8-9A5219223678}" destId="{108435B2-767B-44CD-89EA-581B73955BAB}" srcOrd="0" destOrd="0" presId="urn:microsoft.com/office/officeart/2005/8/layout/orgChart1"/>
    <dgm:cxn modelId="{D49828C5-D801-49C0-89F5-E0119D1E9B17}" type="presParOf" srcId="{108435B2-767B-44CD-89EA-581B73955BAB}" destId="{6E4CC702-B4F9-4B79-B00B-588E5D09BFBE}" srcOrd="0" destOrd="0" presId="urn:microsoft.com/office/officeart/2005/8/layout/orgChart1"/>
    <dgm:cxn modelId="{ABE8B974-51CE-4778-8EDB-374651ABDAE7}" type="presParOf" srcId="{108435B2-767B-44CD-89EA-581B73955BAB}" destId="{D624B7FE-10E4-4718-851D-B3FC31B3D1CF}" srcOrd="1" destOrd="0" presId="urn:microsoft.com/office/officeart/2005/8/layout/orgChart1"/>
    <dgm:cxn modelId="{39D42B54-626D-4F90-BC97-A085673DD394}" type="presParOf" srcId="{E84E661A-4056-42CA-9AC8-9A5219223678}" destId="{FEA4A347-78C2-4C78-BC55-18C3FBDB1186}" srcOrd="1" destOrd="0" presId="urn:microsoft.com/office/officeart/2005/8/layout/orgChart1"/>
    <dgm:cxn modelId="{9AA74595-656A-436E-856C-F45DB1212363}" type="presParOf" srcId="{FEA4A347-78C2-4C78-BC55-18C3FBDB1186}" destId="{A07C65CE-39AB-4444-BFA8-331E6C20428B}" srcOrd="0" destOrd="0" presId="urn:microsoft.com/office/officeart/2005/8/layout/orgChart1"/>
    <dgm:cxn modelId="{4CA1EA68-ED87-4EEC-8791-975B61DCA683}" type="presParOf" srcId="{FEA4A347-78C2-4C78-BC55-18C3FBDB1186}" destId="{9460771F-36F6-4A2F-8DB6-46272C468FA4}" srcOrd="1" destOrd="0" presId="urn:microsoft.com/office/officeart/2005/8/layout/orgChart1"/>
    <dgm:cxn modelId="{CFAB6A76-3507-49AE-BA9E-68A7B4409AD9}" type="presParOf" srcId="{9460771F-36F6-4A2F-8DB6-46272C468FA4}" destId="{BABAE87C-C165-4980-82DB-26E096B34C98}" srcOrd="0" destOrd="0" presId="urn:microsoft.com/office/officeart/2005/8/layout/orgChart1"/>
    <dgm:cxn modelId="{BDDA1B89-2CC9-43E2-AAA5-9B82D13C8DCF}" type="presParOf" srcId="{BABAE87C-C165-4980-82DB-26E096B34C98}" destId="{74190D13-B671-4D97-9B14-020F97167E0E}" srcOrd="0" destOrd="0" presId="urn:microsoft.com/office/officeart/2005/8/layout/orgChart1"/>
    <dgm:cxn modelId="{48A7E784-1DE8-4C51-AED1-D2D38AFA6206}" type="presParOf" srcId="{BABAE87C-C165-4980-82DB-26E096B34C98}" destId="{EF9A57CA-546D-444B-A4CC-619D1B9A83EA}" srcOrd="1" destOrd="0" presId="urn:microsoft.com/office/officeart/2005/8/layout/orgChart1"/>
    <dgm:cxn modelId="{49FD41DF-4F0A-4EEA-917D-43446BFF8958}" type="presParOf" srcId="{9460771F-36F6-4A2F-8DB6-46272C468FA4}" destId="{6833AC41-F604-4C54-AC61-23C1A05CDB27}" srcOrd="1" destOrd="0" presId="urn:microsoft.com/office/officeart/2005/8/layout/orgChart1"/>
    <dgm:cxn modelId="{D82EC66C-D943-4D8E-B5C7-F5DC349ECCDC}" type="presParOf" srcId="{9460771F-36F6-4A2F-8DB6-46272C468FA4}" destId="{3199F365-1344-4519-8800-6DEBB1B3A4F3}" srcOrd="2" destOrd="0" presId="urn:microsoft.com/office/officeart/2005/8/layout/orgChart1"/>
    <dgm:cxn modelId="{E81F2CCD-BC72-485A-BF2B-5409A1FBBF4D}" type="presParOf" srcId="{FEA4A347-78C2-4C78-BC55-18C3FBDB1186}" destId="{108A3498-D5FA-4A95-8E5C-FF65AAD144D9}" srcOrd="2" destOrd="0" presId="urn:microsoft.com/office/officeart/2005/8/layout/orgChart1"/>
    <dgm:cxn modelId="{BA63F749-7AFA-4D21-B5A1-90C52AA2CE0E}" type="presParOf" srcId="{FEA4A347-78C2-4C78-BC55-18C3FBDB1186}" destId="{1E166B09-A632-445A-8AEA-A67193B48D41}" srcOrd="3" destOrd="0" presId="urn:microsoft.com/office/officeart/2005/8/layout/orgChart1"/>
    <dgm:cxn modelId="{DCB4ECD1-4EB4-45AF-BA71-78FF7E23B79D}" type="presParOf" srcId="{1E166B09-A632-445A-8AEA-A67193B48D41}" destId="{A266D406-2E1D-42DB-A66B-273B512C01E5}" srcOrd="0" destOrd="0" presId="urn:microsoft.com/office/officeart/2005/8/layout/orgChart1"/>
    <dgm:cxn modelId="{243131C5-D8D4-4930-8A47-DA28552C611B}" type="presParOf" srcId="{A266D406-2E1D-42DB-A66B-273B512C01E5}" destId="{D25DDB0C-82F9-4086-AC1D-C7EEB2F6A609}" srcOrd="0" destOrd="0" presId="urn:microsoft.com/office/officeart/2005/8/layout/orgChart1"/>
    <dgm:cxn modelId="{81893872-CD0F-47E8-B60E-3B365078C299}" type="presParOf" srcId="{A266D406-2E1D-42DB-A66B-273B512C01E5}" destId="{97E6C5FA-412A-4DCD-A96C-2F65F4C3C752}" srcOrd="1" destOrd="0" presId="urn:microsoft.com/office/officeart/2005/8/layout/orgChart1"/>
    <dgm:cxn modelId="{51CDA5A0-D545-4BAE-96F8-606EE98E222C}" type="presParOf" srcId="{1E166B09-A632-445A-8AEA-A67193B48D41}" destId="{6068A189-C731-4029-8399-B379C68C98AC}" srcOrd="1" destOrd="0" presId="urn:microsoft.com/office/officeart/2005/8/layout/orgChart1"/>
    <dgm:cxn modelId="{AEFCA07A-7805-427A-9B4D-09E31C96FB8F}" type="presParOf" srcId="{6068A189-C731-4029-8399-B379C68C98AC}" destId="{FBB6D421-37C2-4015-ADF9-BC3A8B5AF12C}" srcOrd="0" destOrd="0" presId="urn:microsoft.com/office/officeart/2005/8/layout/orgChart1"/>
    <dgm:cxn modelId="{76BD5F71-ABC1-4764-99F3-3EF2BC53DDEF}" type="presParOf" srcId="{6068A189-C731-4029-8399-B379C68C98AC}" destId="{E3B10F82-E960-4577-BEF2-F6A000FA58C7}" srcOrd="1" destOrd="0" presId="urn:microsoft.com/office/officeart/2005/8/layout/orgChart1"/>
    <dgm:cxn modelId="{E77ECC7D-6419-48E5-93AA-84C7D3FB51DE}" type="presParOf" srcId="{E3B10F82-E960-4577-BEF2-F6A000FA58C7}" destId="{800A4173-E21B-4370-97AD-ED3DB8BE8D32}" srcOrd="0" destOrd="0" presId="urn:microsoft.com/office/officeart/2005/8/layout/orgChart1"/>
    <dgm:cxn modelId="{CA4EDB45-CCCB-47AD-BD70-8011644B6943}" type="presParOf" srcId="{800A4173-E21B-4370-97AD-ED3DB8BE8D32}" destId="{5F689AD8-3F4E-4F06-87D6-1469BE7C81F1}" srcOrd="0" destOrd="0" presId="urn:microsoft.com/office/officeart/2005/8/layout/orgChart1"/>
    <dgm:cxn modelId="{D299F19B-8D7D-4112-85E0-410AC61EE28C}" type="presParOf" srcId="{800A4173-E21B-4370-97AD-ED3DB8BE8D32}" destId="{C1214C34-34DA-4842-AA38-3D3D7A2F00CB}" srcOrd="1" destOrd="0" presId="urn:microsoft.com/office/officeart/2005/8/layout/orgChart1"/>
    <dgm:cxn modelId="{287D70B7-252A-499E-8DB1-B390206B9958}" type="presParOf" srcId="{E3B10F82-E960-4577-BEF2-F6A000FA58C7}" destId="{B0321995-1555-4C8F-BB06-4C4DCCE654E6}" srcOrd="1" destOrd="0" presId="urn:microsoft.com/office/officeart/2005/8/layout/orgChart1"/>
    <dgm:cxn modelId="{D1EF7DC9-F7D7-4E77-8482-9D942D49D891}" type="presParOf" srcId="{E3B10F82-E960-4577-BEF2-F6A000FA58C7}" destId="{315C251B-07E6-4294-A553-835CEA5A58B5}" srcOrd="2" destOrd="0" presId="urn:microsoft.com/office/officeart/2005/8/layout/orgChart1"/>
    <dgm:cxn modelId="{184FC961-C89D-4740-AEF7-DBAE37053AE5}" type="presParOf" srcId="{6068A189-C731-4029-8399-B379C68C98AC}" destId="{9F186306-2803-43B2-A7D0-D1E86F610694}" srcOrd="2" destOrd="0" presId="urn:microsoft.com/office/officeart/2005/8/layout/orgChart1"/>
    <dgm:cxn modelId="{DFC13495-D3A4-4318-8F7D-7660840DB9D9}" type="presParOf" srcId="{6068A189-C731-4029-8399-B379C68C98AC}" destId="{F0A1C069-B670-4043-B1B1-25EF631BDC75}" srcOrd="3" destOrd="0" presId="urn:microsoft.com/office/officeart/2005/8/layout/orgChart1"/>
    <dgm:cxn modelId="{EA58704D-4A2D-4F95-8336-B1F4611C23BE}" type="presParOf" srcId="{F0A1C069-B670-4043-B1B1-25EF631BDC75}" destId="{716E0A1B-ADD7-46A0-B851-BF6BEBFD00A7}" srcOrd="0" destOrd="0" presId="urn:microsoft.com/office/officeart/2005/8/layout/orgChart1"/>
    <dgm:cxn modelId="{A52908A8-D363-4065-B462-CCA983CFCADA}" type="presParOf" srcId="{716E0A1B-ADD7-46A0-B851-BF6BEBFD00A7}" destId="{7F26DEB1-055C-409C-B330-CC45B6D26F8B}" srcOrd="0" destOrd="0" presId="urn:microsoft.com/office/officeart/2005/8/layout/orgChart1"/>
    <dgm:cxn modelId="{B7CD8F46-B975-4774-B97E-4842EDB111D6}" type="presParOf" srcId="{716E0A1B-ADD7-46A0-B851-BF6BEBFD00A7}" destId="{793EEE7B-5D2C-4B51-9D53-6B11BF42ED71}" srcOrd="1" destOrd="0" presId="urn:microsoft.com/office/officeart/2005/8/layout/orgChart1"/>
    <dgm:cxn modelId="{1303BC3F-5142-484B-9CF0-1AF976A06098}" type="presParOf" srcId="{F0A1C069-B670-4043-B1B1-25EF631BDC75}" destId="{9BE0622C-9947-4801-BAF5-CDA3D449B29C}" srcOrd="1" destOrd="0" presId="urn:microsoft.com/office/officeart/2005/8/layout/orgChart1"/>
    <dgm:cxn modelId="{59989828-76F7-4644-AC02-CA5A4C3F9DAA}" type="presParOf" srcId="{F0A1C069-B670-4043-B1B1-25EF631BDC75}" destId="{6A9659A1-93DF-47D8-A03C-69B60AFE6D12}" srcOrd="2" destOrd="0" presId="urn:microsoft.com/office/officeart/2005/8/layout/orgChart1"/>
    <dgm:cxn modelId="{7E29A325-B1FE-4EC8-AA02-EB81FD05C43D}" type="presParOf" srcId="{6068A189-C731-4029-8399-B379C68C98AC}" destId="{BF818D01-152D-49F7-A934-CA78463D210B}" srcOrd="4" destOrd="0" presId="urn:microsoft.com/office/officeart/2005/8/layout/orgChart1"/>
    <dgm:cxn modelId="{0146AB09-32B1-4106-A42C-3C42C8900372}" type="presParOf" srcId="{6068A189-C731-4029-8399-B379C68C98AC}" destId="{5442EB61-BF60-4669-9F41-5A8D373E4B8F}" srcOrd="5" destOrd="0" presId="urn:microsoft.com/office/officeart/2005/8/layout/orgChart1"/>
    <dgm:cxn modelId="{22BBF9B7-3926-417C-A0F6-2D2F9B3ADEB1}" type="presParOf" srcId="{5442EB61-BF60-4669-9F41-5A8D373E4B8F}" destId="{FD08A316-5F23-447F-BCA8-619DDAD9F7A1}" srcOrd="0" destOrd="0" presId="urn:microsoft.com/office/officeart/2005/8/layout/orgChart1"/>
    <dgm:cxn modelId="{62758FD2-9804-4B57-A4ED-044E25A3CE3D}" type="presParOf" srcId="{FD08A316-5F23-447F-BCA8-619DDAD9F7A1}" destId="{A513DBDD-D757-4BB0-A211-0161278B6306}" srcOrd="0" destOrd="0" presId="urn:microsoft.com/office/officeart/2005/8/layout/orgChart1"/>
    <dgm:cxn modelId="{7AAA35CE-E771-419D-8A3E-33D0AE8FC827}" type="presParOf" srcId="{FD08A316-5F23-447F-BCA8-619DDAD9F7A1}" destId="{44437DA1-B29D-48DC-8847-CF597975C2B1}" srcOrd="1" destOrd="0" presId="urn:microsoft.com/office/officeart/2005/8/layout/orgChart1"/>
    <dgm:cxn modelId="{39CD386F-656D-4FE1-BB7C-3CFE217105AB}" type="presParOf" srcId="{5442EB61-BF60-4669-9F41-5A8D373E4B8F}" destId="{81D8E655-3EA1-4DAE-8D6C-F0B07B716DE1}" srcOrd="1" destOrd="0" presId="urn:microsoft.com/office/officeart/2005/8/layout/orgChart1"/>
    <dgm:cxn modelId="{8DB687A0-9345-4E09-A8A1-2A91B135FD6E}" type="presParOf" srcId="{5442EB61-BF60-4669-9F41-5A8D373E4B8F}" destId="{59461068-E21D-44BC-B9A3-A49ABCEE08C5}" srcOrd="2" destOrd="0" presId="urn:microsoft.com/office/officeart/2005/8/layout/orgChart1"/>
    <dgm:cxn modelId="{744E48C5-54BB-4C0A-83F7-C11930FFAB8B}" type="presParOf" srcId="{6068A189-C731-4029-8399-B379C68C98AC}" destId="{C6DFD41B-BB3E-4CA7-9162-1A2993F3FDFD}" srcOrd="6" destOrd="0" presId="urn:microsoft.com/office/officeart/2005/8/layout/orgChart1"/>
    <dgm:cxn modelId="{74286681-0E90-449C-A093-5C061F3ABBEE}" type="presParOf" srcId="{6068A189-C731-4029-8399-B379C68C98AC}" destId="{44C45913-88CD-42DF-933D-B577DBBDFF12}" srcOrd="7" destOrd="0" presId="urn:microsoft.com/office/officeart/2005/8/layout/orgChart1"/>
    <dgm:cxn modelId="{F6E18C49-4783-47E1-B64E-9BD7C18ADCA1}" type="presParOf" srcId="{44C45913-88CD-42DF-933D-B577DBBDFF12}" destId="{FF573049-4D2B-48E7-9D66-97F3A0B27ECA}" srcOrd="0" destOrd="0" presId="urn:microsoft.com/office/officeart/2005/8/layout/orgChart1"/>
    <dgm:cxn modelId="{ACEC9A9A-AA09-40E2-A1AB-7C7F556C8B4B}" type="presParOf" srcId="{FF573049-4D2B-48E7-9D66-97F3A0B27ECA}" destId="{B8AF7F9A-23A2-429F-82E8-AC48407C470F}" srcOrd="0" destOrd="0" presId="urn:microsoft.com/office/officeart/2005/8/layout/orgChart1"/>
    <dgm:cxn modelId="{3D54447F-DF6C-4F75-80BE-5A46CF5DA3DB}" type="presParOf" srcId="{FF573049-4D2B-48E7-9D66-97F3A0B27ECA}" destId="{DE2E90F7-C647-40A1-9E74-3225E1ECA77D}" srcOrd="1" destOrd="0" presId="urn:microsoft.com/office/officeart/2005/8/layout/orgChart1"/>
    <dgm:cxn modelId="{65FE6058-D790-4636-89E3-0C0D91B174B9}" type="presParOf" srcId="{44C45913-88CD-42DF-933D-B577DBBDFF12}" destId="{1DFA805B-486A-473D-AF1F-D773A822166E}" srcOrd="1" destOrd="0" presId="urn:microsoft.com/office/officeart/2005/8/layout/orgChart1"/>
    <dgm:cxn modelId="{3715B20A-5384-4479-947B-2A7B72D09221}" type="presParOf" srcId="{44C45913-88CD-42DF-933D-B577DBBDFF12}" destId="{A9274FCF-C06B-4341-8459-E4D301B7CF43}" srcOrd="2" destOrd="0" presId="urn:microsoft.com/office/officeart/2005/8/layout/orgChart1"/>
    <dgm:cxn modelId="{CEF750D1-CFE1-4B1B-BFA3-80F1AA9DD9F1}" type="presParOf" srcId="{1E166B09-A632-445A-8AEA-A67193B48D41}" destId="{4866F66F-E961-45E8-870B-179EBFDC9307}" srcOrd="2" destOrd="0" presId="urn:microsoft.com/office/officeart/2005/8/layout/orgChart1"/>
    <dgm:cxn modelId="{B3E7D0C7-E26B-4B9E-8C5D-FEFBCBDB9C51}" type="presParOf" srcId="{FEA4A347-78C2-4C78-BC55-18C3FBDB1186}" destId="{A49CDAC5-1DE7-41F8-9233-C21485B86608}" srcOrd="4" destOrd="0" presId="urn:microsoft.com/office/officeart/2005/8/layout/orgChart1"/>
    <dgm:cxn modelId="{ABAA4CC9-57E3-447C-A9BA-0B9616DDD7DA}" type="presParOf" srcId="{FEA4A347-78C2-4C78-BC55-18C3FBDB1186}" destId="{0637656C-2B4E-4341-9FCB-F69B67D5A81E}" srcOrd="5" destOrd="0" presId="urn:microsoft.com/office/officeart/2005/8/layout/orgChart1"/>
    <dgm:cxn modelId="{30E275BE-0C96-4531-B8A7-18C6698409D6}" type="presParOf" srcId="{0637656C-2B4E-4341-9FCB-F69B67D5A81E}" destId="{6111BFAE-91CC-4F8A-A566-C50C8EF14DF0}" srcOrd="0" destOrd="0" presId="urn:microsoft.com/office/officeart/2005/8/layout/orgChart1"/>
    <dgm:cxn modelId="{1E636F12-B37D-4990-96E7-4D24796E0F6C}" type="presParOf" srcId="{6111BFAE-91CC-4F8A-A566-C50C8EF14DF0}" destId="{3BE7CA60-734E-4581-BBD6-9A371EAAC4A5}" srcOrd="0" destOrd="0" presId="urn:microsoft.com/office/officeart/2005/8/layout/orgChart1"/>
    <dgm:cxn modelId="{6477E3B2-B789-4970-AD28-80D6197793FD}" type="presParOf" srcId="{6111BFAE-91CC-4F8A-A566-C50C8EF14DF0}" destId="{FEA154EE-7149-4B14-841C-6204126E52BB}" srcOrd="1" destOrd="0" presId="urn:microsoft.com/office/officeart/2005/8/layout/orgChart1"/>
    <dgm:cxn modelId="{1A5CE491-A707-44AC-A03A-13149ACF408E}" type="presParOf" srcId="{0637656C-2B4E-4341-9FCB-F69B67D5A81E}" destId="{22392517-E83D-4A8F-A839-993DDC6D18FD}" srcOrd="1" destOrd="0" presId="urn:microsoft.com/office/officeart/2005/8/layout/orgChart1"/>
    <dgm:cxn modelId="{60A503FB-81EC-42C6-B13A-7E282C7C7F2E}" type="presParOf" srcId="{22392517-E83D-4A8F-A839-993DDC6D18FD}" destId="{B30762BD-0CE8-421E-8A30-51AE29927334}" srcOrd="0" destOrd="0" presId="urn:microsoft.com/office/officeart/2005/8/layout/orgChart1"/>
    <dgm:cxn modelId="{BE88E6AB-37B7-4B9A-AAD3-5642ABBE0C71}" type="presParOf" srcId="{22392517-E83D-4A8F-A839-993DDC6D18FD}" destId="{CB14ACE0-2DDD-4441-88D2-402CA3A5B3A0}" srcOrd="1" destOrd="0" presId="urn:microsoft.com/office/officeart/2005/8/layout/orgChart1"/>
    <dgm:cxn modelId="{AA6B1E0B-3497-4CEF-BE85-2DAED0827A21}" type="presParOf" srcId="{CB14ACE0-2DDD-4441-88D2-402CA3A5B3A0}" destId="{BB959007-80EF-40FE-988F-5E65E6927AE1}" srcOrd="0" destOrd="0" presId="urn:microsoft.com/office/officeart/2005/8/layout/orgChart1"/>
    <dgm:cxn modelId="{30B388CE-B0A5-46A5-A983-100C03EC484D}" type="presParOf" srcId="{BB959007-80EF-40FE-988F-5E65E6927AE1}" destId="{E424ACD1-3769-419B-BBD5-12E898C9B13B}" srcOrd="0" destOrd="0" presId="urn:microsoft.com/office/officeart/2005/8/layout/orgChart1"/>
    <dgm:cxn modelId="{99BC0646-3A7E-4311-9705-3D54D34A698B}" type="presParOf" srcId="{BB959007-80EF-40FE-988F-5E65E6927AE1}" destId="{3887F907-A3AA-4AE8-B03C-0B57C92A918F}" srcOrd="1" destOrd="0" presId="urn:microsoft.com/office/officeart/2005/8/layout/orgChart1"/>
    <dgm:cxn modelId="{56EC16BA-34BF-4925-B6B0-ED89987C9C46}" type="presParOf" srcId="{CB14ACE0-2DDD-4441-88D2-402CA3A5B3A0}" destId="{5B18CAA6-C5E1-4567-9F1E-58B7115624D0}" srcOrd="1" destOrd="0" presId="urn:microsoft.com/office/officeart/2005/8/layout/orgChart1"/>
    <dgm:cxn modelId="{3D79A4EE-8856-472B-A689-5F06D6978428}" type="presParOf" srcId="{CB14ACE0-2DDD-4441-88D2-402CA3A5B3A0}" destId="{3A103FAA-6CD2-40B5-B297-9D28E303FCA0}" srcOrd="2" destOrd="0" presId="urn:microsoft.com/office/officeart/2005/8/layout/orgChart1"/>
    <dgm:cxn modelId="{34B42C60-1EFD-4A11-B2E6-70A02CC77FE2}" type="presParOf" srcId="{22392517-E83D-4A8F-A839-993DDC6D18FD}" destId="{AABD27E8-53BA-43B5-9C14-4AD69BB070B6}" srcOrd="2" destOrd="0" presId="urn:microsoft.com/office/officeart/2005/8/layout/orgChart1"/>
    <dgm:cxn modelId="{DF200EF8-9C52-4E24-9117-1E4626A2FD62}" type="presParOf" srcId="{22392517-E83D-4A8F-A839-993DDC6D18FD}" destId="{7BA06600-59BF-4473-A82E-C6D04C37E17A}" srcOrd="3" destOrd="0" presId="urn:microsoft.com/office/officeart/2005/8/layout/orgChart1"/>
    <dgm:cxn modelId="{1C9B5765-7EA1-4E12-A852-E79BB7CEE86B}" type="presParOf" srcId="{7BA06600-59BF-4473-A82E-C6D04C37E17A}" destId="{3069D62A-B884-4200-990D-0B9F8201652D}" srcOrd="0" destOrd="0" presId="urn:microsoft.com/office/officeart/2005/8/layout/orgChart1"/>
    <dgm:cxn modelId="{EE4A29A0-B1C2-4AB7-B40A-F23736289027}" type="presParOf" srcId="{3069D62A-B884-4200-990D-0B9F8201652D}" destId="{0FF4419E-5E3E-407C-BC24-5A6A11CBCCB1}" srcOrd="0" destOrd="0" presId="urn:microsoft.com/office/officeart/2005/8/layout/orgChart1"/>
    <dgm:cxn modelId="{D8D269EF-7817-4D29-8928-46C18B543892}" type="presParOf" srcId="{3069D62A-B884-4200-990D-0B9F8201652D}" destId="{30FBC852-01DD-4FD8-B26A-231F78D667BD}" srcOrd="1" destOrd="0" presId="urn:microsoft.com/office/officeart/2005/8/layout/orgChart1"/>
    <dgm:cxn modelId="{697C9BA5-37D3-480B-A4A0-CF058B833845}" type="presParOf" srcId="{7BA06600-59BF-4473-A82E-C6D04C37E17A}" destId="{5569AC94-8455-45CE-B53B-7FDB3E8A26F1}" srcOrd="1" destOrd="0" presId="urn:microsoft.com/office/officeart/2005/8/layout/orgChart1"/>
    <dgm:cxn modelId="{F4E6E9E4-0EA2-4DFC-8112-8448B35CD651}" type="presParOf" srcId="{7BA06600-59BF-4473-A82E-C6D04C37E17A}" destId="{DCE664FA-FADB-4D0A-9608-2693C1E1A464}" srcOrd="2" destOrd="0" presId="urn:microsoft.com/office/officeart/2005/8/layout/orgChart1"/>
    <dgm:cxn modelId="{2DBB4A84-D003-4CC3-95CE-29AF5EBE03A9}" type="presParOf" srcId="{22392517-E83D-4A8F-A839-993DDC6D18FD}" destId="{8F6137F6-E2C6-4121-A7A7-91082FAD8909}" srcOrd="4" destOrd="0" presId="urn:microsoft.com/office/officeart/2005/8/layout/orgChart1"/>
    <dgm:cxn modelId="{D2A2E435-6AD2-406C-9826-5F01510AD971}" type="presParOf" srcId="{22392517-E83D-4A8F-A839-993DDC6D18FD}" destId="{BA0C46BF-F15B-45AD-A2E2-78812582E07F}" srcOrd="5" destOrd="0" presId="urn:microsoft.com/office/officeart/2005/8/layout/orgChart1"/>
    <dgm:cxn modelId="{4CCA4F76-1F12-45A4-86DA-DBC63145A3BE}" type="presParOf" srcId="{BA0C46BF-F15B-45AD-A2E2-78812582E07F}" destId="{D38A092A-E6D2-405B-A950-5680B8D2E3B5}" srcOrd="0" destOrd="0" presId="urn:microsoft.com/office/officeart/2005/8/layout/orgChart1"/>
    <dgm:cxn modelId="{4D5314BE-E6F4-4189-90E7-0F8B1400D925}" type="presParOf" srcId="{D38A092A-E6D2-405B-A950-5680B8D2E3B5}" destId="{23478EF3-D482-45EC-BA9A-ED7893ACACEA}" srcOrd="0" destOrd="0" presId="urn:microsoft.com/office/officeart/2005/8/layout/orgChart1"/>
    <dgm:cxn modelId="{350CF0A7-63B6-442B-99CB-B272DFE5BD88}" type="presParOf" srcId="{D38A092A-E6D2-405B-A950-5680B8D2E3B5}" destId="{92F24FC7-1E2C-40B7-BDA4-DF9D86927878}" srcOrd="1" destOrd="0" presId="urn:microsoft.com/office/officeart/2005/8/layout/orgChart1"/>
    <dgm:cxn modelId="{76E80CE2-FEDC-479E-9C0E-9CA6726C99D4}" type="presParOf" srcId="{BA0C46BF-F15B-45AD-A2E2-78812582E07F}" destId="{E5A82A53-75C9-4F21-B898-8FF2B01AFCDD}" srcOrd="1" destOrd="0" presId="urn:microsoft.com/office/officeart/2005/8/layout/orgChart1"/>
    <dgm:cxn modelId="{74DDFF51-8A20-4306-9309-B6127BC838D0}" type="presParOf" srcId="{BA0C46BF-F15B-45AD-A2E2-78812582E07F}" destId="{08AE258A-FF64-4251-A356-6F6AABA117E0}" srcOrd="2" destOrd="0" presId="urn:microsoft.com/office/officeart/2005/8/layout/orgChart1"/>
    <dgm:cxn modelId="{33E6AE34-263E-4987-A1AF-DC9ACEF76DEE}" type="presParOf" srcId="{22392517-E83D-4A8F-A839-993DDC6D18FD}" destId="{E382D6F9-E2AC-4B15-A955-C74B3645358C}" srcOrd="6" destOrd="0" presId="urn:microsoft.com/office/officeart/2005/8/layout/orgChart1"/>
    <dgm:cxn modelId="{AFA99B1A-41D9-4452-A91D-DB5EBF826983}" type="presParOf" srcId="{22392517-E83D-4A8F-A839-993DDC6D18FD}" destId="{C9E49318-00A3-4672-9075-32E5F6FB2199}" srcOrd="7" destOrd="0" presId="urn:microsoft.com/office/officeart/2005/8/layout/orgChart1"/>
    <dgm:cxn modelId="{9F57EA8E-25DA-440F-AFAE-566BBAEE153B}" type="presParOf" srcId="{C9E49318-00A3-4672-9075-32E5F6FB2199}" destId="{36D367A6-417D-4F6B-8813-FB5C47C23F8F}" srcOrd="0" destOrd="0" presId="urn:microsoft.com/office/officeart/2005/8/layout/orgChart1"/>
    <dgm:cxn modelId="{CAB7E503-BE52-41A8-A7E1-5C39B481CC7A}" type="presParOf" srcId="{36D367A6-417D-4F6B-8813-FB5C47C23F8F}" destId="{8126F8CD-E125-4D70-9576-A73DEFDB8AB4}" srcOrd="0" destOrd="0" presId="urn:microsoft.com/office/officeart/2005/8/layout/orgChart1"/>
    <dgm:cxn modelId="{0366635F-A863-4A90-A795-EA12878BE948}" type="presParOf" srcId="{36D367A6-417D-4F6B-8813-FB5C47C23F8F}" destId="{B7D7DA18-1572-41C9-B2A6-88EA68176108}" srcOrd="1" destOrd="0" presId="urn:microsoft.com/office/officeart/2005/8/layout/orgChart1"/>
    <dgm:cxn modelId="{1690D2BF-2750-4FE5-AC0A-105827153618}" type="presParOf" srcId="{C9E49318-00A3-4672-9075-32E5F6FB2199}" destId="{8B291BF1-0F0C-419D-9C5D-2ECA1EE970E5}" srcOrd="1" destOrd="0" presId="urn:microsoft.com/office/officeart/2005/8/layout/orgChart1"/>
    <dgm:cxn modelId="{59C87C4D-ECF0-4B82-9208-E86B1AB6D1A9}" type="presParOf" srcId="{C9E49318-00A3-4672-9075-32E5F6FB2199}" destId="{8000E134-CD9C-4762-9984-CBA5D02E5D30}" srcOrd="2" destOrd="0" presId="urn:microsoft.com/office/officeart/2005/8/layout/orgChart1"/>
    <dgm:cxn modelId="{335C34B1-D8B7-46A0-887A-2C4A1C8ED4CF}" type="presParOf" srcId="{22392517-E83D-4A8F-A839-993DDC6D18FD}" destId="{7DF91376-0863-4CD0-B039-51FB57A45B57}" srcOrd="8" destOrd="0" presId="urn:microsoft.com/office/officeart/2005/8/layout/orgChart1"/>
    <dgm:cxn modelId="{5A19749F-8B9C-4634-9B40-EA1C81573455}" type="presParOf" srcId="{22392517-E83D-4A8F-A839-993DDC6D18FD}" destId="{CA849223-D689-461B-B2C6-259EBD35A058}" srcOrd="9" destOrd="0" presId="urn:microsoft.com/office/officeart/2005/8/layout/orgChart1"/>
    <dgm:cxn modelId="{D11236C1-628E-421E-81DF-99246BF5E0C2}" type="presParOf" srcId="{CA849223-D689-461B-B2C6-259EBD35A058}" destId="{6BDFDAF4-B32C-4652-A62E-FC0ECCDF16C1}" srcOrd="0" destOrd="0" presId="urn:microsoft.com/office/officeart/2005/8/layout/orgChart1"/>
    <dgm:cxn modelId="{90E3D965-83E6-4860-854D-11602F2BFC0A}" type="presParOf" srcId="{6BDFDAF4-B32C-4652-A62E-FC0ECCDF16C1}" destId="{D2CB1E6C-27B0-48FF-B3A3-CD42DE8227FF}" srcOrd="0" destOrd="0" presId="urn:microsoft.com/office/officeart/2005/8/layout/orgChart1"/>
    <dgm:cxn modelId="{CB7A48B5-D130-493C-892E-1989CFAE8ABD}" type="presParOf" srcId="{6BDFDAF4-B32C-4652-A62E-FC0ECCDF16C1}" destId="{543BFA77-449C-4A6B-9281-2F2C0A9141F4}" srcOrd="1" destOrd="0" presId="urn:microsoft.com/office/officeart/2005/8/layout/orgChart1"/>
    <dgm:cxn modelId="{6A76779A-E81C-4BDE-833F-A3A2628A5C5A}" type="presParOf" srcId="{CA849223-D689-461B-B2C6-259EBD35A058}" destId="{DE6F95A4-F6D7-43E2-B0D9-2DCF8B828EB4}" srcOrd="1" destOrd="0" presId="urn:microsoft.com/office/officeart/2005/8/layout/orgChart1"/>
    <dgm:cxn modelId="{53FD5154-27FC-4AC6-BDAB-8DDB487E3CFB}" type="presParOf" srcId="{CA849223-D689-461B-B2C6-259EBD35A058}" destId="{4DF7B98B-1014-4276-98F2-A2A88916FE84}" srcOrd="2" destOrd="0" presId="urn:microsoft.com/office/officeart/2005/8/layout/orgChart1"/>
    <dgm:cxn modelId="{591C9D24-4DE7-4A89-9558-4DEF9C21BEE8}" type="presParOf" srcId="{0637656C-2B4E-4341-9FCB-F69B67D5A81E}" destId="{60DDD9A3-6399-4BD3-9BD1-11749E441C70}" srcOrd="2" destOrd="0" presId="urn:microsoft.com/office/officeart/2005/8/layout/orgChart1"/>
    <dgm:cxn modelId="{A47187E7-B1A2-43BB-9933-2FBF116F37E4}" type="presParOf" srcId="{FEA4A347-78C2-4C78-BC55-18C3FBDB1186}" destId="{4E6090A7-7BE1-4E94-BF83-0B2BB9B29EE9}" srcOrd="6" destOrd="0" presId="urn:microsoft.com/office/officeart/2005/8/layout/orgChart1"/>
    <dgm:cxn modelId="{136EEA7A-8CCF-44E4-B8B5-A92914EF6335}" type="presParOf" srcId="{FEA4A347-78C2-4C78-BC55-18C3FBDB1186}" destId="{B7ED9FE4-87B8-4513-AAA7-447A89462F22}" srcOrd="7" destOrd="0" presId="urn:microsoft.com/office/officeart/2005/8/layout/orgChart1"/>
    <dgm:cxn modelId="{6E244DE6-4173-45FC-BFA2-9E769DB9F56C}" type="presParOf" srcId="{B7ED9FE4-87B8-4513-AAA7-447A89462F22}" destId="{FB11C367-7290-49CD-BCB4-BB62C1F39047}" srcOrd="0" destOrd="0" presId="urn:microsoft.com/office/officeart/2005/8/layout/orgChart1"/>
    <dgm:cxn modelId="{0D205B11-13C3-45E4-A29D-998E99D2644A}" type="presParOf" srcId="{FB11C367-7290-49CD-BCB4-BB62C1F39047}" destId="{4516C26A-BCD7-4046-BDD3-12C5925739F2}" srcOrd="0" destOrd="0" presId="urn:microsoft.com/office/officeart/2005/8/layout/orgChart1"/>
    <dgm:cxn modelId="{EB2460A1-FAD7-4CAA-89F5-B6DEB7D05FEE}" type="presParOf" srcId="{FB11C367-7290-49CD-BCB4-BB62C1F39047}" destId="{485C6BE7-8E22-44F0-87E0-86F4FD59821C}" srcOrd="1" destOrd="0" presId="urn:microsoft.com/office/officeart/2005/8/layout/orgChart1"/>
    <dgm:cxn modelId="{72617B15-645C-4F44-95B3-D98730404913}" type="presParOf" srcId="{B7ED9FE4-87B8-4513-AAA7-447A89462F22}" destId="{23C9BC1A-041B-4475-AB10-5B0270B4B554}" srcOrd="1" destOrd="0" presId="urn:microsoft.com/office/officeart/2005/8/layout/orgChart1"/>
    <dgm:cxn modelId="{FC3F3A54-7BEF-4C9C-A69F-5B688A346CD0}" type="presParOf" srcId="{23C9BC1A-041B-4475-AB10-5B0270B4B554}" destId="{8EC12873-5BED-4A1B-89EC-182A03CBC920}" srcOrd="0" destOrd="0" presId="urn:microsoft.com/office/officeart/2005/8/layout/orgChart1"/>
    <dgm:cxn modelId="{4EDD552B-6ED3-4F9D-B737-11A4913DDA03}" type="presParOf" srcId="{23C9BC1A-041B-4475-AB10-5B0270B4B554}" destId="{54240307-7FDB-4C27-AD20-26F63CEF7F80}" srcOrd="1" destOrd="0" presId="urn:microsoft.com/office/officeart/2005/8/layout/orgChart1"/>
    <dgm:cxn modelId="{814D1D35-C3F7-4964-A5A7-271F3D0B2389}" type="presParOf" srcId="{54240307-7FDB-4C27-AD20-26F63CEF7F80}" destId="{14373C0E-ED74-43DB-A7A1-7E0B00ECC1AF}" srcOrd="0" destOrd="0" presId="urn:microsoft.com/office/officeart/2005/8/layout/orgChart1"/>
    <dgm:cxn modelId="{6C64A5B3-A7E9-479C-98F8-0AB85A0EA853}" type="presParOf" srcId="{14373C0E-ED74-43DB-A7A1-7E0B00ECC1AF}" destId="{D8EA78F5-926C-4F6F-929F-3597F751E44D}" srcOrd="0" destOrd="0" presId="urn:microsoft.com/office/officeart/2005/8/layout/orgChart1"/>
    <dgm:cxn modelId="{CE130156-A49E-4F14-8695-45EC981BDA7A}" type="presParOf" srcId="{14373C0E-ED74-43DB-A7A1-7E0B00ECC1AF}" destId="{43B9B03B-BAFA-4980-8BED-F59E7323ACAB}" srcOrd="1" destOrd="0" presId="urn:microsoft.com/office/officeart/2005/8/layout/orgChart1"/>
    <dgm:cxn modelId="{F3DA4045-B688-4BA4-9C1D-F62980A5A1C7}" type="presParOf" srcId="{54240307-7FDB-4C27-AD20-26F63CEF7F80}" destId="{2EA53CC1-0CAA-48FF-8708-AD175B72EA14}" srcOrd="1" destOrd="0" presId="urn:microsoft.com/office/officeart/2005/8/layout/orgChart1"/>
    <dgm:cxn modelId="{55A018AC-C621-4895-A5AB-A01877951E31}" type="presParOf" srcId="{54240307-7FDB-4C27-AD20-26F63CEF7F80}" destId="{39D23897-2CB9-429B-BDF3-7A7B2988429B}" srcOrd="2" destOrd="0" presId="urn:microsoft.com/office/officeart/2005/8/layout/orgChart1"/>
    <dgm:cxn modelId="{651E0DD5-B295-4335-B25A-FF8880DCD6D4}" type="presParOf" srcId="{23C9BC1A-041B-4475-AB10-5B0270B4B554}" destId="{E78DFB43-C1EB-4464-A247-33D1DE6D4CA3}" srcOrd="2" destOrd="0" presId="urn:microsoft.com/office/officeart/2005/8/layout/orgChart1"/>
    <dgm:cxn modelId="{DA6A948E-F67A-4B33-B2E4-C32B3B02C56F}" type="presParOf" srcId="{23C9BC1A-041B-4475-AB10-5B0270B4B554}" destId="{B25D64A7-88A7-4861-9F27-4E0B3913B140}" srcOrd="3" destOrd="0" presId="urn:microsoft.com/office/officeart/2005/8/layout/orgChart1"/>
    <dgm:cxn modelId="{E9AB9E95-10D7-4F87-BFD2-E108B6565A47}" type="presParOf" srcId="{B25D64A7-88A7-4861-9F27-4E0B3913B140}" destId="{F06D2BA1-64D6-48E6-AD7A-E90A7DEEE23A}" srcOrd="0" destOrd="0" presId="urn:microsoft.com/office/officeart/2005/8/layout/orgChart1"/>
    <dgm:cxn modelId="{F98C223D-D731-4170-BCA9-F49F3A1F5614}" type="presParOf" srcId="{F06D2BA1-64D6-48E6-AD7A-E90A7DEEE23A}" destId="{14637EC9-A636-400D-B9FC-992CA64FF281}" srcOrd="0" destOrd="0" presId="urn:microsoft.com/office/officeart/2005/8/layout/orgChart1"/>
    <dgm:cxn modelId="{9E995DC9-8825-49A1-ADAE-7B04B84A11F2}" type="presParOf" srcId="{F06D2BA1-64D6-48E6-AD7A-E90A7DEEE23A}" destId="{9B3FC719-27BC-41C4-AA32-5114A5E5965D}" srcOrd="1" destOrd="0" presId="urn:microsoft.com/office/officeart/2005/8/layout/orgChart1"/>
    <dgm:cxn modelId="{4E905864-032A-4F1C-9EC2-554F1C366893}" type="presParOf" srcId="{B25D64A7-88A7-4861-9F27-4E0B3913B140}" destId="{F721AAE4-5C7B-4BC5-AC19-50185B307A66}" srcOrd="1" destOrd="0" presId="urn:microsoft.com/office/officeart/2005/8/layout/orgChart1"/>
    <dgm:cxn modelId="{DCA884E7-664C-4829-BAEB-43860A03531A}" type="presParOf" srcId="{B25D64A7-88A7-4861-9F27-4E0B3913B140}" destId="{5F69B09E-85DB-4A36-B201-4BA1AEE805F5}" srcOrd="2" destOrd="0" presId="urn:microsoft.com/office/officeart/2005/8/layout/orgChart1"/>
    <dgm:cxn modelId="{5504C83F-7D07-474C-8FBC-52C74A68EC50}" type="presParOf" srcId="{23C9BC1A-041B-4475-AB10-5B0270B4B554}" destId="{6310F08F-AB75-4954-A63F-9A8763EA7338}" srcOrd="4" destOrd="0" presId="urn:microsoft.com/office/officeart/2005/8/layout/orgChart1"/>
    <dgm:cxn modelId="{2C5B6EF2-43D0-4040-8B0E-77C1E98B7A2D}" type="presParOf" srcId="{23C9BC1A-041B-4475-AB10-5B0270B4B554}" destId="{AD266449-9A06-4373-9D3D-C074A7B74115}" srcOrd="5" destOrd="0" presId="urn:microsoft.com/office/officeart/2005/8/layout/orgChart1"/>
    <dgm:cxn modelId="{6767E69C-71CA-4CCE-B226-D59F1CE80749}" type="presParOf" srcId="{AD266449-9A06-4373-9D3D-C074A7B74115}" destId="{5BD2AFEA-C845-47E3-8FD9-C6F34E9EC627}" srcOrd="0" destOrd="0" presId="urn:microsoft.com/office/officeart/2005/8/layout/orgChart1"/>
    <dgm:cxn modelId="{13107F30-547A-4F29-ABEF-057B4D5DD95D}" type="presParOf" srcId="{5BD2AFEA-C845-47E3-8FD9-C6F34E9EC627}" destId="{CE29848C-00D2-4891-B48B-1896B97E7D63}" srcOrd="0" destOrd="0" presId="urn:microsoft.com/office/officeart/2005/8/layout/orgChart1"/>
    <dgm:cxn modelId="{AEBFE21B-7B57-4AF7-B815-0B0044E267A7}" type="presParOf" srcId="{5BD2AFEA-C845-47E3-8FD9-C6F34E9EC627}" destId="{8478C088-C5EA-4826-8C12-343133DC9B40}" srcOrd="1" destOrd="0" presId="urn:microsoft.com/office/officeart/2005/8/layout/orgChart1"/>
    <dgm:cxn modelId="{648E89D0-B781-4479-AC9F-9A31A1034DCF}" type="presParOf" srcId="{AD266449-9A06-4373-9D3D-C074A7B74115}" destId="{457335D3-AC68-494D-AAC0-FA54278BADFD}" srcOrd="1" destOrd="0" presId="urn:microsoft.com/office/officeart/2005/8/layout/orgChart1"/>
    <dgm:cxn modelId="{85E6DF87-0513-47C7-B1BE-E1E768CB33F1}" type="presParOf" srcId="{AD266449-9A06-4373-9D3D-C074A7B74115}" destId="{28FF4458-7C88-4EF7-8254-5BC036C2E121}" srcOrd="2" destOrd="0" presId="urn:microsoft.com/office/officeart/2005/8/layout/orgChart1"/>
    <dgm:cxn modelId="{FA2401F0-ED00-4573-9904-8A14A4E647B6}" type="presParOf" srcId="{B7ED9FE4-87B8-4513-AAA7-447A89462F22}" destId="{C2445999-A68D-42E8-8386-A0E5236ADE15}" srcOrd="2" destOrd="0" presId="urn:microsoft.com/office/officeart/2005/8/layout/orgChart1"/>
    <dgm:cxn modelId="{A29C3151-5662-4E45-98FD-80179D72A00C}" type="presParOf" srcId="{FEA4A347-78C2-4C78-BC55-18C3FBDB1186}" destId="{47FC9040-09EB-43F9-BF5F-8627B3B23481}" srcOrd="8" destOrd="0" presId="urn:microsoft.com/office/officeart/2005/8/layout/orgChart1"/>
    <dgm:cxn modelId="{451D1BA4-3301-47E4-888C-3168E789AADF}" type="presParOf" srcId="{FEA4A347-78C2-4C78-BC55-18C3FBDB1186}" destId="{0AA00141-C340-46D2-979D-1BEF1EC39757}" srcOrd="9" destOrd="0" presId="urn:microsoft.com/office/officeart/2005/8/layout/orgChart1"/>
    <dgm:cxn modelId="{38266F75-8A2D-42D1-B686-019D16F8533F}" type="presParOf" srcId="{0AA00141-C340-46D2-979D-1BEF1EC39757}" destId="{508B7234-63B4-4067-B9DE-5D5054720E06}" srcOrd="0" destOrd="0" presId="urn:microsoft.com/office/officeart/2005/8/layout/orgChart1"/>
    <dgm:cxn modelId="{A08AD70F-7385-4C43-B833-AB11923D3E4F}" type="presParOf" srcId="{508B7234-63B4-4067-B9DE-5D5054720E06}" destId="{8E9622FD-B93B-4808-AD85-CA5D879640B6}" srcOrd="0" destOrd="0" presId="urn:microsoft.com/office/officeart/2005/8/layout/orgChart1"/>
    <dgm:cxn modelId="{655083CF-E8FC-4E85-929A-BD19C04883C4}" type="presParOf" srcId="{508B7234-63B4-4067-B9DE-5D5054720E06}" destId="{A5EBB825-A995-4C48-AB61-BF1E01B6897E}" srcOrd="1" destOrd="0" presId="urn:microsoft.com/office/officeart/2005/8/layout/orgChart1"/>
    <dgm:cxn modelId="{B4470298-458E-462F-8617-B1550C5C6C8D}" type="presParOf" srcId="{0AA00141-C340-46D2-979D-1BEF1EC39757}" destId="{176CC44B-3ACF-4549-8D57-BB5F92447903}" srcOrd="1" destOrd="0" presId="urn:microsoft.com/office/officeart/2005/8/layout/orgChart1"/>
    <dgm:cxn modelId="{0FF35230-5582-4764-959A-454B98E18900}" type="presParOf" srcId="{176CC44B-3ACF-4549-8D57-BB5F92447903}" destId="{4925670C-576E-4C5B-8497-6F09B5AD7803}" srcOrd="0" destOrd="0" presId="urn:microsoft.com/office/officeart/2005/8/layout/orgChart1"/>
    <dgm:cxn modelId="{DEEE0440-5C3D-45CE-8AF7-6A19C369E76D}" type="presParOf" srcId="{176CC44B-3ACF-4549-8D57-BB5F92447903}" destId="{4F43CF28-4CE5-4C34-B39B-20937F14E51B}" srcOrd="1" destOrd="0" presId="urn:microsoft.com/office/officeart/2005/8/layout/orgChart1"/>
    <dgm:cxn modelId="{2BB37EFA-576F-4C3E-A8BC-F5443569B0CB}" type="presParOf" srcId="{4F43CF28-4CE5-4C34-B39B-20937F14E51B}" destId="{B71A1E99-0F15-4E46-A7B5-BF244AF23DBD}" srcOrd="0" destOrd="0" presId="urn:microsoft.com/office/officeart/2005/8/layout/orgChart1"/>
    <dgm:cxn modelId="{6DFD28F0-32C7-41A8-BCBA-F4BDDC2AB8AA}" type="presParOf" srcId="{B71A1E99-0F15-4E46-A7B5-BF244AF23DBD}" destId="{91E7817C-3B67-41D5-BFDC-2C8F5A89FC7F}" srcOrd="0" destOrd="0" presId="urn:microsoft.com/office/officeart/2005/8/layout/orgChart1"/>
    <dgm:cxn modelId="{B0B4594C-7C69-49CD-9BFD-C44B039FD5C7}" type="presParOf" srcId="{B71A1E99-0F15-4E46-A7B5-BF244AF23DBD}" destId="{D483BCC5-3F28-4575-800C-D8EDBD7F47B7}" srcOrd="1" destOrd="0" presId="urn:microsoft.com/office/officeart/2005/8/layout/orgChart1"/>
    <dgm:cxn modelId="{7AC70173-5BB0-433E-ACB4-5075BEBD75F3}" type="presParOf" srcId="{4F43CF28-4CE5-4C34-B39B-20937F14E51B}" destId="{1B59E502-1B1B-40EE-A0E0-179C36F1FF78}" srcOrd="1" destOrd="0" presId="urn:microsoft.com/office/officeart/2005/8/layout/orgChart1"/>
    <dgm:cxn modelId="{249A0F3C-F28E-4BC7-93AB-050BD8FDCF6E}" type="presParOf" srcId="{4F43CF28-4CE5-4C34-B39B-20937F14E51B}" destId="{2E689B74-3A5A-464B-954C-6D841A31D72D}" srcOrd="2" destOrd="0" presId="urn:microsoft.com/office/officeart/2005/8/layout/orgChart1"/>
    <dgm:cxn modelId="{C8CAFC58-CACD-4D41-8019-BE4C94C3D8C0}" type="presParOf" srcId="{0AA00141-C340-46D2-979D-1BEF1EC39757}" destId="{749E79DB-89F0-4B6A-9185-269EFDFB7CBE}" srcOrd="2" destOrd="0" presId="urn:microsoft.com/office/officeart/2005/8/layout/orgChart1"/>
    <dgm:cxn modelId="{06111D26-E9FD-48B1-835C-E9BCCAA017E4}" type="presParOf" srcId="{FEA4A347-78C2-4C78-BC55-18C3FBDB1186}" destId="{EC8DEB1C-9339-4EDE-B118-D82B0A96AB41}" srcOrd="10" destOrd="0" presId="urn:microsoft.com/office/officeart/2005/8/layout/orgChart1"/>
    <dgm:cxn modelId="{7BA0EB20-E683-4BCF-BAE7-5A5EA37EE63D}" type="presParOf" srcId="{FEA4A347-78C2-4C78-BC55-18C3FBDB1186}" destId="{7E8FBB15-D908-49CD-B149-AA5F7BE0E96A}" srcOrd="11" destOrd="0" presId="urn:microsoft.com/office/officeart/2005/8/layout/orgChart1"/>
    <dgm:cxn modelId="{16A8E3D7-8178-447A-9BAF-33790AF6B346}" type="presParOf" srcId="{7E8FBB15-D908-49CD-B149-AA5F7BE0E96A}" destId="{F6BA6587-9196-4A67-B584-DC339112A749}" srcOrd="0" destOrd="0" presId="urn:microsoft.com/office/officeart/2005/8/layout/orgChart1"/>
    <dgm:cxn modelId="{C368E566-6E44-4B8B-BDC5-E5CA49766483}" type="presParOf" srcId="{F6BA6587-9196-4A67-B584-DC339112A749}" destId="{CA17C6E2-19F5-4B39-B8F5-982CCC32E492}" srcOrd="0" destOrd="0" presId="urn:microsoft.com/office/officeart/2005/8/layout/orgChart1"/>
    <dgm:cxn modelId="{37C91738-2C40-40C9-9888-9D2C6BB69E89}" type="presParOf" srcId="{F6BA6587-9196-4A67-B584-DC339112A749}" destId="{CB1A7485-9DA0-4063-A2D3-A9ABFDAC3ACC}" srcOrd="1" destOrd="0" presId="urn:microsoft.com/office/officeart/2005/8/layout/orgChart1"/>
    <dgm:cxn modelId="{88C07036-D208-4FEB-910F-91659A73B0FE}" type="presParOf" srcId="{7E8FBB15-D908-49CD-B149-AA5F7BE0E96A}" destId="{75BC5E8F-8C47-43D1-8E9B-FEA4C8426092}" srcOrd="1" destOrd="0" presId="urn:microsoft.com/office/officeart/2005/8/layout/orgChart1"/>
    <dgm:cxn modelId="{41548EF8-95BD-43CF-BA08-636DB81FDD8E}" type="presParOf" srcId="{7E8FBB15-D908-49CD-B149-AA5F7BE0E96A}" destId="{4E638315-43A8-4EC7-81F1-9317F2301419}" srcOrd="2" destOrd="0" presId="urn:microsoft.com/office/officeart/2005/8/layout/orgChart1"/>
    <dgm:cxn modelId="{6A1A61E7-EBE2-452C-86DD-64845CB518B8}" type="presParOf" srcId="{FEA4A347-78C2-4C78-BC55-18C3FBDB1186}" destId="{7DB8BDE2-7698-4B9F-839C-79CF395A1C39}" srcOrd="12" destOrd="0" presId="urn:microsoft.com/office/officeart/2005/8/layout/orgChart1"/>
    <dgm:cxn modelId="{41100D26-F21F-416E-81AC-12C9054ED365}" type="presParOf" srcId="{FEA4A347-78C2-4C78-BC55-18C3FBDB1186}" destId="{A859B69F-17DA-4C1A-A946-F747865CD743}" srcOrd="13" destOrd="0" presId="urn:microsoft.com/office/officeart/2005/8/layout/orgChart1"/>
    <dgm:cxn modelId="{E4F21FD6-CC46-42BE-9505-D0F40ED64EE5}" type="presParOf" srcId="{A859B69F-17DA-4C1A-A946-F747865CD743}" destId="{E9C03D89-3E5C-401C-84E2-1C47261C910F}" srcOrd="0" destOrd="0" presId="urn:microsoft.com/office/officeart/2005/8/layout/orgChart1"/>
    <dgm:cxn modelId="{19507FF4-20E7-492B-A8B7-8025470B8E51}" type="presParOf" srcId="{E9C03D89-3E5C-401C-84E2-1C47261C910F}" destId="{FEC45018-DDC7-4330-A10F-263BBD9A2762}" srcOrd="0" destOrd="0" presId="urn:microsoft.com/office/officeart/2005/8/layout/orgChart1"/>
    <dgm:cxn modelId="{DB26512A-C665-485B-B32F-D73FFDF8DF3C}" type="presParOf" srcId="{E9C03D89-3E5C-401C-84E2-1C47261C910F}" destId="{F7CF33D4-BED0-4DB2-B69F-C05C3C61069F}" srcOrd="1" destOrd="0" presId="urn:microsoft.com/office/officeart/2005/8/layout/orgChart1"/>
    <dgm:cxn modelId="{E9DCB3B9-D71A-40E4-B288-D9581721164D}" type="presParOf" srcId="{A859B69F-17DA-4C1A-A946-F747865CD743}" destId="{93BE2BC5-80B9-40F9-8C3A-DD08DCA44D44}" srcOrd="1" destOrd="0" presId="urn:microsoft.com/office/officeart/2005/8/layout/orgChart1"/>
    <dgm:cxn modelId="{091B7BF9-1170-4A8D-B048-264A9A9F91EF}" type="presParOf" srcId="{A859B69F-17DA-4C1A-A946-F747865CD743}" destId="{082ED207-FCF3-4C49-A6C2-5E653C8422FC}" srcOrd="2" destOrd="0" presId="urn:microsoft.com/office/officeart/2005/8/layout/orgChart1"/>
    <dgm:cxn modelId="{85E615BC-A90D-4728-BC8B-072B5445846C}" type="presParOf" srcId="{E84E661A-4056-42CA-9AC8-9A5219223678}" destId="{DD12FF2E-72D5-4FBB-B00D-D5A8955A9689}" srcOrd="2" destOrd="0" presId="urn:microsoft.com/office/officeart/2005/8/layout/orgChart1"/>
    <dgm:cxn modelId="{3673DBFB-93FD-4AE3-8577-CC5CAA2B3764}" type="presParOf" srcId="{BC2710BF-A953-4616-B6D5-B4D2717363FC}" destId="{DD4E786C-4CC5-4DDC-9377-75217206BDBD}" srcOrd="2" destOrd="0" presId="urn:microsoft.com/office/officeart/2005/8/layout/orgChart1"/>
    <dgm:cxn modelId="{317618E0-E82D-4122-9EF6-E0B6B45444CC}" type="presParOf" srcId="{BC2710BF-A953-4616-B6D5-B4D2717363FC}" destId="{F9BEE888-744D-4068-8097-A2BEDBEBE52D}" srcOrd="3" destOrd="0" presId="urn:microsoft.com/office/officeart/2005/8/layout/orgChart1"/>
    <dgm:cxn modelId="{AE33651C-88B5-4169-8AE3-37DE1B39B2F7}" type="presParOf" srcId="{F9BEE888-744D-4068-8097-A2BEDBEBE52D}" destId="{6F5D9013-18F9-4EA7-9E78-07AF2A184D75}" srcOrd="0" destOrd="0" presId="urn:microsoft.com/office/officeart/2005/8/layout/orgChart1"/>
    <dgm:cxn modelId="{A8880690-7C31-461F-94F3-DCC3E907EE53}" type="presParOf" srcId="{6F5D9013-18F9-4EA7-9E78-07AF2A184D75}" destId="{EE96A239-36E0-4F30-89EA-9ADBB6268296}" srcOrd="0" destOrd="0" presId="urn:microsoft.com/office/officeart/2005/8/layout/orgChart1"/>
    <dgm:cxn modelId="{11BEEA54-7233-4B4A-8112-BA748E51F64B}" type="presParOf" srcId="{6F5D9013-18F9-4EA7-9E78-07AF2A184D75}" destId="{E9ADBA26-22A9-4C50-A66A-500A5E50761F}" srcOrd="1" destOrd="0" presId="urn:microsoft.com/office/officeart/2005/8/layout/orgChart1"/>
    <dgm:cxn modelId="{8409F924-9252-4DC2-9B07-27EC69CBCF8A}" type="presParOf" srcId="{F9BEE888-744D-4068-8097-A2BEDBEBE52D}" destId="{943FEA4F-C67E-4FA3-A8FB-CDD9A2F03C88}" srcOrd="1" destOrd="0" presId="urn:microsoft.com/office/officeart/2005/8/layout/orgChart1"/>
    <dgm:cxn modelId="{C8B7D76E-350A-4F93-8D60-50001BB1DA23}" type="presParOf" srcId="{943FEA4F-C67E-4FA3-A8FB-CDD9A2F03C88}" destId="{71AE4712-E5EC-492E-8ABD-1CE801F133C6}" srcOrd="0" destOrd="0" presId="urn:microsoft.com/office/officeart/2005/8/layout/orgChart1"/>
    <dgm:cxn modelId="{E097F7C2-1C10-4ACB-BACD-A629ED986C1C}" type="presParOf" srcId="{943FEA4F-C67E-4FA3-A8FB-CDD9A2F03C88}" destId="{477A12DE-E618-4EB1-8EC6-62491775857A}" srcOrd="1" destOrd="0" presId="urn:microsoft.com/office/officeart/2005/8/layout/orgChart1"/>
    <dgm:cxn modelId="{17A65CE2-2EF1-410F-94A9-AD2684474E46}" type="presParOf" srcId="{477A12DE-E618-4EB1-8EC6-62491775857A}" destId="{797E0AD7-3E1A-44F4-9ABC-1573E9A1BD09}" srcOrd="0" destOrd="0" presId="urn:microsoft.com/office/officeart/2005/8/layout/orgChart1"/>
    <dgm:cxn modelId="{55ED053D-EE3D-4206-BB51-0837A40021AE}" type="presParOf" srcId="{797E0AD7-3E1A-44F4-9ABC-1573E9A1BD09}" destId="{48B7EAC1-D4AE-4586-A695-E79DE79915B7}" srcOrd="0" destOrd="0" presId="urn:microsoft.com/office/officeart/2005/8/layout/orgChart1"/>
    <dgm:cxn modelId="{F79C9B36-25C3-4AFE-90D1-A9609E52ACD4}" type="presParOf" srcId="{797E0AD7-3E1A-44F4-9ABC-1573E9A1BD09}" destId="{BB42096A-6E3A-497E-87DA-4D0A492DB566}" srcOrd="1" destOrd="0" presId="urn:microsoft.com/office/officeart/2005/8/layout/orgChart1"/>
    <dgm:cxn modelId="{29441276-6A04-4697-B3CB-C7A6C705F04C}" type="presParOf" srcId="{477A12DE-E618-4EB1-8EC6-62491775857A}" destId="{F054023C-ADE4-40DE-83AA-080C130838E9}" srcOrd="1" destOrd="0" presId="urn:microsoft.com/office/officeart/2005/8/layout/orgChart1"/>
    <dgm:cxn modelId="{3C59102D-1814-450B-9979-17E268575D42}" type="presParOf" srcId="{F054023C-ADE4-40DE-83AA-080C130838E9}" destId="{93E9782C-0B97-40DD-9267-D13CFC6DBCDB}" srcOrd="0" destOrd="0" presId="urn:microsoft.com/office/officeart/2005/8/layout/orgChart1"/>
    <dgm:cxn modelId="{93578E25-7C33-477A-9155-0FB6BE348E16}" type="presParOf" srcId="{F054023C-ADE4-40DE-83AA-080C130838E9}" destId="{AD05E3FD-F204-4815-ACD7-4864E6EAC0C7}" srcOrd="1" destOrd="0" presId="urn:microsoft.com/office/officeart/2005/8/layout/orgChart1"/>
    <dgm:cxn modelId="{3F1F7D05-17D5-4A78-B171-0979301A582D}" type="presParOf" srcId="{AD05E3FD-F204-4815-ACD7-4864E6EAC0C7}" destId="{97C67F66-BDEB-4504-B308-F386197E011F}" srcOrd="0" destOrd="0" presId="urn:microsoft.com/office/officeart/2005/8/layout/orgChart1"/>
    <dgm:cxn modelId="{A8CF9641-328C-44A6-A0FC-90F9D341A4CD}" type="presParOf" srcId="{97C67F66-BDEB-4504-B308-F386197E011F}" destId="{82210FFB-DD7D-48FD-98FE-C60C90C3257D}" srcOrd="0" destOrd="0" presId="urn:microsoft.com/office/officeart/2005/8/layout/orgChart1"/>
    <dgm:cxn modelId="{DAA5ED5F-2A45-4F2F-B286-4188AFA89E4D}" type="presParOf" srcId="{97C67F66-BDEB-4504-B308-F386197E011F}" destId="{7004C848-B8B0-4ACE-9AF7-A19619C399E9}" srcOrd="1" destOrd="0" presId="urn:microsoft.com/office/officeart/2005/8/layout/orgChart1"/>
    <dgm:cxn modelId="{E057CE9C-B702-47E1-A323-35B498B724A0}" type="presParOf" srcId="{AD05E3FD-F204-4815-ACD7-4864E6EAC0C7}" destId="{AECA9FA2-112F-4FF2-B3B6-549171C32544}" srcOrd="1" destOrd="0" presId="urn:microsoft.com/office/officeart/2005/8/layout/orgChart1"/>
    <dgm:cxn modelId="{DBF47611-5471-458A-B206-1B6DB4D1A227}" type="presParOf" srcId="{AD05E3FD-F204-4815-ACD7-4864E6EAC0C7}" destId="{CCD0BC29-266C-4061-A75C-1FB78EAB2165}" srcOrd="2" destOrd="0" presId="urn:microsoft.com/office/officeart/2005/8/layout/orgChart1"/>
    <dgm:cxn modelId="{0527DA7E-5008-4888-A761-F887FFC3AD10}" type="presParOf" srcId="{F054023C-ADE4-40DE-83AA-080C130838E9}" destId="{5BB66E61-892E-4D71-9BF9-75D9E150A836}" srcOrd="2" destOrd="0" presId="urn:microsoft.com/office/officeart/2005/8/layout/orgChart1"/>
    <dgm:cxn modelId="{4BDE3489-2A84-45BA-9010-D74C45075E1F}" type="presParOf" srcId="{F054023C-ADE4-40DE-83AA-080C130838E9}" destId="{05CBF18B-0A08-4973-9F44-EA220DCF9169}" srcOrd="3" destOrd="0" presId="urn:microsoft.com/office/officeart/2005/8/layout/orgChart1"/>
    <dgm:cxn modelId="{87826B95-5BAD-4EB9-8E00-7A6D23BFC56F}" type="presParOf" srcId="{05CBF18B-0A08-4973-9F44-EA220DCF9169}" destId="{9894BA34-ABC6-4463-87A7-EE16182EFC56}" srcOrd="0" destOrd="0" presId="urn:microsoft.com/office/officeart/2005/8/layout/orgChart1"/>
    <dgm:cxn modelId="{4B9E6F26-AD7E-4B84-9465-EC9B6C0E9C37}" type="presParOf" srcId="{9894BA34-ABC6-4463-87A7-EE16182EFC56}" destId="{6BD8C64F-9C06-4DF5-87EF-51A35090459E}" srcOrd="0" destOrd="0" presId="urn:microsoft.com/office/officeart/2005/8/layout/orgChart1"/>
    <dgm:cxn modelId="{5B931554-F0F7-4A36-B73B-AE69177CCC85}" type="presParOf" srcId="{9894BA34-ABC6-4463-87A7-EE16182EFC56}" destId="{5D7D6A42-B686-4BE4-810C-64F4D06E19D6}" srcOrd="1" destOrd="0" presId="urn:microsoft.com/office/officeart/2005/8/layout/orgChart1"/>
    <dgm:cxn modelId="{540293AA-9719-420F-8E91-E55BD628D773}" type="presParOf" srcId="{05CBF18B-0A08-4973-9F44-EA220DCF9169}" destId="{13041019-9FEA-410F-9606-0EF9AD75D8AE}" srcOrd="1" destOrd="0" presId="urn:microsoft.com/office/officeart/2005/8/layout/orgChart1"/>
    <dgm:cxn modelId="{A91D555E-AFFB-4103-AF5E-528D89E63147}" type="presParOf" srcId="{05CBF18B-0A08-4973-9F44-EA220DCF9169}" destId="{16B5783D-877F-4BB7-92CA-141365A4B161}" srcOrd="2" destOrd="0" presId="urn:microsoft.com/office/officeart/2005/8/layout/orgChart1"/>
    <dgm:cxn modelId="{858BBD99-B1D9-4527-9AF4-CBF5197410B3}" type="presParOf" srcId="{F054023C-ADE4-40DE-83AA-080C130838E9}" destId="{CBCB55BC-1C0A-4CE8-A87C-0DF3B35AAD2A}" srcOrd="4" destOrd="0" presId="urn:microsoft.com/office/officeart/2005/8/layout/orgChart1"/>
    <dgm:cxn modelId="{43CF3A82-71AA-431E-A9EA-916605B1EF72}" type="presParOf" srcId="{F054023C-ADE4-40DE-83AA-080C130838E9}" destId="{9BFC7D6F-44A4-4543-81C7-27064ABF7B73}" srcOrd="5" destOrd="0" presId="urn:microsoft.com/office/officeart/2005/8/layout/orgChart1"/>
    <dgm:cxn modelId="{EBB9C81B-1223-4772-81DE-9CD030339CE9}" type="presParOf" srcId="{9BFC7D6F-44A4-4543-81C7-27064ABF7B73}" destId="{2AF75DEF-E9BB-41B0-BC16-00B843899CEC}" srcOrd="0" destOrd="0" presId="urn:microsoft.com/office/officeart/2005/8/layout/orgChart1"/>
    <dgm:cxn modelId="{B15C946A-88E2-4AF9-A321-4769B15C9F91}" type="presParOf" srcId="{2AF75DEF-E9BB-41B0-BC16-00B843899CEC}" destId="{051028E1-3B7F-4E95-9FBA-3FA781B43A6D}" srcOrd="0" destOrd="0" presId="urn:microsoft.com/office/officeart/2005/8/layout/orgChart1"/>
    <dgm:cxn modelId="{BB70883D-4C8D-4430-9487-465EBD906180}" type="presParOf" srcId="{2AF75DEF-E9BB-41B0-BC16-00B843899CEC}" destId="{E5057D7E-DA29-4E8A-9ECF-FE1D99CDB650}" srcOrd="1" destOrd="0" presId="urn:microsoft.com/office/officeart/2005/8/layout/orgChart1"/>
    <dgm:cxn modelId="{DA713C83-FB49-4D12-A4DF-76CF5B4131BB}" type="presParOf" srcId="{9BFC7D6F-44A4-4543-81C7-27064ABF7B73}" destId="{7EB27AE1-873D-4D35-9DF5-AC586FF7C9FB}" srcOrd="1" destOrd="0" presId="urn:microsoft.com/office/officeart/2005/8/layout/orgChart1"/>
    <dgm:cxn modelId="{5898E41B-C002-49C8-B8C0-199EB36EDD54}" type="presParOf" srcId="{9BFC7D6F-44A4-4543-81C7-27064ABF7B73}" destId="{EC3A156C-CABD-4BB2-B836-468A7823134F}" srcOrd="2" destOrd="0" presId="urn:microsoft.com/office/officeart/2005/8/layout/orgChart1"/>
    <dgm:cxn modelId="{FE92BF2F-C833-4196-AD80-5B6FD625409E}" type="presParOf" srcId="{477A12DE-E618-4EB1-8EC6-62491775857A}" destId="{E3B351BD-3FA0-471F-AF29-45401C8A0C06}" srcOrd="2" destOrd="0" presId="urn:microsoft.com/office/officeart/2005/8/layout/orgChart1"/>
    <dgm:cxn modelId="{00E8048B-3014-41B8-B96C-438DC5EBC5CA}" type="presParOf" srcId="{943FEA4F-C67E-4FA3-A8FB-CDD9A2F03C88}" destId="{88EB6A4B-FDAC-4D46-A3BF-2D8D9F5BE1AC}" srcOrd="2" destOrd="0" presId="urn:microsoft.com/office/officeart/2005/8/layout/orgChart1"/>
    <dgm:cxn modelId="{D4E4208A-EE05-4AEE-BF1D-BF17255AAB2E}" type="presParOf" srcId="{943FEA4F-C67E-4FA3-A8FB-CDD9A2F03C88}" destId="{73582DE7-77C7-4D83-BF97-C39290FFCE29}" srcOrd="3" destOrd="0" presId="urn:microsoft.com/office/officeart/2005/8/layout/orgChart1"/>
    <dgm:cxn modelId="{65CB025A-96D7-4F92-85CA-1ECA90EC8768}" type="presParOf" srcId="{73582DE7-77C7-4D83-BF97-C39290FFCE29}" destId="{F869AF1B-7B52-452B-B6CD-24AE2FA737C8}" srcOrd="0" destOrd="0" presId="urn:microsoft.com/office/officeart/2005/8/layout/orgChart1"/>
    <dgm:cxn modelId="{852D2A42-B418-46C7-A61E-5A1A07CAB9D0}" type="presParOf" srcId="{F869AF1B-7B52-452B-B6CD-24AE2FA737C8}" destId="{E827EA00-4277-493D-AB70-2FE18A558F11}" srcOrd="0" destOrd="0" presId="urn:microsoft.com/office/officeart/2005/8/layout/orgChart1"/>
    <dgm:cxn modelId="{67E12C2C-FA07-44E6-8DFC-BF040E58EE82}" type="presParOf" srcId="{F869AF1B-7B52-452B-B6CD-24AE2FA737C8}" destId="{4170D3EB-1408-4837-AEC1-6A6FEBE56DB6}" srcOrd="1" destOrd="0" presId="urn:microsoft.com/office/officeart/2005/8/layout/orgChart1"/>
    <dgm:cxn modelId="{A21E3C58-C652-4339-ACFD-40D0FFCAE463}" type="presParOf" srcId="{73582DE7-77C7-4D83-BF97-C39290FFCE29}" destId="{486ED732-B81F-462E-B7D2-451AEEB7213D}" srcOrd="1" destOrd="0" presId="urn:microsoft.com/office/officeart/2005/8/layout/orgChart1"/>
    <dgm:cxn modelId="{A782FE38-5954-465E-8D61-D9AA38B57C6C}" type="presParOf" srcId="{486ED732-B81F-462E-B7D2-451AEEB7213D}" destId="{1052504C-6A3A-4AF5-A485-3AD4F2364499}" srcOrd="0" destOrd="0" presId="urn:microsoft.com/office/officeart/2005/8/layout/orgChart1"/>
    <dgm:cxn modelId="{000A914A-58F4-4D00-B01C-AA45793B70A8}" type="presParOf" srcId="{486ED732-B81F-462E-B7D2-451AEEB7213D}" destId="{74867E1E-F604-45B1-97FA-8FAF07039E29}" srcOrd="1" destOrd="0" presId="urn:microsoft.com/office/officeart/2005/8/layout/orgChart1"/>
    <dgm:cxn modelId="{D53FA9DA-BAE6-401A-AA35-3059581B1771}" type="presParOf" srcId="{74867E1E-F604-45B1-97FA-8FAF07039E29}" destId="{272DCCEB-2FDC-4329-B510-DFF0A2FAB239}" srcOrd="0" destOrd="0" presId="urn:microsoft.com/office/officeart/2005/8/layout/orgChart1"/>
    <dgm:cxn modelId="{FC836A09-5CB1-4E21-BB25-97185308BAC7}" type="presParOf" srcId="{272DCCEB-2FDC-4329-B510-DFF0A2FAB239}" destId="{047AC5C2-7D1E-41EF-933F-3C5E48ABF17F}" srcOrd="0" destOrd="0" presId="urn:microsoft.com/office/officeart/2005/8/layout/orgChart1"/>
    <dgm:cxn modelId="{B452BA6C-7F13-4C48-AF47-A173761C8E50}" type="presParOf" srcId="{272DCCEB-2FDC-4329-B510-DFF0A2FAB239}" destId="{7BEA3F0C-A844-444F-B680-339D72C9D39B}" srcOrd="1" destOrd="0" presId="urn:microsoft.com/office/officeart/2005/8/layout/orgChart1"/>
    <dgm:cxn modelId="{AD71DA99-D234-4B40-B3D0-5885F08E517A}" type="presParOf" srcId="{74867E1E-F604-45B1-97FA-8FAF07039E29}" destId="{9BA95EFC-8806-43E4-921A-38191E794695}" srcOrd="1" destOrd="0" presId="urn:microsoft.com/office/officeart/2005/8/layout/orgChart1"/>
    <dgm:cxn modelId="{ED0D27B8-F7F4-43B8-96AC-48C994FE1726}" type="presParOf" srcId="{74867E1E-F604-45B1-97FA-8FAF07039E29}" destId="{A3E06100-C943-47D0-80C1-0D8D323CFCD5}" srcOrd="2" destOrd="0" presId="urn:microsoft.com/office/officeart/2005/8/layout/orgChart1"/>
    <dgm:cxn modelId="{34B4EAEA-8F88-41DB-81E2-F9DD71EA1587}" type="presParOf" srcId="{486ED732-B81F-462E-B7D2-451AEEB7213D}" destId="{67ED28DE-F075-407F-ABF0-46CC557D3930}" srcOrd="2" destOrd="0" presId="urn:microsoft.com/office/officeart/2005/8/layout/orgChart1"/>
    <dgm:cxn modelId="{320A5BA5-050E-4E94-B4EB-FAE42BECA728}" type="presParOf" srcId="{486ED732-B81F-462E-B7D2-451AEEB7213D}" destId="{964FF7A6-C1A9-4BF6-950B-646198521145}" srcOrd="3" destOrd="0" presId="urn:microsoft.com/office/officeart/2005/8/layout/orgChart1"/>
    <dgm:cxn modelId="{CF3B20DA-85C1-44F4-8E54-BF74580E539F}" type="presParOf" srcId="{964FF7A6-C1A9-4BF6-950B-646198521145}" destId="{6D6A0322-47CE-49C8-9C51-837EA599A3D1}" srcOrd="0" destOrd="0" presId="urn:microsoft.com/office/officeart/2005/8/layout/orgChart1"/>
    <dgm:cxn modelId="{781F4866-FB2A-4888-AFBC-B6BA7194D76E}" type="presParOf" srcId="{6D6A0322-47CE-49C8-9C51-837EA599A3D1}" destId="{0582C84B-C7D8-47BE-99A8-71F6FE9EF34E}" srcOrd="0" destOrd="0" presId="urn:microsoft.com/office/officeart/2005/8/layout/orgChart1"/>
    <dgm:cxn modelId="{33F76011-DEC5-4711-BB89-F8D795DD5236}" type="presParOf" srcId="{6D6A0322-47CE-49C8-9C51-837EA599A3D1}" destId="{E023B569-04B5-4706-86DA-2B25FE4253A6}" srcOrd="1" destOrd="0" presId="urn:microsoft.com/office/officeart/2005/8/layout/orgChart1"/>
    <dgm:cxn modelId="{6B5BCBDA-4AD8-48E2-9815-A5B3BEF2E1C9}" type="presParOf" srcId="{964FF7A6-C1A9-4BF6-950B-646198521145}" destId="{FB22E277-37DC-4335-858A-1E1362D43F28}" srcOrd="1" destOrd="0" presId="urn:microsoft.com/office/officeart/2005/8/layout/orgChart1"/>
    <dgm:cxn modelId="{A37F85D4-37CA-4166-8249-DBCDBDC966D2}" type="presParOf" srcId="{964FF7A6-C1A9-4BF6-950B-646198521145}" destId="{2F4AC1A9-E6C9-4B3F-88B8-CE8B325820C4}" srcOrd="2" destOrd="0" presId="urn:microsoft.com/office/officeart/2005/8/layout/orgChart1"/>
    <dgm:cxn modelId="{5115B095-5428-480C-ACB1-CF1EE5FC42A3}" type="presParOf" srcId="{73582DE7-77C7-4D83-BF97-C39290FFCE29}" destId="{F3055933-14A7-4093-94B8-F5CBF588A134}" srcOrd="2" destOrd="0" presId="urn:microsoft.com/office/officeart/2005/8/layout/orgChart1"/>
    <dgm:cxn modelId="{BDAC15C0-0B21-4DF1-8E4B-E329EA4E8822}" type="presParOf" srcId="{943FEA4F-C67E-4FA3-A8FB-CDD9A2F03C88}" destId="{3BB85BB2-3BA2-4EC4-915A-47977DEC2A0B}" srcOrd="4" destOrd="0" presId="urn:microsoft.com/office/officeart/2005/8/layout/orgChart1"/>
    <dgm:cxn modelId="{F137345B-63E1-4ED2-92F5-A6C138B139F9}" type="presParOf" srcId="{943FEA4F-C67E-4FA3-A8FB-CDD9A2F03C88}" destId="{230CDBDF-9DE6-49CF-91FA-821103265B62}" srcOrd="5" destOrd="0" presId="urn:microsoft.com/office/officeart/2005/8/layout/orgChart1"/>
    <dgm:cxn modelId="{848A44E5-FDB9-43CE-8280-9BDF411CD6AD}" type="presParOf" srcId="{230CDBDF-9DE6-49CF-91FA-821103265B62}" destId="{0F4DC959-A9E0-4D17-B25D-B126DF5B54BA}" srcOrd="0" destOrd="0" presId="urn:microsoft.com/office/officeart/2005/8/layout/orgChart1"/>
    <dgm:cxn modelId="{2C60854B-A7F1-426E-ACAC-B74ADD6CB4B7}" type="presParOf" srcId="{0F4DC959-A9E0-4D17-B25D-B126DF5B54BA}" destId="{0C431AAA-B363-4562-B5DB-E05A25F75F6A}" srcOrd="0" destOrd="0" presId="urn:microsoft.com/office/officeart/2005/8/layout/orgChart1"/>
    <dgm:cxn modelId="{91A56AF8-D377-4F58-A55E-38110A8DA0B9}" type="presParOf" srcId="{0F4DC959-A9E0-4D17-B25D-B126DF5B54BA}" destId="{5E5C1B88-07AD-4F8B-98AF-B6B39616D8DB}" srcOrd="1" destOrd="0" presId="urn:microsoft.com/office/officeart/2005/8/layout/orgChart1"/>
    <dgm:cxn modelId="{0C6CDDEC-0518-4143-AF3E-F16F10B4C758}" type="presParOf" srcId="{230CDBDF-9DE6-49CF-91FA-821103265B62}" destId="{D35A92A3-5F4C-4C4A-B183-37B2E41E967E}" srcOrd="1" destOrd="0" presId="urn:microsoft.com/office/officeart/2005/8/layout/orgChart1"/>
    <dgm:cxn modelId="{1C7ACF93-BB11-4CE3-84FA-41203F89038F}" type="presParOf" srcId="{D35A92A3-5F4C-4C4A-B183-37B2E41E967E}" destId="{C2378AB0-D2F2-490D-B151-281EDD5FB8D5}" srcOrd="0" destOrd="0" presId="urn:microsoft.com/office/officeart/2005/8/layout/orgChart1"/>
    <dgm:cxn modelId="{726573E9-588A-40C0-A8BA-5535833BEA33}" type="presParOf" srcId="{D35A92A3-5F4C-4C4A-B183-37B2E41E967E}" destId="{5FC95388-B6ED-4538-8029-16D8ACF14FB4}" srcOrd="1" destOrd="0" presId="urn:microsoft.com/office/officeart/2005/8/layout/orgChart1"/>
    <dgm:cxn modelId="{47D010F2-DBD9-497E-A95F-F2FE776745B9}" type="presParOf" srcId="{5FC95388-B6ED-4538-8029-16D8ACF14FB4}" destId="{AE4A5853-9052-4927-8ADE-A30E13A67B06}" srcOrd="0" destOrd="0" presId="urn:microsoft.com/office/officeart/2005/8/layout/orgChart1"/>
    <dgm:cxn modelId="{52C55E96-AB04-4B30-95B6-EC6F7F715E45}" type="presParOf" srcId="{AE4A5853-9052-4927-8ADE-A30E13A67B06}" destId="{3F2487EF-BA2A-4DCB-AD6B-DE60C744D5B8}" srcOrd="0" destOrd="0" presId="urn:microsoft.com/office/officeart/2005/8/layout/orgChart1"/>
    <dgm:cxn modelId="{1492F9EF-FA2A-4315-92B5-0B39C35BBA0D}" type="presParOf" srcId="{AE4A5853-9052-4927-8ADE-A30E13A67B06}" destId="{C7E07395-2EA4-4B9C-958E-895DBD5BDFF3}" srcOrd="1" destOrd="0" presId="urn:microsoft.com/office/officeart/2005/8/layout/orgChart1"/>
    <dgm:cxn modelId="{3C8EB0C0-A8E8-4820-8435-784DA9B29DBE}" type="presParOf" srcId="{5FC95388-B6ED-4538-8029-16D8ACF14FB4}" destId="{0DA47449-2660-4443-AF2D-065833866E23}" srcOrd="1" destOrd="0" presId="urn:microsoft.com/office/officeart/2005/8/layout/orgChart1"/>
    <dgm:cxn modelId="{DC9D44EB-7855-4D1D-9FB1-873D9154D56D}" type="presParOf" srcId="{5FC95388-B6ED-4538-8029-16D8ACF14FB4}" destId="{7975F9C8-8E20-4824-A878-ED3AB060C91E}" srcOrd="2" destOrd="0" presId="urn:microsoft.com/office/officeart/2005/8/layout/orgChart1"/>
    <dgm:cxn modelId="{42956003-3A7B-458D-949B-CDB03632EDA2}" type="presParOf" srcId="{230CDBDF-9DE6-49CF-91FA-821103265B62}" destId="{151F0011-384A-49C0-B8E6-A0E8868B6B80}" srcOrd="2" destOrd="0" presId="urn:microsoft.com/office/officeart/2005/8/layout/orgChart1"/>
    <dgm:cxn modelId="{99094D33-3A57-4054-B0C2-4AAA916FEA91}" type="presParOf" srcId="{943FEA4F-C67E-4FA3-A8FB-CDD9A2F03C88}" destId="{B8423C59-417E-41CD-B734-5547D0BCF138}" srcOrd="6" destOrd="0" presId="urn:microsoft.com/office/officeart/2005/8/layout/orgChart1"/>
    <dgm:cxn modelId="{5F588689-5BE9-4203-B2EE-DE3EBA4DFBDF}" type="presParOf" srcId="{943FEA4F-C67E-4FA3-A8FB-CDD9A2F03C88}" destId="{CFB3CC71-7E33-4767-A746-DE75424CC465}" srcOrd="7" destOrd="0" presId="urn:microsoft.com/office/officeart/2005/8/layout/orgChart1"/>
    <dgm:cxn modelId="{0A25DF93-FF0A-4D18-AA4E-A0C62F8BB590}" type="presParOf" srcId="{CFB3CC71-7E33-4767-A746-DE75424CC465}" destId="{4C1079CE-B4BB-4E36-8571-D31FC69FA80A}" srcOrd="0" destOrd="0" presId="urn:microsoft.com/office/officeart/2005/8/layout/orgChart1"/>
    <dgm:cxn modelId="{128D62C6-B8D3-4955-AC5F-CBE4E722FBEE}" type="presParOf" srcId="{4C1079CE-B4BB-4E36-8571-D31FC69FA80A}" destId="{0FC6BBD9-A99B-4998-8FA8-743CCF08049B}" srcOrd="0" destOrd="0" presId="urn:microsoft.com/office/officeart/2005/8/layout/orgChart1"/>
    <dgm:cxn modelId="{CD5CCE3E-DA49-4091-95D6-83E7939DACB0}" type="presParOf" srcId="{4C1079CE-B4BB-4E36-8571-D31FC69FA80A}" destId="{507B659D-44DE-4D33-B831-7FE982944744}" srcOrd="1" destOrd="0" presId="urn:microsoft.com/office/officeart/2005/8/layout/orgChart1"/>
    <dgm:cxn modelId="{1EF813E0-6479-428E-A935-607EF8796D5C}" type="presParOf" srcId="{CFB3CC71-7E33-4767-A746-DE75424CC465}" destId="{9EA2C780-D0FF-413D-9EB8-4D3A18FB5C68}" srcOrd="1" destOrd="0" presId="urn:microsoft.com/office/officeart/2005/8/layout/orgChart1"/>
    <dgm:cxn modelId="{014E7CF7-644E-4BA5-B75A-49F4D0471173}" type="presParOf" srcId="{9EA2C780-D0FF-413D-9EB8-4D3A18FB5C68}" destId="{52ACF583-A548-405F-AC8B-B7CABBF2EC26}" srcOrd="0" destOrd="0" presId="urn:microsoft.com/office/officeart/2005/8/layout/orgChart1"/>
    <dgm:cxn modelId="{B986D484-1851-4879-8C63-5E2DBF45A90F}" type="presParOf" srcId="{9EA2C780-D0FF-413D-9EB8-4D3A18FB5C68}" destId="{60216954-1C1C-4E56-B05F-6CD115E9941A}" srcOrd="1" destOrd="0" presId="urn:microsoft.com/office/officeart/2005/8/layout/orgChart1"/>
    <dgm:cxn modelId="{F5A70FBB-7445-45B6-930A-D87609242885}" type="presParOf" srcId="{60216954-1C1C-4E56-B05F-6CD115E9941A}" destId="{473017A6-71AE-40E4-82D2-757FA2321BDA}" srcOrd="0" destOrd="0" presId="urn:microsoft.com/office/officeart/2005/8/layout/orgChart1"/>
    <dgm:cxn modelId="{A1A53CBE-38D5-46D5-8CDC-991BD4BD1B79}" type="presParOf" srcId="{473017A6-71AE-40E4-82D2-757FA2321BDA}" destId="{C1CB595D-6004-4B82-9477-36856D9BB0E4}" srcOrd="0" destOrd="0" presId="urn:microsoft.com/office/officeart/2005/8/layout/orgChart1"/>
    <dgm:cxn modelId="{98EAF6D8-5BDE-4D4D-9617-A7106C0221A4}" type="presParOf" srcId="{473017A6-71AE-40E4-82D2-757FA2321BDA}" destId="{46C122FC-0E1A-4041-89C8-12E7D7348FEE}" srcOrd="1" destOrd="0" presId="urn:microsoft.com/office/officeart/2005/8/layout/orgChart1"/>
    <dgm:cxn modelId="{8D0C8D45-103A-476B-9EA6-6C96DF1D462B}" type="presParOf" srcId="{60216954-1C1C-4E56-B05F-6CD115E9941A}" destId="{DF6485B5-CA71-4704-9CE4-AC8258C75801}" srcOrd="1" destOrd="0" presId="urn:microsoft.com/office/officeart/2005/8/layout/orgChart1"/>
    <dgm:cxn modelId="{2E7D9914-6392-4D63-AF45-64578AD1DB68}" type="presParOf" srcId="{60216954-1C1C-4E56-B05F-6CD115E9941A}" destId="{7626C60F-AD26-4340-BD18-1933BBDA2A0B}" srcOrd="2" destOrd="0" presId="urn:microsoft.com/office/officeart/2005/8/layout/orgChart1"/>
    <dgm:cxn modelId="{C2A3040F-0D40-4D2E-90A3-B6E81861E4B0}" type="presParOf" srcId="{CFB3CC71-7E33-4767-A746-DE75424CC465}" destId="{46F69F30-0DCF-46A7-93C4-9D44BE7DB404}" srcOrd="2" destOrd="0" presId="urn:microsoft.com/office/officeart/2005/8/layout/orgChart1"/>
    <dgm:cxn modelId="{F998FC10-14E8-42C1-A673-6B424D6CF3F3}" type="presParOf" srcId="{943FEA4F-C67E-4FA3-A8FB-CDD9A2F03C88}" destId="{110876F1-BB9A-4162-85EF-7DF2838AB7FA}" srcOrd="8" destOrd="0" presId="urn:microsoft.com/office/officeart/2005/8/layout/orgChart1"/>
    <dgm:cxn modelId="{88B9624C-265D-458F-80BB-E54993B2F19A}" type="presParOf" srcId="{943FEA4F-C67E-4FA3-A8FB-CDD9A2F03C88}" destId="{F521BF61-D5C6-410A-A7E0-CF84A63AB28C}" srcOrd="9" destOrd="0" presId="urn:microsoft.com/office/officeart/2005/8/layout/orgChart1"/>
    <dgm:cxn modelId="{49B277ED-44B0-4A3B-83C9-97686AC24AF0}" type="presParOf" srcId="{F521BF61-D5C6-410A-A7E0-CF84A63AB28C}" destId="{C8B154BF-4C20-4C0C-B6EE-E44521FFCCBE}" srcOrd="0" destOrd="0" presId="urn:microsoft.com/office/officeart/2005/8/layout/orgChart1"/>
    <dgm:cxn modelId="{E1E435DF-DCE9-4B00-AA6C-45143D205170}" type="presParOf" srcId="{C8B154BF-4C20-4C0C-B6EE-E44521FFCCBE}" destId="{F140A250-FC72-4BA1-A6D0-BB75BFB74EF8}" srcOrd="0" destOrd="0" presId="urn:microsoft.com/office/officeart/2005/8/layout/orgChart1"/>
    <dgm:cxn modelId="{93745857-586D-4AFC-8BF1-7C9F701DDC43}" type="presParOf" srcId="{C8B154BF-4C20-4C0C-B6EE-E44521FFCCBE}" destId="{07D2C9B9-7D32-4B7C-8DFC-8574D28BE41B}" srcOrd="1" destOrd="0" presId="urn:microsoft.com/office/officeart/2005/8/layout/orgChart1"/>
    <dgm:cxn modelId="{D633322A-B21F-4A4F-9470-768629E2B4B3}" type="presParOf" srcId="{F521BF61-D5C6-410A-A7E0-CF84A63AB28C}" destId="{6497DD22-1DEE-4BED-AEAB-BDCEEBADF249}" srcOrd="1" destOrd="0" presId="urn:microsoft.com/office/officeart/2005/8/layout/orgChart1"/>
    <dgm:cxn modelId="{52290E90-256A-424B-9196-4271D33280BB}" type="presParOf" srcId="{6497DD22-1DEE-4BED-AEAB-BDCEEBADF249}" destId="{044CBE46-2DCD-41C8-8F9F-0987432A47B0}" srcOrd="0" destOrd="0" presId="urn:microsoft.com/office/officeart/2005/8/layout/orgChart1"/>
    <dgm:cxn modelId="{8A419D1F-76CF-41E3-93F5-3A77ABE82381}" type="presParOf" srcId="{6497DD22-1DEE-4BED-AEAB-BDCEEBADF249}" destId="{7CADA751-54BC-4D2B-AFC2-848FE016B15D}" srcOrd="1" destOrd="0" presId="urn:microsoft.com/office/officeart/2005/8/layout/orgChart1"/>
    <dgm:cxn modelId="{A7E1476C-4949-4A00-B64F-9FD01823C98A}" type="presParOf" srcId="{7CADA751-54BC-4D2B-AFC2-848FE016B15D}" destId="{C2C6C473-0A6D-4E7B-84A2-9DC88F9E453B}" srcOrd="0" destOrd="0" presId="urn:microsoft.com/office/officeart/2005/8/layout/orgChart1"/>
    <dgm:cxn modelId="{6CC201E1-C963-48D1-938F-0AF93821D0FE}" type="presParOf" srcId="{C2C6C473-0A6D-4E7B-84A2-9DC88F9E453B}" destId="{04222081-D631-4120-927D-88AC597FAD23}" srcOrd="0" destOrd="0" presId="urn:microsoft.com/office/officeart/2005/8/layout/orgChart1"/>
    <dgm:cxn modelId="{90205E76-4715-44F8-9666-FD207BB1A161}" type="presParOf" srcId="{C2C6C473-0A6D-4E7B-84A2-9DC88F9E453B}" destId="{B6B48247-D776-47BF-A314-2EE62ECFE784}" srcOrd="1" destOrd="0" presId="urn:microsoft.com/office/officeart/2005/8/layout/orgChart1"/>
    <dgm:cxn modelId="{2C159BC5-DCC8-4090-9979-FB0A5B162E03}" type="presParOf" srcId="{7CADA751-54BC-4D2B-AFC2-848FE016B15D}" destId="{BBCE07E1-0987-43DF-B974-5420035790A2}" srcOrd="1" destOrd="0" presId="urn:microsoft.com/office/officeart/2005/8/layout/orgChart1"/>
    <dgm:cxn modelId="{C61D1A63-6BA0-46EE-86F0-20CDFCDCCB67}" type="presParOf" srcId="{7CADA751-54BC-4D2B-AFC2-848FE016B15D}" destId="{F7F423CC-B517-471A-8ADA-96DF8F7D339C}" srcOrd="2" destOrd="0" presId="urn:microsoft.com/office/officeart/2005/8/layout/orgChart1"/>
    <dgm:cxn modelId="{47358618-D183-49AC-8890-FC07A2188F0C}" type="presParOf" srcId="{6497DD22-1DEE-4BED-AEAB-BDCEEBADF249}" destId="{41357F72-A454-45FC-857D-E5FED4C22483}" srcOrd="2" destOrd="0" presId="urn:microsoft.com/office/officeart/2005/8/layout/orgChart1"/>
    <dgm:cxn modelId="{56FAF675-3AE1-4BBE-A1B6-60136C26A2D5}" type="presParOf" srcId="{6497DD22-1DEE-4BED-AEAB-BDCEEBADF249}" destId="{C3F8B67D-6918-46BA-AD87-FFD7E906718F}" srcOrd="3" destOrd="0" presId="urn:microsoft.com/office/officeart/2005/8/layout/orgChart1"/>
    <dgm:cxn modelId="{767190DA-397F-4500-895E-0EB601F68DB3}" type="presParOf" srcId="{C3F8B67D-6918-46BA-AD87-FFD7E906718F}" destId="{65555669-4795-470B-BFB8-260FAF5A1FFA}" srcOrd="0" destOrd="0" presId="urn:microsoft.com/office/officeart/2005/8/layout/orgChart1"/>
    <dgm:cxn modelId="{505E29A9-1BDC-47A8-983F-BE21818FF59A}" type="presParOf" srcId="{65555669-4795-470B-BFB8-260FAF5A1FFA}" destId="{F9A43085-74D1-48A3-A270-D47AA2A88F55}" srcOrd="0" destOrd="0" presId="urn:microsoft.com/office/officeart/2005/8/layout/orgChart1"/>
    <dgm:cxn modelId="{65614EEF-A7F2-4A18-9678-EF9434BEBA1D}" type="presParOf" srcId="{65555669-4795-470B-BFB8-260FAF5A1FFA}" destId="{E05BF273-91EE-4080-99F7-B240907EBFBE}" srcOrd="1" destOrd="0" presId="urn:microsoft.com/office/officeart/2005/8/layout/orgChart1"/>
    <dgm:cxn modelId="{81321EDA-2B32-44C1-8FEE-F77E325ED8E4}" type="presParOf" srcId="{C3F8B67D-6918-46BA-AD87-FFD7E906718F}" destId="{6DD204CA-2065-4101-B691-17DC403B64FC}" srcOrd="1" destOrd="0" presId="urn:microsoft.com/office/officeart/2005/8/layout/orgChart1"/>
    <dgm:cxn modelId="{7C9052E3-FD10-4B5C-BA9E-5996D4E0987F}" type="presParOf" srcId="{C3F8B67D-6918-46BA-AD87-FFD7E906718F}" destId="{F0724A3F-317B-4ECC-BCFA-97F80413FF19}" srcOrd="2" destOrd="0" presId="urn:microsoft.com/office/officeart/2005/8/layout/orgChart1"/>
    <dgm:cxn modelId="{CC13A722-842F-4EE0-BA5C-A75ADD501C8E}" type="presParOf" srcId="{6497DD22-1DEE-4BED-AEAB-BDCEEBADF249}" destId="{86E11E36-5D47-4350-AA6F-B5EB2164E8B4}" srcOrd="4" destOrd="0" presId="urn:microsoft.com/office/officeart/2005/8/layout/orgChart1"/>
    <dgm:cxn modelId="{388DF3CF-F756-4496-BE68-CB0112CC1F16}" type="presParOf" srcId="{6497DD22-1DEE-4BED-AEAB-BDCEEBADF249}" destId="{4C0C65B5-A333-4D3B-8400-A332A6A9E90D}" srcOrd="5" destOrd="0" presId="urn:microsoft.com/office/officeart/2005/8/layout/orgChart1"/>
    <dgm:cxn modelId="{9581BEDA-D07D-4BF6-A64A-9C60A8BDD9E8}" type="presParOf" srcId="{4C0C65B5-A333-4D3B-8400-A332A6A9E90D}" destId="{958D536A-F218-45AB-8920-292DAEDFB12B}" srcOrd="0" destOrd="0" presId="urn:microsoft.com/office/officeart/2005/8/layout/orgChart1"/>
    <dgm:cxn modelId="{8765944D-BA4F-4520-9000-CB63039DDA80}" type="presParOf" srcId="{958D536A-F218-45AB-8920-292DAEDFB12B}" destId="{63F19E36-9964-43B7-8FB0-EBC4C84115AD}" srcOrd="0" destOrd="0" presId="urn:microsoft.com/office/officeart/2005/8/layout/orgChart1"/>
    <dgm:cxn modelId="{CD2BB8D1-5A6F-472A-A270-DE17F5B33F5F}" type="presParOf" srcId="{958D536A-F218-45AB-8920-292DAEDFB12B}" destId="{CF1B8FA6-59EB-4F9E-BD32-F08B750030A4}" srcOrd="1" destOrd="0" presId="urn:microsoft.com/office/officeart/2005/8/layout/orgChart1"/>
    <dgm:cxn modelId="{B0CC7B95-0534-4E67-A596-015387F7A882}" type="presParOf" srcId="{4C0C65B5-A333-4D3B-8400-A332A6A9E90D}" destId="{D033409A-DE89-4FC3-A020-47FED1488F1F}" srcOrd="1" destOrd="0" presId="urn:microsoft.com/office/officeart/2005/8/layout/orgChart1"/>
    <dgm:cxn modelId="{3F65B02D-EF43-4ABF-A9A0-95D28379C196}" type="presParOf" srcId="{4C0C65B5-A333-4D3B-8400-A332A6A9E90D}" destId="{09C2BFBC-7965-49F3-B8EA-7302DF83E45A}" srcOrd="2" destOrd="0" presId="urn:microsoft.com/office/officeart/2005/8/layout/orgChart1"/>
    <dgm:cxn modelId="{324E81FC-493F-4454-9BF5-38C5F3863E9F}" type="presParOf" srcId="{6497DD22-1DEE-4BED-AEAB-BDCEEBADF249}" destId="{20A7AE0A-65F0-44D7-9988-54C0A20A178A}" srcOrd="6" destOrd="0" presId="urn:microsoft.com/office/officeart/2005/8/layout/orgChart1"/>
    <dgm:cxn modelId="{A1826859-FF3F-4572-93EB-513FFA25F219}" type="presParOf" srcId="{6497DD22-1DEE-4BED-AEAB-BDCEEBADF249}" destId="{D6228877-7FFE-48FF-BD6C-D9F3B903BE9C}" srcOrd="7" destOrd="0" presId="urn:microsoft.com/office/officeart/2005/8/layout/orgChart1"/>
    <dgm:cxn modelId="{CF7128B6-7E6D-480D-B3DF-B857652B3D74}" type="presParOf" srcId="{D6228877-7FFE-48FF-BD6C-D9F3B903BE9C}" destId="{57529953-DA83-4A89-88F0-D9F76572416D}" srcOrd="0" destOrd="0" presId="urn:microsoft.com/office/officeart/2005/8/layout/orgChart1"/>
    <dgm:cxn modelId="{4A362F8B-E359-4A2D-9B72-468C2E4341D6}" type="presParOf" srcId="{57529953-DA83-4A89-88F0-D9F76572416D}" destId="{BFDAEC46-65DC-4F92-8FE2-475B07A9A075}" srcOrd="0" destOrd="0" presId="urn:microsoft.com/office/officeart/2005/8/layout/orgChart1"/>
    <dgm:cxn modelId="{0E739866-7E7A-4CA7-83AB-3163CCC00A74}" type="presParOf" srcId="{57529953-DA83-4A89-88F0-D9F76572416D}" destId="{4E3CDBA1-603C-4AD6-9396-9B055F5C840B}" srcOrd="1" destOrd="0" presId="urn:microsoft.com/office/officeart/2005/8/layout/orgChart1"/>
    <dgm:cxn modelId="{AEB78F96-3662-4A8C-9E3D-C01BEB412EBE}" type="presParOf" srcId="{D6228877-7FFE-48FF-BD6C-D9F3B903BE9C}" destId="{09564AD5-497F-4541-AE7A-B5C9034EA219}" srcOrd="1" destOrd="0" presId="urn:microsoft.com/office/officeart/2005/8/layout/orgChart1"/>
    <dgm:cxn modelId="{B593B8F6-5F2E-404E-8EEB-96CAD3342646}" type="presParOf" srcId="{D6228877-7FFE-48FF-BD6C-D9F3B903BE9C}" destId="{2B0987C5-4807-47F1-91D4-A17BBACD4561}" srcOrd="2" destOrd="0" presId="urn:microsoft.com/office/officeart/2005/8/layout/orgChart1"/>
    <dgm:cxn modelId="{0D313F03-E8B5-4B83-AE03-7FC23948CC11}" type="presParOf" srcId="{F521BF61-D5C6-410A-A7E0-CF84A63AB28C}" destId="{485FA22F-F2C2-48A5-9884-AF4DCD4776EC}" srcOrd="2" destOrd="0" presId="urn:microsoft.com/office/officeart/2005/8/layout/orgChart1"/>
    <dgm:cxn modelId="{F663D586-C2D4-42C0-BC75-453E5B47E2B3}" type="presParOf" srcId="{943FEA4F-C67E-4FA3-A8FB-CDD9A2F03C88}" destId="{971DC906-B399-4DA0-B27D-C914EA55D385}" srcOrd="10" destOrd="0" presId="urn:microsoft.com/office/officeart/2005/8/layout/orgChart1"/>
    <dgm:cxn modelId="{CD0763BE-E6E8-4CED-BF83-ED1E198A714C}" type="presParOf" srcId="{943FEA4F-C67E-4FA3-A8FB-CDD9A2F03C88}" destId="{ECF53964-FC4B-430C-AA2A-8947F0AF1B96}" srcOrd="11" destOrd="0" presId="urn:microsoft.com/office/officeart/2005/8/layout/orgChart1"/>
    <dgm:cxn modelId="{AAA08074-B831-4503-B8BA-41ABBC8E85D4}" type="presParOf" srcId="{ECF53964-FC4B-430C-AA2A-8947F0AF1B96}" destId="{8BF0BDAF-E468-44B7-B0E0-CD985BEA8B65}" srcOrd="0" destOrd="0" presId="urn:microsoft.com/office/officeart/2005/8/layout/orgChart1"/>
    <dgm:cxn modelId="{76DB3DFB-EAEA-475D-8E13-46F86149BC9F}" type="presParOf" srcId="{8BF0BDAF-E468-44B7-B0E0-CD985BEA8B65}" destId="{B53DC252-2532-40FC-A082-0FB50445B48B}" srcOrd="0" destOrd="0" presId="urn:microsoft.com/office/officeart/2005/8/layout/orgChart1"/>
    <dgm:cxn modelId="{6613D0B5-4FD5-4332-8065-7162DD735BA2}" type="presParOf" srcId="{8BF0BDAF-E468-44B7-B0E0-CD985BEA8B65}" destId="{2CB65F2D-BC85-48F6-BB2B-B2630521E1AB}" srcOrd="1" destOrd="0" presId="urn:microsoft.com/office/officeart/2005/8/layout/orgChart1"/>
    <dgm:cxn modelId="{3070A80C-4D66-47F6-8CA0-A747DC74D80C}" type="presParOf" srcId="{ECF53964-FC4B-430C-AA2A-8947F0AF1B96}" destId="{2DA5279D-1FE8-43C6-9D4D-219E2AB8A449}" srcOrd="1" destOrd="0" presId="urn:microsoft.com/office/officeart/2005/8/layout/orgChart1"/>
    <dgm:cxn modelId="{DBA0DDD7-4346-4139-9344-8956F86F4D81}" type="presParOf" srcId="{2DA5279D-1FE8-43C6-9D4D-219E2AB8A449}" destId="{EA32C5D6-56CA-4498-A7F1-66385964095F}" srcOrd="0" destOrd="0" presId="urn:microsoft.com/office/officeart/2005/8/layout/orgChart1"/>
    <dgm:cxn modelId="{C249236B-2719-41FF-B153-6539D95112F3}" type="presParOf" srcId="{2DA5279D-1FE8-43C6-9D4D-219E2AB8A449}" destId="{AE779FC4-016C-4B87-9D57-DDA4B6119A75}" srcOrd="1" destOrd="0" presId="urn:microsoft.com/office/officeart/2005/8/layout/orgChart1"/>
    <dgm:cxn modelId="{3D73DC6D-EE47-4CF9-AED5-8D557DBF6268}" type="presParOf" srcId="{AE779FC4-016C-4B87-9D57-DDA4B6119A75}" destId="{FE6BB534-F08D-4160-869D-40F53082D21C}" srcOrd="0" destOrd="0" presId="urn:microsoft.com/office/officeart/2005/8/layout/orgChart1"/>
    <dgm:cxn modelId="{C5451D6F-3922-4DB5-9D87-69FB8716B610}" type="presParOf" srcId="{FE6BB534-F08D-4160-869D-40F53082D21C}" destId="{549187E5-A425-4A2A-BDFB-82FD98EE9F56}" srcOrd="0" destOrd="0" presId="urn:microsoft.com/office/officeart/2005/8/layout/orgChart1"/>
    <dgm:cxn modelId="{A2335D21-A994-41C4-91D6-26142EEA7613}" type="presParOf" srcId="{FE6BB534-F08D-4160-869D-40F53082D21C}" destId="{B044B6BE-82F1-46ED-A8E4-E92B7859B8E3}" srcOrd="1" destOrd="0" presId="urn:microsoft.com/office/officeart/2005/8/layout/orgChart1"/>
    <dgm:cxn modelId="{3D041A4C-6165-45C7-9427-74EC1F57CB04}" type="presParOf" srcId="{AE779FC4-016C-4B87-9D57-DDA4B6119A75}" destId="{DC4DBA2E-226B-4165-AE3F-8B74A461C070}" srcOrd="1" destOrd="0" presId="urn:microsoft.com/office/officeart/2005/8/layout/orgChart1"/>
    <dgm:cxn modelId="{C3AAB9A9-E46B-4991-B0EA-1FC1829079AE}" type="presParOf" srcId="{AE779FC4-016C-4B87-9D57-DDA4B6119A75}" destId="{25A3DFEB-7731-48DF-8C3B-FB87CD909349}" srcOrd="2" destOrd="0" presId="urn:microsoft.com/office/officeart/2005/8/layout/orgChart1"/>
    <dgm:cxn modelId="{B7C290D1-D76D-4AEE-96DE-A28696C70FF9}" type="presParOf" srcId="{2DA5279D-1FE8-43C6-9D4D-219E2AB8A449}" destId="{1C0ECE7B-87F6-4FDC-AF15-0EA2390CFBED}" srcOrd="2" destOrd="0" presId="urn:microsoft.com/office/officeart/2005/8/layout/orgChart1"/>
    <dgm:cxn modelId="{8BE44D53-61D3-4188-BE6B-87D0CC3C2BE6}" type="presParOf" srcId="{2DA5279D-1FE8-43C6-9D4D-219E2AB8A449}" destId="{27E768C0-0831-4311-AD04-076320680A11}" srcOrd="3" destOrd="0" presId="urn:microsoft.com/office/officeart/2005/8/layout/orgChart1"/>
    <dgm:cxn modelId="{7BE1642B-B1C7-44F9-8971-97A683DC753B}" type="presParOf" srcId="{27E768C0-0831-4311-AD04-076320680A11}" destId="{F5DCDB46-2BC4-4E34-869E-191C302D3CED}" srcOrd="0" destOrd="0" presId="urn:microsoft.com/office/officeart/2005/8/layout/orgChart1"/>
    <dgm:cxn modelId="{9B6BEBE2-451A-4576-9267-10187B9C8A4B}" type="presParOf" srcId="{F5DCDB46-2BC4-4E34-869E-191C302D3CED}" destId="{E272F59F-6199-40F4-86A3-E23FA21736B1}" srcOrd="0" destOrd="0" presId="urn:microsoft.com/office/officeart/2005/8/layout/orgChart1"/>
    <dgm:cxn modelId="{0076AB03-A256-46C9-8421-4CA92F3B502A}" type="presParOf" srcId="{F5DCDB46-2BC4-4E34-869E-191C302D3CED}" destId="{5EDD8988-811F-4D8A-9A8D-DE9BEAB605A2}" srcOrd="1" destOrd="0" presId="urn:microsoft.com/office/officeart/2005/8/layout/orgChart1"/>
    <dgm:cxn modelId="{A4622F69-4DE2-4F08-A690-9C417106D3A2}" type="presParOf" srcId="{27E768C0-0831-4311-AD04-076320680A11}" destId="{4858BAB3-D42C-4826-A654-F6C4B84027BF}" srcOrd="1" destOrd="0" presId="urn:microsoft.com/office/officeart/2005/8/layout/orgChart1"/>
    <dgm:cxn modelId="{99A7C6C9-0BCE-433C-AD76-1C60F16286D8}" type="presParOf" srcId="{27E768C0-0831-4311-AD04-076320680A11}" destId="{107A7965-9033-4BD6-B43B-436FAFC191E6}" srcOrd="2" destOrd="0" presId="urn:microsoft.com/office/officeart/2005/8/layout/orgChart1"/>
    <dgm:cxn modelId="{51FD5961-78C6-4039-9A81-2C3813D3C02F}" type="presParOf" srcId="{2DA5279D-1FE8-43C6-9D4D-219E2AB8A449}" destId="{7482F04E-7981-4EEA-BE72-F6CE6A98A5AE}" srcOrd="4" destOrd="0" presId="urn:microsoft.com/office/officeart/2005/8/layout/orgChart1"/>
    <dgm:cxn modelId="{EB545005-6F00-41BE-A27B-56BD13A0A09D}" type="presParOf" srcId="{2DA5279D-1FE8-43C6-9D4D-219E2AB8A449}" destId="{E27E6421-ECD5-41A5-9F80-7F7B568AB47F}" srcOrd="5" destOrd="0" presId="urn:microsoft.com/office/officeart/2005/8/layout/orgChart1"/>
    <dgm:cxn modelId="{0E559C89-4AE0-4174-8030-AE7506316F56}" type="presParOf" srcId="{E27E6421-ECD5-41A5-9F80-7F7B568AB47F}" destId="{D79304BC-343A-46C4-A0B8-9A18B7D9E260}" srcOrd="0" destOrd="0" presId="urn:microsoft.com/office/officeart/2005/8/layout/orgChart1"/>
    <dgm:cxn modelId="{8531B218-FF31-4561-A86E-3B16F17CEA13}" type="presParOf" srcId="{D79304BC-343A-46C4-A0B8-9A18B7D9E260}" destId="{83CF93A6-68F2-414F-81AA-B2771FDF58A8}" srcOrd="0" destOrd="0" presId="urn:microsoft.com/office/officeart/2005/8/layout/orgChart1"/>
    <dgm:cxn modelId="{CFA507D5-222D-4574-ADD5-A4D65C8F0608}" type="presParOf" srcId="{D79304BC-343A-46C4-A0B8-9A18B7D9E260}" destId="{C452A771-F575-42DB-AD96-D45F668C3635}" srcOrd="1" destOrd="0" presId="urn:microsoft.com/office/officeart/2005/8/layout/orgChart1"/>
    <dgm:cxn modelId="{886B3544-826B-4D0B-AFF2-1E9A25F5031E}" type="presParOf" srcId="{E27E6421-ECD5-41A5-9F80-7F7B568AB47F}" destId="{A5A8F616-9692-4F87-B457-30212021AF63}" srcOrd="1" destOrd="0" presId="urn:microsoft.com/office/officeart/2005/8/layout/orgChart1"/>
    <dgm:cxn modelId="{24E0865B-D9C0-4F68-88D3-CCFC3E4C7E2D}" type="presParOf" srcId="{E27E6421-ECD5-41A5-9F80-7F7B568AB47F}" destId="{5C9A080D-D36C-4DF5-ACBF-917DDFB52E20}" srcOrd="2" destOrd="0" presId="urn:microsoft.com/office/officeart/2005/8/layout/orgChart1"/>
    <dgm:cxn modelId="{6434906A-33CB-4D1A-B4D0-E5397F855DD0}" type="presParOf" srcId="{2DA5279D-1FE8-43C6-9D4D-219E2AB8A449}" destId="{C893814C-F9B4-4937-A8FE-603BF84D27C3}" srcOrd="6" destOrd="0" presId="urn:microsoft.com/office/officeart/2005/8/layout/orgChart1"/>
    <dgm:cxn modelId="{02CE1A1B-76E1-49CA-948D-A9DF6976ED30}" type="presParOf" srcId="{2DA5279D-1FE8-43C6-9D4D-219E2AB8A449}" destId="{89E1FF80-95EB-4C16-8DCC-AF77FC12F78A}" srcOrd="7" destOrd="0" presId="urn:microsoft.com/office/officeart/2005/8/layout/orgChart1"/>
    <dgm:cxn modelId="{F86F833F-CDF8-4554-BC0E-14272C0FBCCC}" type="presParOf" srcId="{89E1FF80-95EB-4C16-8DCC-AF77FC12F78A}" destId="{8216CB68-98A8-4B8C-A051-6610B5D9560C}" srcOrd="0" destOrd="0" presId="urn:microsoft.com/office/officeart/2005/8/layout/orgChart1"/>
    <dgm:cxn modelId="{AE6BB213-65CD-4FE1-89FA-895B646FF962}" type="presParOf" srcId="{8216CB68-98A8-4B8C-A051-6610B5D9560C}" destId="{EE391648-2CC6-403F-AADB-D4EA048333ED}" srcOrd="0" destOrd="0" presId="urn:microsoft.com/office/officeart/2005/8/layout/orgChart1"/>
    <dgm:cxn modelId="{2AE8C798-4EE8-4025-8C40-DC93CDE044CF}" type="presParOf" srcId="{8216CB68-98A8-4B8C-A051-6610B5D9560C}" destId="{81E181D4-B1B9-4B8E-A5BC-25D9C9EEAA4D}" srcOrd="1" destOrd="0" presId="urn:microsoft.com/office/officeart/2005/8/layout/orgChart1"/>
    <dgm:cxn modelId="{4CD54490-C9B6-4AA0-9AAF-FF3C5214FDF4}" type="presParOf" srcId="{89E1FF80-95EB-4C16-8DCC-AF77FC12F78A}" destId="{E46DD8DB-22B9-4433-A9A6-517AA529F27F}" srcOrd="1" destOrd="0" presId="urn:microsoft.com/office/officeart/2005/8/layout/orgChart1"/>
    <dgm:cxn modelId="{B0AC88EA-B6C4-48C1-8A6F-B7FA285DBDF4}" type="presParOf" srcId="{89E1FF80-95EB-4C16-8DCC-AF77FC12F78A}" destId="{18601E09-63FB-4484-9563-C7D82F241C34}" srcOrd="2" destOrd="0" presId="urn:microsoft.com/office/officeart/2005/8/layout/orgChart1"/>
    <dgm:cxn modelId="{3D30BDCD-07DE-4EEE-9DA2-35D402326D48}" type="presParOf" srcId="{2DA5279D-1FE8-43C6-9D4D-219E2AB8A449}" destId="{9553FC50-E35A-40F9-919C-87EB6BEF976D}" srcOrd="8" destOrd="0" presId="urn:microsoft.com/office/officeart/2005/8/layout/orgChart1"/>
    <dgm:cxn modelId="{0A29E8BE-08C8-431E-96BB-A10AE9E31F65}" type="presParOf" srcId="{2DA5279D-1FE8-43C6-9D4D-219E2AB8A449}" destId="{FEDC6A76-F5A9-4E3B-81C6-1DA8DC71FDA1}" srcOrd="9" destOrd="0" presId="urn:microsoft.com/office/officeart/2005/8/layout/orgChart1"/>
    <dgm:cxn modelId="{FFDA7AE7-A967-4BDF-B37C-F53D10896F78}" type="presParOf" srcId="{FEDC6A76-F5A9-4E3B-81C6-1DA8DC71FDA1}" destId="{CA6725B6-D5F9-402B-8166-2FC9DDF84711}" srcOrd="0" destOrd="0" presId="urn:microsoft.com/office/officeart/2005/8/layout/orgChart1"/>
    <dgm:cxn modelId="{7C390490-388A-4880-BC2E-BD165F2F5791}" type="presParOf" srcId="{CA6725B6-D5F9-402B-8166-2FC9DDF84711}" destId="{253371AF-7A86-4DA9-802F-487BA5C77C32}" srcOrd="0" destOrd="0" presId="urn:microsoft.com/office/officeart/2005/8/layout/orgChart1"/>
    <dgm:cxn modelId="{9D53A13C-AFD5-4505-B033-F4A7E130D7E5}" type="presParOf" srcId="{CA6725B6-D5F9-402B-8166-2FC9DDF84711}" destId="{E334C512-DCBB-4F22-90D3-AA2681BFA939}" srcOrd="1" destOrd="0" presId="urn:microsoft.com/office/officeart/2005/8/layout/orgChart1"/>
    <dgm:cxn modelId="{F1BC37B1-F40C-4130-B8C2-E11993F40268}" type="presParOf" srcId="{FEDC6A76-F5A9-4E3B-81C6-1DA8DC71FDA1}" destId="{F2B333CC-A38F-4F53-B660-D79F46BBAE0D}" srcOrd="1" destOrd="0" presId="urn:microsoft.com/office/officeart/2005/8/layout/orgChart1"/>
    <dgm:cxn modelId="{AC977F8B-CA21-4A03-98AC-F52C5AB01D91}" type="presParOf" srcId="{FEDC6A76-F5A9-4E3B-81C6-1DA8DC71FDA1}" destId="{2D639782-65E8-419F-83CE-6122009DDA7F}" srcOrd="2" destOrd="0" presId="urn:microsoft.com/office/officeart/2005/8/layout/orgChart1"/>
    <dgm:cxn modelId="{F623349E-B4BC-4763-8AA2-7051419909C3}" type="presParOf" srcId="{2DA5279D-1FE8-43C6-9D4D-219E2AB8A449}" destId="{2FC22527-EC81-4101-BF6A-E15A02BFDB70}" srcOrd="10" destOrd="0" presId="urn:microsoft.com/office/officeart/2005/8/layout/orgChart1"/>
    <dgm:cxn modelId="{244A7354-05D7-49AF-B9BA-83952938719D}" type="presParOf" srcId="{2DA5279D-1FE8-43C6-9D4D-219E2AB8A449}" destId="{E0E53C1D-D8FC-475C-B830-641EFE0A6231}" srcOrd="11" destOrd="0" presId="urn:microsoft.com/office/officeart/2005/8/layout/orgChart1"/>
    <dgm:cxn modelId="{A51CE4D7-63BF-46DC-A1AE-792FF830EA44}" type="presParOf" srcId="{E0E53C1D-D8FC-475C-B830-641EFE0A6231}" destId="{5E1D4B79-F104-40DC-97CD-2C773415F8CE}" srcOrd="0" destOrd="0" presId="urn:microsoft.com/office/officeart/2005/8/layout/orgChart1"/>
    <dgm:cxn modelId="{465A9540-1379-44A8-875E-A10AA2024044}" type="presParOf" srcId="{5E1D4B79-F104-40DC-97CD-2C773415F8CE}" destId="{0BC65DFC-2189-4B63-8EE4-79287CF27F02}" srcOrd="0" destOrd="0" presId="urn:microsoft.com/office/officeart/2005/8/layout/orgChart1"/>
    <dgm:cxn modelId="{465ECF5D-DE33-4CBB-A976-1C2B544A9EF1}" type="presParOf" srcId="{5E1D4B79-F104-40DC-97CD-2C773415F8CE}" destId="{28D683EA-D78E-450C-985A-BE5D4CA4D02E}" srcOrd="1" destOrd="0" presId="urn:microsoft.com/office/officeart/2005/8/layout/orgChart1"/>
    <dgm:cxn modelId="{3CA2FC18-8B33-4BD4-ADE3-91E063B64D53}" type="presParOf" srcId="{E0E53C1D-D8FC-475C-B830-641EFE0A6231}" destId="{6FEA6CC0-F63C-49F7-9956-66B9EBC4219A}" srcOrd="1" destOrd="0" presId="urn:microsoft.com/office/officeart/2005/8/layout/orgChart1"/>
    <dgm:cxn modelId="{BC99BBFD-B80B-46B1-A2D6-E749FCD1A3EF}" type="presParOf" srcId="{E0E53C1D-D8FC-475C-B830-641EFE0A6231}" destId="{4028B196-4400-41C0-8951-C626CB1B4E6D}" srcOrd="2" destOrd="0" presId="urn:microsoft.com/office/officeart/2005/8/layout/orgChart1"/>
    <dgm:cxn modelId="{348F779E-4232-433D-8443-3E0C6560F0AC}" type="presParOf" srcId="{ECF53964-FC4B-430C-AA2A-8947F0AF1B96}" destId="{C1F2E33B-99B3-4E9E-8261-9114D89FDFE0}" srcOrd="2" destOrd="0" presId="urn:microsoft.com/office/officeart/2005/8/layout/orgChart1"/>
    <dgm:cxn modelId="{B51C0E24-42DE-49D3-8BE6-50CF8A7FCAA4}" type="presParOf" srcId="{F9BEE888-744D-4068-8097-A2BEDBEBE52D}" destId="{EA478C9B-791C-497F-8370-97DBE410304B}" srcOrd="2" destOrd="0" presId="urn:microsoft.com/office/officeart/2005/8/layout/orgChart1"/>
    <dgm:cxn modelId="{AA6D256D-412B-49D9-BDF8-6486F92420C2}" type="presParOf" srcId="{5B6069BC-48B7-4F59-B1E3-56C75909A8C5}" destId="{E0957B1E-0B09-4722-B21E-73B26AD1CD5B}" srcOrd="2" destOrd="0" presId="urn:microsoft.com/office/officeart/2005/8/layout/orgChart1"/>
    <dgm:cxn modelId="{61B0BB30-11A9-42B8-AC39-A4673FB8E412}" type="presParOf" srcId="{E0957B1E-0B09-4722-B21E-73B26AD1CD5B}" destId="{D32FF2C3-21CA-4CA4-ACE8-0ABEC9EEAED5}" srcOrd="0" destOrd="0" presId="urn:microsoft.com/office/officeart/2005/8/layout/orgChart1"/>
    <dgm:cxn modelId="{B8CD230D-ED45-40D6-ABB5-C1C1EC260ACE}" type="presParOf" srcId="{E0957B1E-0B09-4722-B21E-73B26AD1CD5B}" destId="{1AB1D4DF-7931-4258-9823-21B818273556}" srcOrd="1" destOrd="0" presId="urn:microsoft.com/office/officeart/2005/8/layout/orgChart1"/>
    <dgm:cxn modelId="{FA5EAA6F-E2C7-4BDB-A13A-AFDB945AE317}" type="presParOf" srcId="{1AB1D4DF-7931-4258-9823-21B818273556}" destId="{1B9AFBC0-230F-4680-AC76-1EFACC7B11F9}" srcOrd="0" destOrd="0" presId="urn:microsoft.com/office/officeart/2005/8/layout/orgChart1"/>
    <dgm:cxn modelId="{CF5FB5BF-029C-4219-A082-8D6CA5277D8C}" type="presParOf" srcId="{1B9AFBC0-230F-4680-AC76-1EFACC7B11F9}" destId="{779E4B96-F5A8-4AC8-9C0D-787668989827}" srcOrd="0" destOrd="0" presId="urn:microsoft.com/office/officeart/2005/8/layout/orgChart1"/>
    <dgm:cxn modelId="{D50049B8-95FF-4290-B161-D6D8513FA64D}" type="presParOf" srcId="{1B9AFBC0-230F-4680-AC76-1EFACC7B11F9}" destId="{A3F75718-848E-42F7-8946-BC4994B010E2}" srcOrd="1" destOrd="0" presId="urn:microsoft.com/office/officeart/2005/8/layout/orgChart1"/>
    <dgm:cxn modelId="{E7FF94AD-FF9E-46E8-905C-2626494BA3FB}" type="presParOf" srcId="{1AB1D4DF-7931-4258-9823-21B818273556}" destId="{C0FF0986-2964-4906-84C5-F67E88622DD7}" srcOrd="1" destOrd="0" presId="urn:microsoft.com/office/officeart/2005/8/layout/orgChart1"/>
    <dgm:cxn modelId="{D6416AE4-0603-4780-9FEA-065DD6545EAF}" type="presParOf" srcId="{1AB1D4DF-7931-4258-9823-21B818273556}" destId="{2217CE49-213E-4516-B540-DAF86D191F73}" srcOrd="2" destOrd="0" presId="urn:microsoft.com/office/officeart/2005/8/layout/orgChart1"/>
    <dgm:cxn modelId="{AF56278B-65AC-4A58-BB7A-A23A70C673BB}" type="presParOf" srcId="{2217CE49-213E-4516-B540-DAF86D191F73}" destId="{D2C5EEDC-3ACC-424D-A36A-06DEB74A8D62}" srcOrd="0" destOrd="0" presId="urn:microsoft.com/office/officeart/2005/8/layout/orgChart1"/>
    <dgm:cxn modelId="{17242A20-5A92-4D57-91C2-75BE6E30FA5F}" type="presParOf" srcId="{2217CE49-213E-4516-B540-DAF86D191F73}" destId="{AC01D56B-1B2C-4E35-AA1F-3E9C765CAB83}" srcOrd="1" destOrd="0" presId="urn:microsoft.com/office/officeart/2005/8/layout/orgChart1"/>
    <dgm:cxn modelId="{EC6DC3EA-DCD5-401B-93A5-6A76A4422D9C}" type="presParOf" srcId="{AC01D56B-1B2C-4E35-AA1F-3E9C765CAB83}" destId="{A9F2BF9F-4041-4F89-AB92-F85E74BB6A5F}" srcOrd="0" destOrd="0" presId="urn:microsoft.com/office/officeart/2005/8/layout/orgChart1"/>
    <dgm:cxn modelId="{2B59395C-704A-4F5E-91E7-D90DA4B94179}" type="presParOf" srcId="{A9F2BF9F-4041-4F89-AB92-F85E74BB6A5F}" destId="{AF9C27DC-C676-4EC0-92C3-6EDC59D0E767}" srcOrd="0" destOrd="0" presId="urn:microsoft.com/office/officeart/2005/8/layout/orgChart1"/>
    <dgm:cxn modelId="{317960AB-B3D1-4806-BC0E-6B7977E0EF5E}" type="presParOf" srcId="{A9F2BF9F-4041-4F89-AB92-F85E74BB6A5F}" destId="{791900C1-2364-45AF-9832-067C37F32E61}" srcOrd="1" destOrd="0" presId="urn:microsoft.com/office/officeart/2005/8/layout/orgChart1"/>
    <dgm:cxn modelId="{EB70E356-C8F4-4831-B410-76B93F292CF8}" type="presParOf" srcId="{AC01D56B-1B2C-4E35-AA1F-3E9C765CAB83}" destId="{A99C35E4-380B-4FFC-A5BE-391C10B21CBE}" srcOrd="1" destOrd="0" presId="urn:microsoft.com/office/officeart/2005/8/layout/orgChart1"/>
    <dgm:cxn modelId="{A1938F05-1CCB-4A98-A1D5-9BE5658A768F}" type="presParOf" srcId="{AC01D56B-1B2C-4E35-AA1F-3E9C765CAB83}" destId="{60E11D1D-8711-42E9-BD78-F9DEB7EFA931}" srcOrd="2" destOrd="0" presId="urn:microsoft.com/office/officeart/2005/8/layout/orgChart1"/>
    <dgm:cxn modelId="{F58ECF9F-1536-4076-A0D5-48079D199D6C}" type="presParOf" srcId="{4C345EC9-EE8A-4B54-8423-85A9AEE9EED8}" destId="{69A57E44-4E0D-4413-AF9E-EDA1A5EEB0E0}" srcOrd="1" destOrd="0" presId="urn:microsoft.com/office/officeart/2005/8/layout/orgChart1"/>
    <dgm:cxn modelId="{B41D93F0-AC3D-4334-A3E0-86EDF8A5A0EA}" type="presParOf" srcId="{69A57E44-4E0D-4413-AF9E-EDA1A5EEB0E0}" destId="{7DB75344-6DD3-4E9A-9BA9-7E4DFB0F887D}" srcOrd="0" destOrd="0" presId="urn:microsoft.com/office/officeart/2005/8/layout/orgChart1"/>
    <dgm:cxn modelId="{48A5AEBC-B2A7-4E90-A31E-79049E2967DD}" type="presParOf" srcId="{7DB75344-6DD3-4E9A-9BA9-7E4DFB0F887D}" destId="{8BAE40F7-A911-4301-A449-3A33A2886A09}" srcOrd="0" destOrd="0" presId="urn:microsoft.com/office/officeart/2005/8/layout/orgChart1"/>
    <dgm:cxn modelId="{9BCF9676-B57C-4AFF-AAEF-08BA5054695A}" type="presParOf" srcId="{7DB75344-6DD3-4E9A-9BA9-7E4DFB0F887D}" destId="{A45319EB-7EF9-4334-B9D4-1561E196D811}" srcOrd="1" destOrd="0" presId="urn:microsoft.com/office/officeart/2005/8/layout/orgChart1"/>
    <dgm:cxn modelId="{69EB2391-4E16-4D43-A252-402023556D8A}" type="presParOf" srcId="{69A57E44-4E0D-4413-AF9E-EDA1A5EEB0E0}" destId="{3E76FC29-C530-413F-A1E2-5E6DB9D14FEB}" srcOrd="1" destOrd="0" presId="urn:microsoft.com/office/officeart/2005/8/layout/orgChart1"/>
    <dgm:cxn modelId="{FF205BBD-E350-4AB2-8C7C-0160121802FF}" type="presParOf" srcId="{69A57E44-4E0D-4413-AF9E-EDA1A5EEB0E0}" destId="{EA1A53B1-8908-4A45-BE3B-4A994A550DB8}" srcOrd="2" destOrd="0" presId="urn:microsoft.com/office/officeart/2005/8/layout/orgChart1"/>
  </dgm:cxnLst>
  <dgm:bg>
    <a:noFill/>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7BFE73-A6C7-4C4F-85CA-ADFDE3B67F6A}" type="doc">
      <dgm:prSet loTypeId="urn:microsoft.com/office/officeart/2005/8/layout/hProcess9" loCatId="process" qsTypeId="urn:microsoft.com/office/officeart/2005/8/quickstyle/simple1" qsCatId="simple" csTypeId="urn:microsoft.com/office/officeart/2005/8/colors/accent0_1" csCatId="mainScheme" phldr="1"/>
      <dgm:spPr/>
    </dgm:pt>
    <dgm:pt modelId="{5C1A9058-8F06-401E-9AC6-E7AA3F7493E7}">
      <dgm:prSet phldrT="[Text]"/>
      <dgm:spPr>
        <a:xfrm>
          <a:off x="138" y="566816"/>
          <a:ext cx="1663814" cy="755755"/>
        </a:xfrm>
        <a:prstGeom prst="roundRect">
          <a:avLst/>
        </a:prstGeom>
        <a:gradFill rotWithShape="0">
          <a:gsLst>
            <a:gs pos="7000">
              <a:srgbClr val="F15060">
                <a:lumMod val="60000"/>
                <a:lumOff val="40000"/>
              </a:srgbClr>
            </a:gs>
            <a:gs pos="100000">
              <a:sysClr val="window" lastClr="FFFFFF"/>
            </a:gs>
          </a:gsLst>
          <a:lin ang="5400000" scaled="1"/>
        </a:gradFill>
        <a:ln w="12700" cap="flat" cmpd="sng" algn="ctr">
          <a:solidFill>
            <a:sysClr val="windowText" lastClr="000000">
              <a:shade val="80000"/>
              <a:hueOff val="0"/>
              <a:satOff val="0"/>
              <a:lumOff val="0"/>
              <a:alphaOff val="0"/>
            </a:sysClr>
          </a:solidFill>
          <a:prstDash val="solid"/>
          <a:miter lim="800000"/>
        </a:ln>
        <a:effectLst/>
      </dgm:spPr>
      <dgm:t>
        <a:bodyPr/>
        <a:lstStyle/>
        <a:p>
          <a:r>
            <a:rPr lang="sv-SE" dirty="0">
              <a:solidFill>
                <a:sysClr val="windowText" lastClr="000000">
                  <a:hueOff val="0"/>
                  <a:satOff val="0"/>
                  <a:lumOff val="0"/>
                  <a:alphaOff val="0"/>
                </a:sysClr>
              </a:solidFill>
              <a:latin typeface="Arial"/>
              <a:ea typeface="+mn-ea"/>
              <a:cs typeface="+mn-cs"/>
            </a:rPr>
            <a:t>Behov</a:t>
          </a:r>
        </a:p>
      </dgm:t>
    </dgm:pt>
    <dgm:pt modelId="{FA528F10-1C03-4B36-B5C9-9D7551924CD1}" type="parTrans" cxnId="{F5F747A9-AF88-4EAB-BA07-4A52987D24C0}">
      <dgm:prSet/>
      <dgm:spPr/>
      <dgm:t>
        <a:bodyPr/>
        <a:lstStyle/>
        <a:p>
          <a:endParaRPr lang="sv-SE"/>
        </a:p>
      </dgm:t>
    </dgm:pt>
    <dgm:pt modelId="{356A2569-624E-4C6B-9041-23EC63313564}" type="sibTrans" cxnId="{F5F747A9-AF88-4EAB-BA07-4A52987D24C0}">
      <dgm:prSet/>
      <dgm:spPr/>
      <dgm:t>
        <a:bodyPr/>
        <a:lstStyle/>
        <a:p>
          <a:endParaRPr lang="sv-SE"/>
        </a:p>
      </dgm:t>
    </dgm:pt>
    <dgm:pt modelId="{DC782F7D-E569-4786-94E5-9DE9D9957CA5}">
      <dgm:prSet phldrT="[Text]" custT="1"/>
      <dgm:spPr>
        <a:xfrm>
          <a:off x="1941255" y="566816"/>
          <a:ext cx="1663814" cy="755755"/>
        </a:xfrm>
        <a:prstGeom prst="roundRect">
          <a:avLst/>
        </a:prstGeom>
        <a:gradFill rotWithShape="0">
          <a:gsLst>
            <a:gs pos="7000">
              <a:srgbClr val="F15060">
                <a:lumMod val="60000"/>
                <a:lumOff val="40000"/>
              </a:srgbClr>
            </a:gs>
            <a:gs pos="100000">
              <a:prstClr val="white"/>
            </a:gs>
          </a:gsLst>
          <a:lin ang="5400000" scaled="1"/>
        </a:gradFill>
        <a:ln w="12700" cap="flat" cmpd="sng" algn="ctr">
          <a:solidFill>
            <a:prstClr val="black">
              <a:shade val="80000"/>
              <a:hueOff val="0"/>
              <a:satOff val="0"/>
              <a:lumOff val="0"/>
              <a:alphaOff val="0"/>
            </a:prstClr>
          </a:solidFill>
          <a:prstDash val="solid"/>
          <a:miter lim="800000"/>
        </a:ln>
        <a:effectLst/>
      </dgm:spPr>
      <dgm:t>
        <a:bodyPr/>
        <a:lstStyle/>
        <a:p>
          <a:r>
            <a:rPr lang="sv-SE" sz="1600" b="0" i="0" kern="1200" dirty="0" smtClean="0"/>
            <a:t>Prova ut och anpassa produkten till patienten</a:t>
          </a:r>
          <a:endParaRPr lang="sv-SE" sz="1600" kern="1200" dirty="0">
            <a:solidFill>
              <a:sysClr val="windowText" lastClr="000000">
                <a:hueOff val="0"/>
                <a:satOff val="0"/>
                <a:lumOff val="0"/>
                <a:alphaOff val="0"/>
              </a:sysClr>
            </a:solidFill>
            <a:latin typeface="Arial"/>
            <a:ea typeface="+mn-ea"/>
            <a:cs typeface="+mn-cs"/>
          </a:endParaRPr>
        </a:p>
      </dgm:t>
    </dgm:pt>
    <dgm:pt modelId="{1CA0CD09-A10A-48F7-96F8-A02C9FBB8770}" type="parTrans" cxnId="{A22EBDD0-9F12-43C9-BC2B-5FD9D3376790}">
      <dgm:prSet/>
      <dgm:spPr/>
      <dgm:t>
        <a:bodyPr/>
        <a:lstStyle/>
        <a:p>
          <a:endParaRPr lang="sv-SE"/>
        </a:p>
      </dgm:t>
    </dgm:pt>
    <dgm:pt modelId="{EBA4D51F-DF2D-412E-BE90-C7A0D46F0499}" type="sibTrans" cxnId="{A22EBDD0-9F12-43C9-BC2B-5FD9D3376790}">
      <dgm:prSet/>
      <dgm:spPr/>
      <dgm:t>
        <a:bodyPr/>
        <a:lstStyle/>
        <a:p>
          <a:endParaRPr lang="sv-SE"/>
        </a:p>
      </dgm:t>
    </dgm:pt>
    <dgm:pt modelId="{398A479C-B880-4402-A7D9-2E35CDD92B41}">
      <dgm:prSet phldrT="[Text]" custT="1"/>
      <dgm:spPr>
        <a:xfrm>
          <a:off x="3882372" y="566816"/>
          <a:ext cx="1663814" cy="755755"/>
        </a:xfrm>
        <a:prstGeom prst="roundRect">
          <a:avLst/>
        </a:prstGeom>
        <a:gradFill rotWithShape="0">
          <a:gsLst>
            <a:gs pos="7000">
              <a:srgbClr val="F15060">
                <a:lumMod val="60000"/>
                <a:lumOff val="40000"/>
              </a:srgbClr>
            </a:gs>
            <a:gs pos="100000">
              <a:prstClr val="white"/>
            </a:gs>
          </a:gsLst>
          <a:lin ang="5400000" scaled="1"/>
        </a:gradFill>
        <a:ln w="12700" cap="flat" cmpd="sng" algn="ctr">
          <a:solidFill>
            <a:prstClr val="black">
              <a:shade val="80000"/>
              <a:hueOff val="0"/>
              <a:satOff val="0"/>
              <a:lumOff val="0"/>
              <a:alphaOff val="0"/>
            </a:prstClr>
          </a:solidFill>
          <a:prstDash val="solid"/>
          <a:miter lim="800000"/>
        </a:ln>
        <a:effectLst/>
      </dgm:spPr>
      <dgm:t>
        <a:bodyPr spcFirstLastPara="0" vert="horz" wrap="square" lIns="60960" tIns="60960" rIns="60960" bIns="60960" numCol="1" spcCol="1270" anchor="ctr" anchorCtr="0"/>
        <a:lstStyle/>
        <a:p>
          <a:pPr marL="0" lvl="0" algn="ctr" defTabSz="711200">
            <a:lnSpc>
              <a:spcPct val="90000"/>
            </a:lnSpc>
            <a:spcBef>
              <a:spcPct val="0"/>
            </a:spcBef>
            <a:spcAft>
              <a:spcPct val="35000"/>
            </a:spcAft>
            <a:buNone/>
          </a:pPr>
          <a:r>
            <a:rPr lang="sv-SE" sz="1600" b="0" i="0" kern="1200" dirty="0" err="1" smtClean="0"/>
            <a:t>Specialanpassa</a:t>
          </a:r>
          <a:r>
            <a:rPr lang="sv-SE" sz="1600" b="0" i="0" kern="1200" dirty="0" smtClean="0"/>
            <a:t> vid behov – initiera och utfärda anvisning</a:t>
          </a:r>
          <a:endParaRPr lang="sv-SE" sz="1600" kern="1200" dirty="0">
            <a:solidFill>
              <a:prstClr val="black">
                <a:hueOff val="0"/>
                <a:satOff val="0"/>
                <a:lumOff val="0"/>
                <a:alphaOff val="0"/>
              </a:prstClr>
            </a:solidFill>
            <a:latin typeface="Arial"/>
            <a:ea typeface="+mn-ea"/>
            <a:cs typeface="+mn-cs"/>
          </a:endParaRPr>
        </a:p>
      </dgm:t>
    </dgm:pt>
    <dgm:pt modelId="{D8CF8B3E-8ADD-4CCD-9889-13B86E946033}" type="parTrans" cxnId="{18B94247-D58B-4485-9006-5C72EBEE3A25}">
      <dgm:prSet/>
      <dgm:spPr/>
      <dgm:t>
        <a:bodyPr/>
        <a:lstStyle/>
        <a:p>
          <a:endParaRPr lang="sv-SE"/>
        </a:p>
      </dgm:t>
    </dgm:pt>
    <dgm:pt modelId="{BAEAF0B5-27E9-41EE-9D0C-757FBF9A23C3}" type="sibTrans" cxnId="{18B94247-D58B-4485-9006-5C72EBEE3A25}">
      <dgm:prSet/>
      <dgm:spPr/>
      <dgm:t>
        <a:bodyPr/>
        <a:lstStyle/>
        <a:p>
          <a:endParaRPr lang="sv-SE"/>
        </a:p>
      </dgm:t>
    </dgm:pt>
    <dgm:pt modelId="{2B6096E3-8A3D-4747-8C12-C4502ED21EDD}">
      <dgm:prSet phldrT="[Text]" custT="1"/>
      <dgm:spPr>
        <a:xfrm>
          <a:off x="9705721" y="566816"/>
          <a:ext cx="1663814" cy="755755"/>
        </a:xfrm>
        <a:prstGeom prst="roundRect">
          <a:avLst/>
        </a:prstGeom>
        <a:gradFill rotWithShape="0">
          <a:gsLst>
            <a:gs pos="7000">
              <a:srgbClr val="F15060">
                <a:lumMod val="60000"/>
                <a:lumOff val="40000"/>
              </a:srgbClr>
            </a:gs>
            <a:gs pos="100000">
              <a:prstClr val="white"/>
            </a:gs>
          </a:gsLst>
          <a:lin ang="5400000" scaled="1"/>
        </a:gradFill>
        <a:ln w="12700" cap="flat" cmpd="sng" algn="ctr">
          <a:solidFill>
            <a:prstClr val="black">
              <a:shade val="80000"/>
              <a:hueOff val="0"/>
              <a:satOff val="0"/>
              <a:lumOff val="0"/>
              <a:alphaOff val="0"/>
            </a:prstClr>
          </a:solidFill>
          <a:prstDash val="solid"/>
          <a:miter lim="800000"/>
        </a:ln>
        <a:effectLst/>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sv-SE" sz="1600" b="0" i="0" kern="1200" dirty="0" smtClean="0"/>
            <a:t>Följa upp och utvärdera</a:t>
          </a:r>
          <a:endParaRPr lang="sv-SE" sz="1600" kern="1200" dirty="0">
            <a:solidFill>
              <a:prstClr val="black">
                <a:hueOff val="0"/>
                <a:satOff val="0"/>
                <a:lumOff val="0"/>
                <a:alphaOff val="0"/>
              </a:prstClr>
            </a:solidFill>
            <a:latin typeface="Arial"/>
            <a:ea typeface="+mn-ea"/>
            <a:cs typeface="+mn-cs"/>
          </a:endParaRPr>
        </a:p>
      </dgm:t>
    </dgm:pt>
    <dgm:pt modelId="{855C45AF-AD5E-4E28-B6AA-ADE2DEA02DA8}" type="parTrans" cxnId="{F9D93DA7-5A7C-4ECD-B6A4-6570FE3575A9}">
      <dgm:prSet/>
      <dgm:spPr/>
      <dgm:t>
        <a:bodyPr/>
        <a:lstStyle/>
        <a:p>
          <a:endParaRPr lang="sv-SE"/>
        </a:p>
      </dgm:t>
    </dgm:pt>
    <dgm:pt modelId="{90835845-180D-4CC5-BD25-D69D10E8CC52}" type="sibTrans" cxnId="{F9D93DA7-5A7C-4ECD-B6A4-6570FE3575A9}">
      <dgm:prSet/>
      <dgm:spPr/>
      <dgm:t>
        <a:bodyPr/>
        <a:lstStyle/>
        <a:p>
          <a:endParaRPr lang="sv-SE"/>
        </a:p>
      </dgm:t>
    </dgm:pt>
    <dgm:pt modelId="{DDB0D400-8E28-4C3C-8B13-29A78D9CA1FE}">
      <dgm:prSet phldrT="[Text]"/>
      <dgm:spPr>
        <a:xfrm>
          <a:off x="5823488" y="566816"/>
          <a:ext cx="1663814" cy="755755"/>
        </a:xfrm>
        <a:prstGeom prst="roundRect">
          <a:avLst/>
        </a:prstGeom>
        <a:gradFill flip="none" rotWithShape="1">
          <a:gsLst>
            <a:gs pos="7000">
              <a:schemeClr val="accent1">
                <a:lumMod val="20000"/>
                <a:lumOff val="80000"/>
              </a:schemeClr>
            </a:gs>
            <a:gs pos="3000">
              <a:schemeClr val="accent5">
                <a:lumMod val="0"/>
                <a:lumOff val="100000"/>
              </a:schemeClr>
            </a:gs>
            <a:gs pos="100000">
              <a:schemeClr val="accent5">
                <a:lumMod val="100000"/>
              </a:schemeClr>
            </a:gs>
          </a:gsLst>
          <a:lin ang="16200000" scaled="1"/>
          <a:tileRect/>
        </a:gradFill>
        <a:ln w="12700" cap="flat" cmpd="sng" algn="ctr">
          <a:solidFill>
            <a:sysClr val="windowText" lastClr="000000">
              <a:shade val="80000"/>
              <a:hueOff val="0"/>
              <a:satOff val="0"/>
              <a:lumOff val="0"/>
              <a:alphaOff val="0"/>
            </a:sysClr>
          </a:solidFill>
          <a:prstDash val="solid"/>
          <a:miter lim="800000"/>
        </a:ln>
        <a:effectLst/>
      </dgm:spPr>
      <dgm:t>
        <a:bodyPr/>
        <a:lstStyle/>
        <a:p>
          <a:r>
            <a:rPr lang="sv-SE" b="0" i="0" dirty="0" smtClean="0"/>
            <a:t>Informera</a:t>
          </a:r>
          <a:r>
            <a:rPr lang="sv-SE" dirty="0" smtClean="0">
              <a:solidFill>
                <a:sysClr val="windowText" lastClr="000000">
                  <a:hueOff val="0"/>
                  <a:satOff val="0"/>
                  <a:lumOff val="0"/>
                  <a:alphaOff val="0"/>
                </a:sysClr>
              </a:solidFill>
              <a:latin typeface="Arial"/>
              <a:ea typeface="+mn-ea"/>
              <a:cs typeface="+mn-cs"/>
            </a:rPr>
            <a:t> </a:t>
          </a:r>
          <a:endParaRPr lang="sv-SE" dirty="0">
            <a:solidFill>
              <a:sysClr val="windowText" lastClr="000000">
                <a:hueOff val="0"/>
                <a:satOff val="0"/>
                <a:lumOff val="0"/>
                <a:alphaOff val="0"/>
              </a:sysClr>
            </a:solidFill>
            <a:latin typeface="Arial"/>
            <a:ea typeface="+mn-ea"/>
            <a:cs typeface="+mn-cs"/>
          </a:endParaRPr>
        </a:p>
      </dgm:t>
    </dgm:pt>
    <dgm:pt modelId="{3D86D4E6-0389-4BDE-85B4-F62B51743343}" type="parTrans" cxnId="{C20D70F0-747C-4C47-9AF2-632B009940A6}">
      <dgm:prSet/>
      <dgm:spPr/>
      <dgm:t>
        <a:bodyPr/>
        <a:lstStyle/>
        <a:p>
          <a:endParaRPr lang="sv-SE"/>
        </a:p>
      </dgm:t>
    </dgm:pt>
    <dgm:pt modelId="{252176CD-6BF1-4C2E-89C5-3FF3ED0A53C1}" type="sibTrans" cxnId="{C20D70F0-747C-4C47-9AF2-632B009940A6}">
      <dgm:prSet/>
      <dgm:spPr/>
      <dgm:t>
        <a:bodyPr/>
        <a:lstStyle/>
        <a:p>
          <a:endParaRPr lang="sv-SE"/>
        </a:p>
      </dgm:t>
    </dgm:pt>
    <dgm:pt modelId="{40C98F33-C1B4-4137-BDE0-C93B9305C37D}">
      <dgm:prSet phldrT="[Text]"/>
      <dgm:spPr>
        <a:xfrm>
          <a:off x="7764605" y="566816"/>
          <a:ext cx="1663814" cy="755755"/>
        </a:xfrm>
        <a:prstGeom prst="roundRect">
          <a:avLst/>
        </a:prstGeom>
        <a:gradFill flip="none" rotWithShape="1">
          <a:gsLst>
            <a:gs pos="7000">
              <a:schemeClr val="accent5">
                <a:lumMod val="10000"/>
                <a:lumOff val="90000"/>
              </a:schemeClr>
            </a:gs>
            <a:gs pos="6000">
              <a:schemeClr val="accent5">
                <a:lumMod val="0"/>
                <a:lumOff val="100000"/>
              </a:schemeClr>
            </a:gs>
            <a:gs pos="100000">
              <a:schemeClr val="accent5">
                <a:lumMod val="100000"/>
              </a:schemeClr>
            </a:gs>
          </a:gsLst>
          <a:lin ang="16200000" scaled="1"/>
          <a:tileRect/>
        </a:gradFill>
        <a:ln w="12700" cap="flat" cmpd="sng" algn="ctr">
          <a:solidFill>
            <a:sysClr val="windowText" lastClr="000000">
              <a:shade val="80000"/>
              <a:hueOff val="0"/>
              <a:satOff val="0"/>
              <a:lumOff val="0"/>
              <a:alphaOff val="0"/>
            </a:sysClr>
          </a:solidFill>
          <a:prstDash val="solid"/>
          <a:miter lim="800000"/>
        </a:ln>
        <a:effectLst/>
      </dgm:spPr>
      <dgm:t>
        <a:bodyPr/>
        <a:lstStyle/>
        <a:p>
          <a:r>
            <a:rPr lang="sv-SE" b="0" i="0" dirty="0" smtClean="0"/>
            <a:t>Instruera och träna</a:t>
          </a:r>
          <a:endParaRPr lang="sv-SE" dirty="0">
            <a:solidFill>
              <a:sysClr val="window" lastClr="FFFFFF"/>
            </a:solidFill>
            <a:latin typeface="Arial"/>
            <a:ea typeface="+mn-ea"/>
            <a:cs typeface="+mn-cs"/>
          </a:endParaRPr>
        </a:p>
      </dgm:t>
    </dgm:pt>
    <dgm:pt modelId="{1C87B436-C6CC-4E51-832E-166DF57B1D51}" type="parTrans" cxnId="{443D9FA1-43DB-4385-8302-94FD17978B76}">
      <dgm:prSet/>
      <dgm:spPr/>
      <dgm:t>
        <a:bodyPr/>
        <a:lstStyle/>
        <a:p>
          <a:endParaRPr lang="sv-SE"/>
        </a:p>
      </dgm:t>
    </dgm:pt>
    <dgm:pt modelId="{35D8554E-8BC9-48C5-8AF2-2F8A1E49CB46}" type="sibTrans" cxnId="{443D9FA1-43DB-4385-8302-94FD17978B76}">
      <dgm:prSet/>
      <dgm:spPr/>
      <dgm:t>
        <a:bodyPr/>
        <a:lstStyle/>
        <a:p>
          <a:endParaRPr lang="sv-SE"/>
        </a:p>
      </dgm:t>
    </dgm:pt>
    <dgm:pt modelId="{3B8D18DE-74DF-4D49-B24D-A05E97EE882F}" type="pres">
      <dgm:prSet presAssocID="{B87BFE73-A6C7-4C4F-85CA-ADFDE3B67F6A}" presName="CompostProcess" presStyleCnt="0">
        <dgm:presLayoutVars>
          <dgm:dir/>
          <dgm:resizeHandles val="exact"/>
        </dgm:presLayoutVars>
      </dgm:prSet>
      <dgm:spPr/>
    </dgm:pt>
    <dgm:pt modelId="{E61C90D4-5413-4E06-A787-F1D575F0EC5B}" type="pres">
      <dgm:prSet presAssocID="{B87BFE73-A6C7-4C4F-85CA-ADFDE3B67F6A}" presName="arrow" presStyleLbl="bgShp" presStyleIdx="0" presStyleCnt="1" custScaleX="117647"/>
      <dgm:spPr>
        <a:xfrm>
          <a:off x="2" y="0"/>
          <a:ext cx="11369669" cy="1889388"/>
        </a:xfrm>
        <a:prstGeom prst="rightArrow">
          <a:avLst/>
        </a:prstGeom>
        <a:solidFill>
          <a:srgbClr val="F15060">
            <a:lumMod val="40000"/>
            <a:lumOff val="60000"/>
          </a:srgbClr>
        </a:solidFill>
        <a:ln>
          <a:noFill/>
        </a:ln>
        <a:effectLst/>
      </dgm:spPr>
    </dgm:pt>
    <dgm:pt modelId="{B7543E6B-C5D8-4912-9441-53B6F1657F97}" type="pres">
      <dgm:prSet presAssocID="{B87BFE73-A6C7-4C4F-85CA-ADFDE3B67F6A}" presName="linearProcess" presStyleCnt="0"/>
      <dgm:spPr/>
    </dgm:pt>
    <dgm:pt modelId="{49568E17-38C0-444E-B0F4-7150E849CE14}" type="pres">
      <dgm:prSet presAssocID="{5C1A9058-8F06-401E-9AC6-E7AA3F7493E7}" presName="textNode" presStyleLbl="node1" presStyleIdx="0" presStyleCnt="6">
        <dgm:presLayoutVars>
          <dgm:bulletEnabled val="1"/>
        </dgm:presLayoutVars>
      </dgm:prSet>
      <dgm:spPr/>
      <dgm:t>
        <a:bodyPr/>
        <a:lstStyle/>
        <a:p>
          <a:endParaRPr lang="sv-SE"/>
        </a:p>
      </dgm:t>
    </dgm:pt>
    <dgm:pt modelId="{EFE44057-02FB-4563-AB81-E0C1A503BC3D}" type="pres">
      <dgm:prSet presAssocID="{356A2569-624E-4C6B-9041-23EC63313564}" presName="sibTrans" presStyleCnt="0"/>
      <dgm:spPr/>
    </dgm:pt>
    <dgm:pt modelId="{5310373D-7542-4171-9863-B0C643B427AF}" type="pres">
      <dgm:prSet presAssocID="{DC782F7D-E569-4786-94E5-9DE9D9957CA5}" presName="textNode" presStyleLbl="node1" presStyleIdx="1" presStyleCnt="6" custScaleY="130995">
        <dgm:presLayoutVars>
          <dgm:bulletEnabled val="1"/>
        </dgm:presLayoutVars>
      </dgm:prSet>
      <dgm:spPr>
        <a:xfrm>
          <a:off x="1941255" y="566816"/>
          <a:ext cx="1663814" cy="755755"/>
        </a:xfrm>
        <a:prstGeom prst="roundRect">
          <a:avLst/>
        </a:prstGeom>
      </dgm:spPr>
      <dgm:t>
        <a:bodyPr/>
        <a:lstStyle/>
        <a:p>
          <a:endParaRPr lang="sv-SE"/>
        </a:p>
      </dgm:t>
    </dgm:pt>
    <dgm:pt modelId="{512FA65E-ECD0-454D-89FE-7575E7835AB0}" type="pres">
      <dgm:prSet presAssocID="{EBA4D51F-DF2D-412E-BE90-C7A0D46F0499}" presName="sibTrans" presStyleCnt="0"/>
      <dgm:spPr/>
    </dgm:pt>
    <dgm:pt modelId="{5A56F71D-DB0A-438C-B361-BF0A1A5196AF}" type="pres">
      <dgm:prSet presAssocID="{398A479C-B880-4402-A7D9-2E35CDD92B41}" presName="textNode" presStyleLbl="node1" presStyleIdx="2" presStyleCnt="6" custScaleY="163457">
        <dgm:presLayoutVars>
          <dgm:bulletEnabled val="1"/>
        </dgm:presLayoutVars>
      </dgm:prSet>
      <dgm:spPr>
        <a:xfrm>
          <a:off x="3882372" y="566816"/>
          <a:ext cx="1663814" cy="755755"/>
        </a:xfrm>
        <a:prstGeom prst="roundRect">
          <a:avLst/>
        </a:prstGeom>
      </dgm:spPr>
      <dgm:t>
        <a:bodyPr/>
        <a:lstStyle/>
        <a:p>
          <a:endParaRPr lang="sv-SE"/>
        </a:p>
      </dgm:t>
    </dgm:pt>
    <dgm:pt modelId="{9CA47790-8AF8-4AD8-8B6B-1495A623CB5A}" type="pres">
      <dgm:prSet presAssocID="{BAEAF0B5-27E9-41EE-9D0C-757FBF9A23C3}" presName="sibTrans" presStyleCnt="0"/>
      <dgm:spPr/>
    </dgm:pt>
    <dgm:pt modelId="{A7DF9C23-8E4C-41C6-B6B1-CC031ED089A8}" type="pres">
      <dgm:prSet presAssocID="{DDB0D400-8E28-4C3C-8B13-29A78D9CA1FE}" presName="textNode" presStyleLbl="node1" presStyleIdx="3" presStyleCnt="6">
        <dgm:presLayoutVars>
          <dgm:bulletEnabled val="1"/>
        </dgm:presLayoutVars>
      </dgm:prSet>
      <dgm:spPr/>
      <dgm:t>
        <a:bodyPr/>
        <a:lstStyle/>
        <a:p>
          <a:endParaRPr lang="sv-SE"/>
        </a:p>
      </dgm:t>
    </dgm:pt>
    <dgm:pt modelId="{887BBA57-327C-48E5-B5DA-255A3DB2CFE5}" type="pres">
      <dgm:prSet presAssocID="{252176CD-6BF1-4C2E-89C5-3FF3ED0A53C1}" presName="sibTrans" presStyleCnt="0"/>
      <dgm:spPr/>
    </dgm:pt>
    <dgm:pt modelId="{1A36C054-0362-402A-8499-6BAA1E441127}" type="pres">
      <dgm:prSet presAssocID="{40C98F33-C1B4-4137-BDE0-C93B9305C37D}" presName="textNode" presStyleLbl="node1" presStyleIdx="4" presStyleCnt="6">
        <dgm:presLayoutVars>
          <dgm:bulletEnabled val="1"/>
        </dgm:presLayoutVars>
      </dgm:prSet>
      <dgm:spPr/>
      <dgm:t>
        <a:bodyPr/>
        <a:lstStyle/>
        <a:p>
          <a:endParaRPr lang="sv-SE"/>
        </a:p>
      </dgm:t>
    </dgm:pt>
    <dgm:pt modelId="{2EF0F2B7-C3EE-4BF7-A5F8-02F378BAF632}" type="pres">
      <dgm:prSet presAssocID="{35D8554E-8BC9-48C5-8AF2-2F8A1E49CB46}" presName="sibTrans" presStyleCnt="0"/>
      <dgm:spPr/>
    </dgm:pt>
    <dgm:pt modelId="{16503575-CE2B-46FF-BB13-D05807A3FC6A}" type="pres">
      <dgm:prSet presAssocID="{2B6096E3-8A3D-4747-8C12-C4502ED21EDD}" presName="textNode" presStyleLbl="node1" presStyleIdx="5" presStyleCnt="6">
        <dgm:presLayoutVars>
          <dgm:bulletEnabled val="1"/>
        </dgm:presLayoutVars>
      </dgm:prSet>
      <dgm:spPr>
        <a:xfrm>
          <a:off x="9705721" y="566816"/>
          <a:ext cx="1663814" cy="755755"/>
        </a:xfrm>
        <a:prstGeom prst="roundRect">
          <a:avLst/>
        </a:prstGeom>
      </dgm:spPr>
      <dgm:t>
        <a:bodyPr/>
        <a:lstStyle/>
        <a:p>
          <a:endParaRPr lang="sv-SE"/>
        </a:p>
      </dgm:t>
    </dgm:pt>
  </dgm:ptLst>
  <dgm:cxnLst>
    <dgm:cxn modelId="{090F08AB-9FC8-47FF-8761-E066177FBEB1}" type="presOf" srcId="{DC782F7D-E569-4786-94E5-9DE9D9957CA5}" destId="{5310373D-7542-4171-9863-B0C643B427AF}" srcOrd="0" destOrd="0" presId="urn:microsoft.com/office/officeart/2005/8/layout/hProcess9"/>
    <dgm:cxn modelId="{A8D0183A-796C-4AE1-8096-64A2CD45F394}" type="presOf" srcId="{2B6096E3-8A3D-4747-8C12-C4502ED21EDD}" destId="{16503575-CE2B-46FF-BB13-D05807A3FC6A}" srcOrd="0" destOrd="0" presId="urn:microsoft.com/office/officeart/2005/8/layout/hProcess9"/>
    <dgm:cxn modelId="{E72C0C7C-6372-4110-A952-7C4ABB5297CA}" type="presOf" srcId="{DDB0D400-8E28-4C3C-8B13-29A78D9CA1FE}" destId="{A7DF9C23-8E4C-41C6-B6B1-CC031ED089A8}" srcOrd="0" destOrd="0" presId="urn:microsoft.com/office/officeart/2005/8/layout/hProcess9"/>
    <dgm:cxn modelId="{8600EEFD-CE0C-4B0E-8F97-ECAE2F039302}" type="presOf" srcId="{B87BFE73-A6C7-4C4F-85CA-ADFDE3B67F6A}" destId="{3B8D18DE-74DF-4D49-B24D-A05E97EE882F}" srcOrd="0" destOrd="0" presId="urn:microsoft.com/office/officeart/2005/8/layout/hProcess9"/>
    <dgm:cxn modelId="{224FF8AE-E55C-4759-B4FC-CDE05D65B798}" type="presOf" srcId="{40C98F33-C1B4-4137-BDE0-C93B9305C37D}" destId="{1A36C054-0362-402A-8499-6BAA1E441127}" srcOrd="0" destOrd="0" presId="urn:microsoft.com/office/officeart/2005/8/layout/hProcess9"/>
    <dgm:cxn modelId="{2D471C82-8A88-4593-A050-CE33C416C4CE}" type="presOf" srcId="{5C1A9058-8F06-401E-9AC6-E7AA3F7493E7}" destId="{49568E17-38C0-444E-B0F4-7150E849CE14}" srcOrd="0" destOrd="0" presId="urn:microsoft.com/office/officeart/2005/8/layout/hProcess9"/>
    <dgm:cxn modelId="{F9D93DA7-5A7C-4ECD-B6A4-6570FE3575A9}" srcId="{B87BFE73-A6C7-4C4F-85CA-ADFDE3B67F6A}" destId="{2B6096E3-8A3D-4747-8C12-C4502ED21EDD}" srcOrd="5" destOrd="0" parTransId="{855C45AF-AD5E-4E28-B6AA-ADE2DEA02DA8}" sibTransId="{90835845-180D-4CC5-BD25-D69D10E8CC52}"/>
    <dgm:cxn modelId="{F5F747A9-AF88-4EAB-BA07-4A52987D24C0}" srcId="{B87BFE73-A6C7-4C4F-85CA-ADFDE3B67F6A}" destId="{5C1A9058-8F06-401E-9AC6-E7AA3F7493E7}" srcOrd="0" destOrd="0" parTransId="{FA528F10-1C03-4B36-B5C9-9D7551924CD1}" sibTransId="{356A2569-624E-4C6B-9041-23EC63313564}"/>
    <dgm:cxn modelId="{18B94247-D58B-4485-9006-5C72EBEE3A25}" srcId="{B87BFE73-A6C7-4C4F-85CA-ADFDE3B67F6A}" destId="{398A479C-B880-4402-A7D9-2E35CDD92B41}" srcOrd="2" destOrd="0" parTransId="{D8CF8B3E-8ADD-4CCD-9889-13B86E946033}" sibTransId="{BAEAF0B5-27E9-41EE-9D0C-757FBF9A23C3}"/>
    <dgm:cxn modelId="{A22EBDD0-9F12-43C9-BC2B-5FD9D3376790}" srcId="{B87BFE73-A6C7-4C4F-85CA-ADFDE3B67F6A}" destId="{DC782F7D-E569-4786-94E5-9DE9D9957CA5}" srcOrd="1" destOrd="0" parTransId="{1CA0CD09-A10A-48F7-96F8-A02C9FBB8770}" sibTransId="{EBA4D51F-DF2D-412E-BE90-C7A0D46F0499}"/>
    <dgm:cxn modelId="{BA676111-2834-4A92-9EB5-FD496F684FAD}" type="presOf" srcId="{398A479C-B880-4402-A7D9-2E35CDD92B41}" destId="{5A56F71D-DB0A-438C-B361-BF0A1A5196AF}" srcOrd="0" destOrd="0" presId="urn:microsoft.com/office/officeart/2005/8/layout/hProcess9"/>
    <dgm:cxn modelId="{443D9FA1-43DB-4385-8302-94FD17978B76}" srcId="{B87BFE73-A6C7-4C4F-85CA-ADFDE3B67F6A}" destId="{40C98F33-C1B4-4137-BDE0-C93B9305C37D}" srcOrd="4" destOrd="0" parTransId="{1C87B436-C6CC-4E51-832E-166DF57B1D51}" sibTransId="{35D8554E-8BC9-48C5-8AF2-2F8A1E49CB46}"/>
    <dgm:cxn modelId="{C20D70F0-747C-4C47-9AF2-632B009940A6}" srcId="{B87BFE73-A6C7-4C4F-85CA-ADFDE3B67F6A}" destId="{DDB0D400-8E28-4C3C-8B13-29A78D9CA1FE}" srcOrd="3" destOrd="0" parTransId="{3D86D4E6-0389-4BDE-85B4-F62B51743343}" sibTransId="{252176CD-6BF1-4C2E-89C5-3FF3ED0A53C1}"/>
    <dgm:cxn modelId="{EF0CBB84-A955-4865-8B08-8B2B2669018E}" type="presParOf" srcId="{3B8D18DE-74DF-4D49-B24D-A05E97EE882F}" destId="{E61C90D4-5413-4E06-A787-F1D575F0EC5B}" srcOrd="0" destOrd="0" presId="urn:microsoft.com/office/officeart/2005/8/layout/hProcess9"/>
    <dgm:cxn modelId="{798D9357-FD50-4E3E-BD5A-F8D4915F0A88}" type="presParOf" srcId="{3B8D18DE-74DF-4D49-B24D-A05E97EE882F}" destId="{B7543E6B-C5D8-4912-9441-53B6F1657F97}" srcOrd="1" destOrd="0" presId="urn:microsoft.com/office/officeart/2005/8/layout/hProcess9"/>
    <dgm:cxn modelId="{11427B26-B70F-4B3E-A372-17C2F65D8DEE}" type="presParOf" srcId="{B7543E6B-C5D8-4912-9441-53B6F1657F97}" destId="{49568E17-38C0-444E-B0F4-7150E849CE14}" srcOrd="0" destOrd="0" presId="urn:microsoft.com/office/officeart/2005/8/layout/hProcess9"/>
    <dgm:cxn modelId="{CF8767DE-8B90-4E0E-99AE-CB26130E8C5B}" type="presParOf" srcId="{B7543E6B-C5D8-4912-9441-53B6F1657F97}" destId="{EFE44057-02FB-4563-AB81-E0C1A503BC3D}" srcOrd="1" destOrd="0" presId="urn:microsoft.com/office/officeart/2005/8/layout/hProcess9"/>
    <dgm:cxn modelId="{177307B5-F67A-46B9-A50D-3CB7A5A81654}" type="presParOf" srcId="{B7543E6B-C5D8-4912-9441-53B6F1657F97}" destId="{5310373D-7542-4171-9863-B0C643B427AF}" srcOrd="2" destOrd="0" presId="urn:microsoft.com/office/officeart/2005/8/layout/hProcess9"/>
    <dgm:cxn modelId="{1497FEEB-2A84-4FDC-8D5B-ABF45C252D60}" type="presParOf" srcId="{B7543E6B-C5D8-4912-9441-53B6F1657F97}" destId="{512FA65E-ECD0-454D-89FE-7575E7835AB0}" srcOrd="3" destOrd="0" presId="urn:microsoft.com/office/officeart/2005/8/layout/hProcess9"/>
    <dgm:cxn modelId="{2FCF5DAA-1C30-49C7-95C9-33FCB80BD017}" type="presParOf" srcId="{B7543E6B-C5D8-4912-9441-53B6F1657F97}" destId="{5A56F71D-DB0A-438C-B361-BF0A1A5196AF}" srcOrd="4" destOrd="0" presId="urn:microsoft.com/office/officeart/2005/8/layout/hProcess9"/>
    <dgm:cxn modelId="{B6D5DF10-9D80-4BCC-97FA-B51D1B9F9DAC}" type="presParOf" srcId="{B7543E6B-C5D8-4912-9441-53B6F1657F97}" destId="{9CA47790-8AF8-4AD8-8B6B-1495A623CB5A}" srcOrd="5" destOrd="0" presId="urn:microsoft.com/office/officeart/2005/8/layout/hProcess9"/>
    <dgm:cxn modelId="{5058B469-A13E-4862-9847-220721BD4128}" type="presParOf" srcId="{B7543E6B-C5D8-4912-9441-53B6F1657F97}" destId="{A7DF9C23-8E4C-41C6-B6B1-CC031ED089A8}" srcOrd="6" destOrd="0" presId="urn:microsoft.com/office/officeart/2005/8/layout/hProcess9"/>
    <dgm:cxn modelId="{8CFA257C-8754-40DA-9908-FE9AA17C4525}" type="presParOf" srcId="{B7543E6B-C5D8-4912-9441-53B6F1657F97}" destId="{887BBA57-327C-48E5-B5DA-255A3DB2CFE5}" srcOrd="7" destOrd="0" presId="urn:microsoft.com/office/officeart/2005/8/layout/hProcess9"/>
    <dgm:cxn modelId="{8FDCC829-D774-409F-A355-67DE13FCEA68}" type="presParOf" srcId="{B7543E6B-C5D8-4912-9441-53B6F1657F97}" destId="{1A36C054-0362-402A-8499-6BAA1E441127}" srcOrd="8" destOrd="0" presId="urn:microsoft.com/office/officeart/2005/8/layout/hProcess9"/>
    <dgm:cxn modelId="{E332E0AB-B4FC-4758-9A2C-289D619AA82C}" type="presParOf" srcId="{B7543E6B-C5D8-4912-9441-53B6F1657F97}" destId="{2EF0F2B7-C3EE-4BF7-A5F8-02F378BAF632}" srcOrd="9" destOrd="0" presId="urn:microsoft.com/office/officeart/2005/8/layout/hProcess9"/>
    <dgm:cxn modelId="{80C8F118-F1A6-4942-9FD2-C813389CDF06}" type="presParOf" srcId="{B7543E6B-C5D8-4912-9441-53B6F1657F97}" destId="{16503575-CE2B-46FF-BB13-D05807A3FC6A}"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00BA29-9432-43F9-8C16-4116A0F5EAAB}" type="doc">
      <dgm:prSet loTypeId="urn:microsoft.com/office/officeart/2009/3/layout/HorizontalOrganizationChart" loCatId="hierarchy" qsTypeId="urn:microsoft.com/office/officeart/2005/8/quickstyle/simple3" qsCatId="simple" csTypeId="urn:microsoft.com/office/officeart/2005/8/colors/accent1_2" csCatId="accent1" phldr="1"/>
      <dgm:spPr/>
      <dgm:t>
        <a:bodyPr/>
        <a:lstStyle/>
        <a:p>
          <a:endParaRPr lang="sv-SE"/>
        </a:p>
      </dgm:t>
    </dgm:pt>
    <dgm:pt modelId="{09EC5BFA-FC90-470B-B88B-267A34D010F8}">
      <dgm:prSet phldrT="[Text]"/>
      <dgm:spPr/>
      <dgm:t>
        <a:bodyPr/>
        <a:lstStyle/>
        <a:p>
          <a:r>
            <a:rPr lang="sv-SE" dirty="0" smtClean="0"/>
            <a:t>Styrgrupp:</a:t>
          </a:r>
        </a:p>
        <a:p>
          <a:r>
            <a:rPr lang="sv-SE" dirty="0" smtClean="0"/>
            <a:t>Socialchefsnätverket</a:t>
          </a:r>
          <a:endParaRPr lang="sv-SE" dirty="0"/>
        </a:p>
      </dgm:t>
    </dgm:pt>
    <dgm:pt modelId="{4BEE2C9A-FEAE-4FF7-AA8A-BC3B2C5A7C96}" type="parTrans" cxnId="{5AB094BB-1C3A-4BE1-9E2E-84B813D48063}">
      <dgm:prSet/>
      <dgm:spPr/>
      <dgm:t>
        <a:bodyPr/>
        <a:lstStyle/>
        <a:p>
          <a:endParaRPr lang="sv-SE"/>
        </a:p>
      </dgm:t>
    </dgm:pt>
    <dgm:pt modelId="{6C96BF28-826E-4486-826C-0501BEAF6830}" type="sibTrans" cxnId="{5AB094BB-1C3A-4BE1-9E2E-84B813D48063}">
      <dgm:prSet/>
      <dgm:spPr/>
      <dgm:t>
        <a:bodyPr/>
        <a:lstStyle/>
        <a:p>
          <a:endParaRPr lang="sv-SE"/>
        </a:p>
      </dgm:t>
    </dgm:pt>
    <dgm:pt modelId="{DFBB04A7-CB03-4846-9396-1042943F7320}">
      <dgm:prSet phldrT="[Text]"/>
      <dgm:spPr/>
      <dgm:t>
        <a:bodyPr/>
        <a:lstStyle/>
        <a:p>
          <a:r>
            <a:rPr lang="sv-SE" dirty="0" smtClean="0"/>
            <a:t>Arbetsgrupp BoU</a:t>
          </a:r>
          <a:endParaRPr lang="sv-SE" dirty="0"/>
        </a:p>
      </dgm:t>
    </dgm:pt>
    <dgm:pt modelId="{6018AE63-F412-49C0-A1E3-A6E7397CFEBB}" type="parTrans" cxnId="{64476633-AF7F-4A20-BFB3-33BFF851974D}">
      <dgm:prSet/>
      <dgm:spPr/>
      <dgm:t>
        <a:bodyPr/>
        <a:lstStyle/>
        <a:p>
          <a:endParaRPr lang="sv-SE"/>
        </a:p>
      </dgm:t>
    </dgm:pt>
    <dgm:pt modelId="{B613BDD3-DAE0-4954-8941-C51B2D46E497}" type="sibTrans" cxnId="{64476633-AF7F-4A20-BFB3-33BFF851974D}">
      <dgm:prSet/>
      <dgm:spPr/>
      <dgm:t>
        <a:bodyPr/>
        <a:lstStyle/>
        <a:p>
          <a:endParaRPr lang="sv-SE"/>
        </a:p>
      </dgm:t>
    </dgm:pt>
    <dgm:pt modelId="{5FE301DA-44D8-481F-B652-75FE3F78579A}">
      <dgm:prSet phldrT="[Text]"/>
      <dgm:spPr/>
      <dgm:t>
        <a:bodyPr/>
        <a:lstStyle/>
        <a:p>
          <a:r>
            <a:rPr lang="sv-SE" dirty="0" smtClean="0"/>
            <a:t>Arbetsgrupp Funk U</a:t>
          </a:r>
          <a:endParaRPr lang="sv-SE" dirty="0"/>
        </a:p>
      </dgm:t>
    </dgm:pt>
    <dgm:pt modelId="{1C5A11D8-6A68-4F4D-9881-0F1FC53C17F9}" type="parTrans" cxnId="{DC8F9374-B42D-4765-99DE-4AB290E5CAD3}">
      <dgm:prSet/>
      <dgm:spPr/>
      <dgm:t>
        <a:bodyPr/>
        <a:lstStyle/>
        <a:p>
          <a:endParaRPr lang="sv-SE"/>
        </a:p>
      </dgm:t>
    </dgm:pt>
    <dgm:pt modelId="{04B91830-8709-49F6-9897-E85F8F504458}" type="sibTrans" cxnId="{DC8F9374-B42D-4765-99DE-4AB290E5CAD3}">
      <dgm:prSet/>
      <dgm:spPr/>
      <dgm:t>
        <a:bodyPr/>
        <a:lstStyle/>
        <a:p>
          <a:endParaRPr lang="sv-SE"/>
        </a:p>
      </dgm:t>
    </dgm:pt>
    <dgm:pt modelId="{66728586-5901-4736-843A-C57DC24325DE}">
      <dgm:prSet phldrT="[Text]"/>
      <dgm:spPr/>
      <dgm:t>
        <a:bodyPr/>
        <a:lstStyle/>
        <a:p>
          <a:r>
            <a:rPr lang="sv-SE" b="1" dirty="0" smtClean="0">
              <a:solidFill>
                <a:srgbClr val="FF0000"/>
              </a:solidFill>
            </a:rPr>
            <a:t>Arbetsgrupp </a:t>
          </a:r>
        </a:p>
        <a:p>
          <a:r>
            <a:rPr lang="sv-SE" b="1" dirty="0" smtClean="0">
              <a:solidFill>
                <a:srgbClr val="FF0000"/>
              </a:solidFill>
            </a:rPr>
            <a:t>Beroende, ht-24</a:t>
          </a:r>
          <a:endParaRPr lang="sv-SE" b="1" dirty="0">
            <a:solidFill>
              <a:srgbClr val="FF0000"/>
            </a:solidFill>
          </a:endParaRPr>
        </a:p>
      </dgm:t>
    </dgm:pt>
    <dgm:pt modelId="{B7E83761-66C6-4E04-9BE4-2A05D4FAD78D}" type="parTrans" cxnId="{77DEF961-9F75-42A0-8124-5CECFC3AE946}">
      <dgm:prSet/>
      <dgm:spPr/>
      <dgm:t>
        <a:bodyPr/>
        <a:lstStyle/>
        <a:p>
          <a:endParaRPr lang="sv-SE"/>
        </a:p>
      </dgm:t>
    </dgm:pt>
    <dgm:pt modelId="{59D344AD-5595-479A-9F54-4DC3FD921C19}" type="sibTrans" cxnId="{77DEF961-9F75-42A0-8124-5CECFC3AE946}">
      <dgm:prSet/>
      <dgm:spPr/>
      <dgm:t>
        <a:bodyPr/>
        <a:lstStyle/>
        <a:p>
          <a:endParaRPr lang="sv-SE"/>
        </a:p>
      </dgm:t>
    </dgm:pt>
    <dgm:pt modelId="{C8C0ED88-ECB3-49E6-A4BB-A66BA9B350A3}">
      <dgm:prSet/>
      <dgm:spPr>
        <a:solidFill>
          <a:schemeClr val="bg2"/>
        </a:solidFill>
      </dgm:spPr>
      <dgm:t>
        <a:bodyPr/>
        <a:lstStyle/>
        <a:p>
          <a:r>
            <a:rPr lang="sv-SE" dirty="0" smtClean="0"/>
            <a:t>Arbetsgrupp Funk M – vt-26?</a:t>
          </a:r>
          <a:endParaRPr lang="sv-SE" dirty="0"/>
        </a:p>
      </dgm:t>
    </dgm:pt>
    <dgm:pt modelId="{EE9E1F19-2C89-4265-8460-B763A4131BD7}" type="parTrans" cxnId="{75CD50A4-73F7-443E-BF19-D804D8587CDF}">
      <dgm:prSet/>
      <dgm:spPr/>
      <dgm:t>
        <a:bodyPr/>
        <a:lstStyle/>
        <a:p>
          <a:endParaRPr lang="sv-SE"/>
        </a:p>
      </dgm:t>
    </dgm:pt>
    <dgm:pt modelId="{4D5DF6D4-DA83-4887-B415-CCAA3173FFBC}" type="sibTrans" cxnId="{75CD50A4-73F7-443E-BF19-D804D8587CDF}">
      <dgm:prSet/>
      <dgm:spPr/>
      <dgm:t>
        <a:bodyPr/>
        <a:lstStyle/>
        <a:p>
          <a:endParaRPr lang="sv-SE"/>
        </a:p>
      </dgm:t>
    </dgm:pt>
    <dgm:pt modelId="{570D6A53-AADE-46AE-85DC-CDD34B313303}">
      <dgm:prSet/>
      <dgm:spPr>
        <a:solidFill>
          <a:schemeClr val="bg2"/>
        </a:solidFill>
      </dgm:spPr>
      <dgm:t>
        <a:bodyPr/>
        <a:lstStyle/>
        <a:p>
          <a:r>
            <a:rPr lang="sv-SE" dirty="0" smtClean="0"/>
            <a:t>Arbetsgrupp Äldre – ht 25</a:t>
          </a:r>
          <a:endParaRPr lang="sv-SE" dirty="0"/>
        </a:p>
      </dgm:t>
    </dgm:pt>
    <dgm:pt modelId="{4FE93741-F5BE-47A9-81F2-48A1CDB35387}" type="parTrans" cxnId="{FDA689D9-E027-4390-9B8E-A06F72F4EC2C}">
      <dgm:prSet/>
      <dgm:spPr/>
      <dgm:t>
        <a:bodyPr/>
        <a:lstStyle/>
        <a:p>
          <a:endParaRPr lang="sv-SE"/>
        </a:p>
      </dgm:t>
    </dgm:pt>
    <dgm:pt modelId="{685599AE-949D-47D3-BFB5-7155F547E825}" type="sibTrans" cxnId="{FDA689D9-E027-4390-9B8E-A06F72F4EC2C}">
      <dgm:prSet/>
      <dgm:spPr/>
      <dgm:t>
        <a:bodyPr/>
        <a:lstStyle/>
        <a:p>
          <a:endParaRPr lang="sv-SE"/>
        </a:p>
      </dgm:t>
    </dgm:pt>
    <dgm:pt modelId="{0F69D8B3-01A9-4FF7-B765-A78C14C85F8E}">
      <dgm:prSet/>
      <dgm:spPr/>
      <dgm:t>
        <a:bodyPr/>
        <a:lstStyle/>
        <a:p>
          <a:r>
            <a:rPr lang="sv-SE" dirty="0" smtClean="0"/>
            <a:t>Utbildarnätverk</a:t>
          </a:r>
          <a:endParaRPr lang="sv-SE" dirty="0"/>
        </a:p>
      </dgm:t>
    </dgm:pt>
    <dgm:pt modelId="{0920FD39-6B90-484B-88C0-97E9416B7578}" type="parTrans" cxnId="{B81396A8-229C-412E-A638-8C0D2997A790}">
      <dgm:prSet/>
      <dgm:spPr/>
      <dgm:t>
        <a:bodyPr/>
        <a:lstStyle/>
        <a:p>
          <a:endParaRPr lang="sv-SE"/>
        </a:p>
      </dgm:t>
    </dgm:pt>
    <dgm:pt modelId="{204CEE19-7A2A-4AF5-9CF8-3D814AF204BF}" type="sibTrans" cxnId="{B81396A8-229C-412E-A638-8C0D2997A790}">
      <dgm:prSet/>
      <dgm:spPr/>
      <dgm:t>
        <a:bodyPr/>
        <a:lstStyle/>
        <a:p>
          <a:endParaRPr lang="sv-SE"/>
        </a:p>
      </dgm:t>
    </dgm:pt>
    <dgm:pt modelId="{CE4E9894-457B-48D6-84EF-5AF2A758E5B2}">
      <dgm:prSet/>
      <dgm:spPr/>
      <dgm:t>
        <a:bodyPr/>
        <a:lstStyle/>
        <a:p>
          <a:r>
            <a:rPr lang="sv-SE" dirty="0" smtClean="0"/>
            <a:t>Utbildarnätverk</a:t>
          </a:r>
          <a:endParaRPr lang="sv-SE" dirty="0"/>
        </a:p>
      </dgm:t>
    </dgm:pt>
    <dgm:pt modelId="{2E35385B-0C35-4A82-B6A5-C7C2BAE67F7D}" type="parTrans" cxnId="{A6A19096-CEAE-4D9B-A8A1-CDB850CC33EE}">
      <dgm:prSet/>
      <dgm:spPr/>
      <dgm:t>
        <a:bodyPr/>
        <a:lstStyle/>
        <a:p>
          <a:endParaRPr lang="sv-SE"/>
        </a:p>
      </dgm:t>
    </dgm:pt>
    <dgm:pt modelId="{CD360870-7D4F-4870-8E3D-538A3FF80726}" type="sibTrans" cxnId="{A6A19096-CEAE-4D9B-A8A1-CDB850CC33EE}">
      <dgm:prSet/>
      <dgm:spPr/>
      <dgm:t>
        <a:bodyPr/>
        <a:lstStyle/>
        <a:p>
          <a:endParaRPr lang="sv-SE"/>
        </a:p>
      </dgm:t>
    </dgm:pt>
    <dgm:pt modelId="{86C157B5-961C-4A7F-B6CC-1317EE02E143}">
      <dgm:prSet/>
      <dgm:spPr>
        <a:solidFill>
          <a:schemeClr val="bg2"/>
        </a:solidFill>
      </dgm:spPr>
      <dgm:t>
        <a:bodyPr/>
        <a:lstStyle/>
        <a:p>
          <a:r>
            <a:rPr lang="sv-SE" dirty="0" smtClean="0"/>
            <a:t>Kommande</a:t>
          </a:r>
          <a:endParaRPr lang="sv-SE" dirty="0"/>
        </a:p>
      </dgm:t>
    </dgm:pt>
    <dgm:pt modelId="{A041A41E-E96D-4FFA-9C67-AF861AA5EA34}" type="parTrans" cxnId="{EDB411B1-87DE-4E11-828E-B76C6CF5A4D3}">
      <dgm:prSet/>
      <dgm:spPr/>
      <dgm:t>
        <a:bodyPr/>
        <a:lstStyle/>
        <a:p>
          <a:endParaRPr lang="sv-SE"/>
        </a:p>
      </dgm:t>
    </dgm:pt>
    <dgm:pt modelId="{AE3FDC34-1AAE-41B7-A304-2AB97DE7DA41}" type="sibTrans" cxnId="{EDB411B1-87DE-4E11-828E-B76C6CF5A4D3}">
      <dgm:prSet/>
      <dgm:spPr/>
      <dgm:t>
        <a:bodyPr/>
        <a:lstStyle/>
        <a:p>
          <a:endParaRPr lang="sv-SE"/>
        </a:p>
      </dgm:t>
    </dgm:pt>
    <dgm:pt modelId="{EF6B6826-70A4-4DC4-ACE1-5281ADD05EC2}">
      <dgm:prSet/>
      <dgm:spPr>
        <a:solidFill>
          <a:schemeClr val="bg2"/>
        </a:solidFill>
      </dgm:spPr>
      <dgm:t>
        <a:bodyPr/>
        <a:lstStyle/>
        <a:p>
          <a:r>
            <a:rPr lang="sv-SE" dirty="0" smtClean="0"/>
            <a:t>Kommande</a:t>
          </a:r>
          <a:endParaRPr lang="sv-SE" dirty="0"/>
        </a:p>
      </dgm:t>
    </dgm:pt>
    <dgm:pt modelId="{AC94604C-424E-4807-94EA-5652EA8A2A6E}" type="parTrans" cxnId="{ACB2CA96-0999-4B69-9A1A-58C043C37C64}">
      <dgm:prSet/>
      <dgm:spPr/>
      <dgm:t>
        <a:bodyPr/>
        <a:lstStyle/>
        <a:p>
          <a:endParaRPr lang="sv-SE"/>
        </a:p>
      </dgm:t>
    </dgm:pt>
    <dgm:pt modelId="{5B9B20E3-1DED-464C-A25D-C1E1D7675DBE}" type="sibTrans" cxnId="{ACB2CA96-0999-4B69-9A1A-58C043C37C64}">
      <dgm:prSet/>
      <dgm:spPr/>
      <dgm:t>
        <a:bodyPr/>
        <a:lstStyle/>
        <a:p>
          <a:endParaRPr lang="sv-SE"/>
        </a:p>
      </dgm:t>
    </dgm:pt>
    <dgm:pt modelId="{8EB9B01A-09A6-4BDB-8DB5-B7D1834979DE}">
      <dgm:prSet/>
      <dgm:spPr>
        <a:solidFill>
          <a:schemeClr val="bg2"/>
        </a:solidFill>
      </dgm:spPr>
      <dgm:t>
        <a:bodyPr/>
        <a:lstStyle/>
        <a:p>
          <a:r>
            <a:rPr lang="sv-SE" dirty="0" smtClean="0"/>
            <a:t>Kommande</a:t>
          </a:r>
          <a:endParaRPr lang="sv-SE" dirty="0"/>
        </a:p>
      </dgm:t>
    </dgm:pt>
    <dgm:pt modelId="{1F96310B-7C10-4BBB-85E1-0D13AA59ADED}" type="parTrans" cxnId="{5F83ABE1-2CA3-4009-B170-723FB4A57E3E}">
      <dgm:prSet/>
      <dgm:spPr/>
      <dgm:t>
        <a:bodyPr/>
        <a:lstStyle/>
        <a:p>
          <a:endParaRPr lang="sv-SE"/>
        </a:p>
      </dgm:t>
    </dgm:pt>
    <dgm:pt modelId="{7D71E85C-2A9A-44AF-8469-3A5ACF54715C}" type="sibTrans" cxnId="{5F83ABE1-2CA3-4009-B170-723FB4A57E3E}">
      <dgm:prSet/>
      <dgm:spPr/>
      <dgm:t>
        <a:bodyPr/>
        <a:lstStyle/>
        <a:p>
          <a:endParaRPr lang="sv-SE"/>
        </a:p>
      </dgm:t>
    </dgm:pt>
    <dgm:pt modelId="{743E7B5B-8392-4B40-AE22-7B028F34CB52}">
      <dgm:prSet/>
      <dgm:spPr/>
      <dgm:t>
        <a:bodyPr/>
        <a:lstStyle/>
        <a:p>
          <a:r>
            <a:rPr lang="sv-SE" dirty="0" smtClean="0"/>
            <a:t>Regionalt mkt hands-on</a:t>
          </a:r>
          <a:endParaRPr lang="sv-SE" dirty="0"/>
        </a:p>
      </dgm:t>
    </dgm:pt>
    <dgm:pt modelId="{7023A31E-8508-4BDC-9703-715BEC5E4370}" type="parTrans" cxnId="{7D4D126E-12F8-4186-8876-365B053EF3DB}">
      <dgm:prSet/>
      <dgm:spPr/>
      <dgm:t>
        <a:bodyPr/>
        <a:lstStyle/>
        <a:p>
          <a:endParaRPr lang="sv-SE"/>
        </a:p>
      </dgm:t>
    </dgm:pt>
    <dgm:pt modelId="{84E70B05-2543-4950-89FA-DADA50AB354C}" type="sibTrans" cxnId="{7D4D126E-12F8-4186-8876-365B053EF3DB}">
      <dgm:prSet/>
      <dgm:spPr/>
      <dgm:t>
        <a:bodyPr/>
        <a:lstStyle/>
        <a:p>
          <a:endParaRPr lang="sv-SE"/>
        </a:p>
      </dgm:t>
    </dgm:pt>
    <dgm:pt modelId="{05024876-0BA2-4093-9454-B093B5AD1C5A}">
      <dgm:prSet/>
      <dgm:spPr/>
      <dgm:t>
        <a:bodyPr/>
        <a:lstStyle/>
        <a:p>
          <a:r>
            <a:rPr lang="sv-SE" b="1" dirty="0" smtClean="0">
              <a:solidFill>
                <a:srgbClr val="FF0000"/>
              </a:solidFill>
            </a:rPr>
            <a:t>Kommunalt</a:t>
          </a:r>
        </a:p>
        <a:p>
          <a:r>
            <a:rPr lang="sv-SE" b="1" dirty="0" smtClean="0">
              <a:solidFill>
                <a:srgbClr val="FF0000"/>
              </a:solidFill>
            </a:rPr>
            <a:t>genomförande</a:t>
          </a:r>
          <a:endParaRPr lang="sv-SE" b="1" dirty="0">
            <a:solidFill>
              <a:srgbClr val="FF0000"/>
            </a:solidFill>
          </a:endParaRPr>
        </a:p>
      </dgm:t>
    </dgm:pt>
    <dgm:pt modelId="{AA79B05B-E571-4940-9D15-488A6B0A076C}" type="parTrans" cxnId="{D2DE4C0A-623A-40CF-A84E-8BC505731388}">
      <dgm:prSet/>
      <dgm:spPr/>
      <dgm:t>
        <a:bodyPr/>
        <a:lstStyle/>
        <a:p>
          <a:endParaRPr lang="sv-SE"/>
        </a:p>
      </dgm:t>
    </dgm:pt>
    <dgm:pt modelId="{CA042472-AD06-45CA-85AB-88AD104280A2}" type="sibTrans" cxnId="{D2DE4C0A-623A-40CF-A84E-8BC505731388}">
      <dgm:prSet/>
      <dgm:spPr/>
      <dgm:t>
        <a:bodyPr/>
        <a:lstStyle/>
        <a:p>
          <a:endParaRPr lang="sv-SE"/>
        </a:p>
      </dgm:t>
    </dgm:pt>
    <dgm:pt modelId="{A5F91A31-F5B4-44BA-9E8E-CE87D4E8E278}">
      <dgm:prSet/>
      <dgm:spPr>
        <a:solidFill>
          <a:schemeClr val="bg2"/>
        </a:solidFill>
      </dgm:spPr>
      <dgm:t>
        <a:bodyPr/>
        <a:lstStyle/>
        <a:p>
          <a:r>
            <a:rPr lang="sv-SE" dirty="0" smtClean="0"/>
            <a:t>Regionalt/nationellt? Ht-25</a:t>
          </a:r>
          <a:endParaRPr lang="sv-SE" dirty="0"/>
        </a:p>
      </dgm:t>
    </dgm:pt>
    <dgm:pt modelId="{5064865E-064C-44C9-8C25-1B89EC626027}" type="parTrans" cxnId="{4C987096-C85F-4564-98A3-7BBFAE639CBE}">
      <dgm:prSet/>
      <dgm:spPr/>
      <dgm:t>
        <a:bodyPr/>
        <a:lstStyle/>
        <a:p>
          <a:endParaRPr lang="sv-SE"/>
        </a:p>
      </dgm:t>
    </dgm:pt>
    <dgm:pt modelId="{B83D1587-280B-4DF7-8156-85F72C3401A6}" type="sibTrans" cxnId="{4C987096-C85F-4564-98A3-7BBFAE639CBE}">
      <dgm:prSet/>
      <dgm:spPr/>
      <dgm:t>
        <a:bodyPr/>
        <a:lstStyle/>
        <a:p>
          <a:endParaRPr lang="sv-SE"/>
        </a:p>
      </dgm:t>
    </dgm:pt>
    <dgm:pt modelId="{6FB14C32-E4DE-4332-B476-F46009890FB9}">
      <dgm:prSet/>
      <dgm:spPr>
        <a:solidFill>
          <a:schemeClr val="bg2"/>
        </a:solidFill>
      </dgm:spPr>
      <dgm:t>
        <a:bodyPr/>
        <a:lstStyle/>
        <a:p>
          <a:r>
            <a:rPr lang="sv-SE" dirty="0" smtClean="0"/>
            <a:t>Kommunalt genomförande, vt-26</a:t>
          </a:r>
          <a:endParaRPr lang="sv-SE" dirty="0"/>
        </a:p>
      </dgm:t>
    </dgm:pt>
    <dgm:pt modelId="{51079A7A-3173-48CC-9DA7-193BC451E6B5}" type="parTrans" cxnId="{CB10C1B8-AE1F-4E5B-BA3B-4145AF6B567D}">
      <dgm:prSet/>
      <dgm:spPr/>
      <dgm:t>
        <a:bodyPr/>
        <a:lstStyle/>
        <a:p>
          <a:endParaRPr lang="sv-SE"/>
        </a:p>
      </dgm:t>
    </dgm:pt>
    <dgm:pt modelId="{6A670536-B7F8-438B-956D-E513E21A898E}" type="sibTrans" cxnId="{CB10C1B8-AE1F-4E5B-BA3B-4145AF6B567D}">
      <dgm:prSet/>
      <dgm:spPr/>
      <dgm:t>
        <a:bodyPr/>
        <a:lstStyle/>
        <a:p>
          <a:endParaRPr lang="sv-SE"/>
        </a:p>
      </dgm:t>
    </dgm:pt>
    <dgm:pt modelId="{6C5286CA-C454-4C63-B5E0-68A175397422}">
      <dgm:prSet/>
      <dgm:spPr>
        <a:solidFill>
          <a:schemeClr val="bg2"/>
        </a:solidFill>
      </dgm:spPr>
      <dgm:t>
        <a:bodyPr/>
        <a:lstStyle/>
        <a:p>
          <a:r>
            <a:rPr lang="sv-SE" dirty="0" smtClean="0"/>
            <a:t>Regionalt/nationellt?</a:t>
          </a:r>
          <a:endParaRPr lang="sv-SE" dirty="0"/>
        </a:p>
      </dgm:t>
    </dgm:pt>
    <dgm:pt modelId="{7C18EFF1-98C8-446A-8BE1-C64BC6F7D665}" type="parTrans" cxnId="{A9D73716-CC2E-4060-94D9-CE69588FBF94}">
      <dgm:prSet/>
      <dgm:spPr/>
      <dgm:t>
        <a:bodyPr/>
        <a:lstStyle/>
        <a:p>
          <a:endParaRPr lang="sv-SE"/>
        </a:p>
      </dgm:t>
    </dgm:pt>
    <dgm:pt modelId="{EDF14BE6-DD47-47A9-8283-4F4DEEDBBC5F}" type="sibTrans" cxnId="{A9D73716-CC2E-4060-94D9-CE69588FBF94}">
      <dgm:prSet/>
      <dgm:spPr/>
      <dgm:t>
        <a:bodyPr/>
        <a:lstStyle/>
        <a:p>
          <a:endParaRPr lang="sv-SE"/>
        </a:p>
      </dgm:t>
    </dgm:pt>
    <dgm:pt modelId="{28036B8F-2255-46D2-85E8-587473B28C1E}" type="pres">
      <dgm:prSet presAssocID="{4100BA29-9432-43F9-8C16-4116A0F5EAAB}" presName="hierChild1" presStyleCnt="0">
        <dgm:presLayoutVars>
          <dgm:orgChart val="1"/>
          <dgm:chPref val="1"/>
          <dgm:dir/>
          <dgm:animOne val="branch"/>
          <dgm:animLvl val="lvl"/>
          <dgm:resizeHandles/>
        </dgm:presLayoutVars>
      </dgm:prSet>
      <dgm:spPr/>
      <dgm:t>
        <a:bodyPr/>
        <a:lstStyle/>
        <a:p>
          <a:endParaRPr lang="sv-SE"/>
        </a:p>
      </dgm:t>
    </dgm:pt>
    <dgm:pt modelId="{27451CCF-70EE-441A-8931-A28DBACC13B7}" type="pres">
      <dgm:prSet presAssocID="{09EC5BFA-FC90-470B-B88B-267A34D010F8}" presName="hierRoot1" presStyleCnt="0">
        <dgm:presLayoutVars>
          <dgm:hierBranch val="init"/>
        </dgm:presLayoutVars>
      </dgm:prSet>
      <dgm:spPr/>
    </dgm:pt>
    <dgm:pt modelId="{F9178CA6-B2A8-41E6-A98C-424083C83A0B}" type="pres">
      <dgm:prSet presAssocID="{09EC5BFA-FC90-470B-B88B-267A34D010F8}" presName="rootComposite1" presStyleCnt="0"/>
      <dgm:spPr/>
    </dgm:pt>
    <dgm:pt modelId="{3D2C893C-B5E5-4957-BBCD-AC704633B00B}" type="pres">
      <dgm:prSet presAssocID="{09EC5BFA-FC90-470B-B88B-267A34D010F8}" presName="rootText1" presStyleLbl="node0" presStyleIdx="0" presStyleCnt="1">
        <dgm:presLayoutVars>
          <dgm:chPref val="3"/>
        </dgm:presLayoutVars>
      </dgm:prSet>
      <dgm:spPr/>
      <dgm:t>
        <a:bodyPr/>
        <a:lstStyle/>
        <a:p>
          <a:endParaRPr lang="sv-SE"/>
        </a:p>
      </dgm:t>
    </dgm:pt>
    <dgm:pt modelId="{AE4C65C7-60A2-4352-AE16-5F00714A9340}" type="pres">
      <dgm:prSet presAssocID="{09EC5BFA-FC90-470B-B88B-267A34D010F8}" presName="rootConnector1" presStyleLbl="node1" presStyleIdx="0" presStyleCnt="0"/>
      <dgm:spPr/>
      <dgm:t>
        <a:bodyPr/>
        <a:lstStyle/>
        <a:p>
          <a:endParaRPr lang="sv-SE"/>
        </a:p>
      </dgm:t>
    </dgm:pt>
    <dgm:pt modelId="{1B867C69-174E-493B-A366-B803D4200EF7}" type="pres">
      <dgm:prSet presAssocID="{09EC5BFA-FC90-470B-B88B-267A34D010F8}" presName="hierChild2" presStyleCnt="0"/>
      <dgm:spPr/>
    </dgm:pt>
    <dgm:pt modelId="{F335CD44-C3C8-412D-AD1F-221715352B9E}" type="pres">
      <dgm:prSet presAssocID="{6018AE63-F412-49C0-A1E3-A6E7397CFEBB}" presName="Name64" presStyleLbl="parChTrans1D2" presStyleIdx="0" presStyleCnt="5"/>
      <dgm:spPr/>
      <dgm:t>
        <a:bodyPr/>
        <a:lstStyle/>
        <a:p>
          <a:endParaRPr lang="sv-SE"/>
        </a:p>
      </dgm:t>
    </dgm:pt>
    <dgm:pt modelId="{1BA20C63-D9C6-49D7-BECB-D462D16E5475}" type="pres">
      <dgm:prSet presAssocID="{DFBB04A7-CB03-4846-9396-1042943F7320}" presName="hierRoot2" presStyleCnt="0">
        <dgm:presLayoutVars>
          <dgm:hierBranch val="init"/>
        </dgm:presLayoutVars>
      </dgm:prSet>
      <dgm:spPr/>
    </dgm:pt>
    <dgm:pt modelId="{2606030D-29C3-4042-A47A-D0ED8664A0A5}" type="pres">
      <dgm:prSet presAssocID="{DFBB04A7-CB03-4846-9396-1042943F7320}" presName="rootComposite" presStyleCnt="0"/>
      <dgm:spPr/>
    </dgm:pt>
    <dgm:pt modelId="{78CC209E-2F2C-4F83-9D02-82D39442F9C9}" type="pres">
      <dgm:prSet presAssocID="{DFBB04A7-CB03-4846-9396-1042943F7320}" presName="rootText" presStyleLbl="node2" presStyleIdx="0" presStyleCnt="5">
        <dgm:presLayoutVars>
          <dgm:chPref val="3"/>
        </dgm:presLayoutVars>
      </dgm:prSet>
      <dgm:spPr/>
      <dgm:t>
        <a:bodyPr/>
        <a:lstStyle/>
        <a:p>
          <a:endParaRPr lang="sv-SE"/>
        </a:p>
      </dgm:t>
    </dgm:pt>
    <dgm:pt modelId="{13ED8E3B-6192-436E-AA4C-E0655DD3B02C}" type="pres">
      <dgm:prSet presAssocID="{DFBB04A7-CB03-4846-9396-1042943F7320}" presName="rootConnector" presStyleLbl="node2" presStyleIdx="0" presStyleCnt="5"/>
      <dgm:spPr/>
      <dgm:t>
        <a:bodyPr/>
        <a:lstStyle/>
        <a:p>
          <a:endParaRPr lang="sv-SE"/>
        </a:p>
      </dgm:t>
    </dgm:pt>
    <dgm:pt modelId="{FDE061AE-1BE2-49EE-9D1B-B94FC46B6EA2}" type="pres">
      <dgm:prSet presAssocID="{DFBB04A7-CB03-4846-9396-1042943F7320}" presName="hierChild4" presStyleCnt="0"/>
      <dgm:spPr/>
    </dgm:pt>
    <dgm:pt modelId="{C8E8BD73-C322-4CB6-9AAF-8B00EFDE0428}" type="pres">
      <dgm:prSet presAssocID="{0920FD39-6B90-484B-88C0-97E9416B7578}" presName="Name64" presStyleLbl="parChTrans1D3" presStyleIdx="0" presStyleCnt="5"/>
      <dgm:spPr/>
      <dgm:t>
        <a:bodyPr/>
        <a:lstStyle/>
        <a:p>
          <a:endParaRPr lang="sv-SE"/>
        </a:p>
      </dgm:t>
    </dgm:pt>
    <dgm:pt modelId="{42242969-AAFC-45EC-9CBF-0E692A5C3F73}" type="pres">
      <dgm:prSet presAssocID="{0F69D8B3-01A9-4FF7-B765-A78C14C85F8E}" presName="hierRoot2" presStyleCnt="0">
        <dgm:presLayoutVars>
          <dgm:hierBranch val="init"/>
        </dgm:presLayoutVars>
      </dgm:prSet>
      <dgm:spPr/>
    </dgm:pt>
    <dgm:pt modelId="{A63CC54B-A14B-476E-AA78-27893AAFFE3B}" type="pres">
      <dgm:prSet presAssocID="{0F69D8B3-01A9-4FF7-B765-A78C14C85F8E}" presName="rootComposite" presStyleCnt="0"/>
      <dgm:spPr/>
    </dgm:pt>
    <dgm:pt modelId="{7252ADCC-8AFD-4522-A17A-C2D8CCA5E5E6}" type="pres">
      <dgm:prSet presAssocID="{0F69D8B3-01A9-4FF7-B765-A78C14C85F8E}" presName="rootText" presStyleLbl="node3" presStyleIdx="0" presStyleCnt="5">
        <dgm:presLayoutVars>
          <dgm:chPref val="3"/>
        </dgm:presLayoutVars>
      </dgm:prSet>
      <dgm:spPr/>
      <dgm:t>
        <a:bodyPr/>
        <a:lstStyle/>
        <a:p>
          <a:endParaRPr lang="sv-SE"/>
        </a:p>
      </dgm:t>
    </dgm:pt>
    <dgm:pt modelId="{F229FD96-92BD-4F8E-BBA5-F485BCEEDD8D}" type="pres">
      <dgm:prSet presAssocID="{0F69D8B3-01A9-4FF7-B765-A78C14C85F8E}" presName="rootConnector" presStyleLbl="node3" presStyleIdx="0" presStyleCnt="5"/>
      <dgm:spPr/>
      <dgm:t>
        <a:bodyPr/>
        <a:lstStyle/>
        <a:p>
          <a:endParaRPr lang="sv-SE"/>
        </a:p>
      </dgm:t>
    </dgm:pt>
    <dgm:pt modelId="{5D11E086-6647-47A6-9467-175173B9EAD9}" type="pres">
      <dgm:prSet presAssocID="{0F69D8B3-01A9-4FF7-B765-A78C14C85F8E}" presName="hierChild4" presStyleCnt="0"/>
      <dgm:spPr/>
    </dgm:pt>
    <dgm:pt modelId="{42AA97D5-5974-466A-AF46-C54F04DC9886}" type="pres">
      <dgm:prSet presAssocID="{7023A31E-8508-4BDC-9703-715BEC5E4370}" presName="Name64" presStyleLbl="parChTrans1D4" presStyleIdx="0" presStyleCnt="5"/>
      <dgm:spPr/>
      <dgm:t>
        <a:bodyPr/>
        <a:lstStyle/>
        <a:p>
          <a:endParaRPr lang="sv-SE"/>
        </a:p>
      </dgm:t>
    </dgm:pt>
    <dgm:pt modelId="{19C8BE0D-E6DE-4BED-884A-88166133C39E}" type="pres">
      <dgm:prSet presAssocID="{743E7B5B-8392-4B40-AE22-7B028F34CB52}" presName="hierRoot2" presStyleCnt="0">
        <dgm:presLayoutVars>
          <dgm:hierBranch val="init"/>
        </dgm:presLayoutVars>
      </dgm:prSet>
      <dgm:spPr/>
    </dgm:pt>
    <dgm:pt modelId="{7F57CAA8-7768-4957-9B3B-6E5FFE5A9C37}" type="pres">
      <dgm:prSet presAssocID="{743E7B5B-8392-4B40-AE22-7B028F34CB52}" presName="rootComposite" presStyleCnt="0"/>
      <dgm:spPr/>
    </dgm:pt>
    <dgm:pt modelId="{CFEBB88B-0022-4A20-93AE-B0D4B0B94498}" type="pres">
      <dgm:prSet presAssocID="{743E7B5B-8392-4B40-AE22-7B028F34CB52}" presName="rootText" presStyleLbl="node4" presStyleIdx="0" presStyleCnt="5">
        <dgm:presLayoutVars>
          <dgm:chPref val="3"/>
        </dgm:presLayoutVars>
      </dgm:prSet>
      <dgm:spPr/>
      <dgm:t>
        <a:bodyPr/>
        <a:lstStyle/>
        <a:p>
          <a:endParaRPr lang="sv-SE"/>
        </a:p>
      </dgm:t>
    </dgm:pt>
    <dgm:pt modelId="{19675D10-EA09-471C-8138-B03D0C5E0892}" type="pres">
      <dgm:prSet presAssocID="{743E7B5B-8392-4B40-AE22-7B028F34CB52}" presName="rootConnector" presStyleLbl="node4" presStyleIdx="0" presStyleCnt="5"/>
      <dgm:spPr/>
      <dgm:t>
        <a:bodyPr/>
        <a:lstStyle/>
        <a:p>
          <a:endParaRPr lang="sv-SE"/>
        </a:p>
      </dgm:t>
    </dgm:pt>
    <dgm:pt modelId="{F586E0D7-35AE-4C59-BFC8-F3622970A5E0}" type="pres">
      <dgm:prSet presAssocID="{743E7B5B-8392-4B40-AE22-7B028F34CB52}" presName="hierChild4" presStyleCnt="0"/>
      <dgm:spPr/>
    </dgm:pt>
    <dgm:pt modelId="{3C1AE5F3-2135-4124-BE5D-BFADF472451F}" type="pres">
      <dgm:prSet presAssocID="{743E7B5B-8392-4B40-AE22-7B028F34CB52}" presName="hierChild5" presStyleCnt="0"/>
      <dgm:spPr/>
    </dgm:pt>
    <dgm:pt modelId="{03AB47DE-641A-4B40-BBA1-2C6A6DC726C3}" type="pres">
      <dgm:prSet presAssocID="{0F69D8B3-01A9-4FF7-B765-A78C14C85F8E}" presName="hierChild5" presStyleCnt="0"/>
      <dgm:spPr/>
    </dgm:pt>
    <dgm:pt modelId="{3602D56C-0535-460C-A2BF-14D517AB7370}" type="pres">
      <dgm:prSet presAssocID="{DFBB04A7-CB03-4846-9396-1042943F7320}" presName="hierChild5" presStyleCnt="0"/>
      <dgm:spPr/>
    </dgm:pt>
    <dgm:pt modelId="{6F0E2628-5D27-4DDD-9A77-EFE7D9B7A7E4}" type="pres">
      <dgm:prSet presAssocID="{1C5A11D8-6A68-4F4D-9881-0F1FC53C17F9}" presName="Name64" presStyleLbl="parChTrans1D2" presStyleIdx="1" presStyleCnt="5"/>
      <dgm:spPr/>
      <dgm:t>
        <a:bodyPr/>
        <a:lstStyle/>
        <a:p>
          <a:endParaRPr lang="sv-SE"/>
        </a:p>
      </dgm:t>
    </dgm:pt>
    <dgm:pt modelId="{C1467BAE-5034-4CAE-BA70-7331CB70230F}" type="pres">
      <dgm:prSet presAssocID="{5FE301DA-44D8-481F-B652-75FE3F78579A}" presName="hierRoot2" presStyleCnt="0">
        <dgm:presLayoutVars>
          <dgm:hierBranch val="init"/>
        </dgm:presLayoutVars>
      </dgm:prSet>
      <dgm:spPr/>
    </dgm:pt>
    <dgm:pt modelId="{5F08C005-BED2-4DDA-9AA4-26563CDAF1E1}" type="pres">
      <dgm:prSet presAssocID="{5FE301DA-44D8-481F-B652-75FE3F78579A}" presName="rootComposite" presStyleCnt="0"/>
      <dgm:spPr/>
    </dgm:pt>
    <dgm:pt modelId="{58485E31-5A5C-466D-ABE8-F5D09579979A}" type="pres">
      <dgm:prSet presAssocID="{5FE301DA-44D8-481F-B652-75FE3F78579A}" presName="rootText" presStyleLbl="node2" presStyleIdx="1" presStyleCnt="5">
        <dgm:presLayoutVars>
          <dgm:chPref val="3"/>
        </dgm:presLayoutVars>
      </dgm:prSet>
      <dgm:spPr/>
      <dgm:t>
        <a:bodyPr/>
        <a:lstStyle/>
        <a:p>
          <a:endParaRPr lang="sv-SE"/>
        </a:p>
      </dgm:t>
    </dgm:pt>
    <dgm:pt modelId="{642B49AE-4768-43D8-8500-8BF9A6BC989C}" type="pres">
      <dgm:prSet presAssocID="{5FE301DA-44D8-481F-B652-75FE3F78579A}" presName="rootConnector" presStyleLbl="node2" presStyleIdx="1" presStyleCnt="5"/>
      <dgm:spPr/>
      <dgm:t>
        <a:bodyPr/>
        <a:lstStyle/>
        <a:p>
          <a:endParaRPr lang="sv-SE"/>
        </a:p>
      </dgm:t>
    </dgm:pt>
    <dgm:pt modelId="{4109FA4F-3C5C-4D0C-9295-89A700B6AA60}" type="pres">
      <dgm:prSet presAssocID="{5FE301DA-44D8-481F-B652-75FE3F78579A}" presName="hierChild4" presStyleCnt="0"/>
      <dgm:spPr/>
    </dgm:pt>
    <dgm:pt modelId="{B895F06C-090B-4F0F-8A09-F4A20D34B463}" type="pres">
      <dgm:prSet presAssocID="{2E35385B-0C35-4A82-B6A5-C7C2BAE67F7D}" presName="Name64" presStyleLbl="parChTrans1D3" presStyleIdx="1" presStyleCnt="5"/>
      <dgm:spPr/>
      <dgm:t>
        <a:bodyPr/>
        <a:lstStyle/>
        <a:p>
          <a:endParaRPr lang="sv-SE"/>
        </a:p>
      </dgm:t>
    </dgm:pt>
    <dgm:pt modelId="{9011DB98-3A5A-4687-A55E-0DC45FCF6EAD}" type="pres">
      <dgm:prSet presAssocID="{CE4E9894-457B-48D6-84EF-5AF2A758E5B2}" presName="hierRoot2" presStyleCnt="0">
        <dgm:presLayoutVars>
          <dgm:hierBranch val="init"/>
        </dgm:presLayoutVars>
      </dgm:prSet>
      <dgm:spPr/>
    </dgm:pt>
    <dgm:pt modelId="{759E0EA3-6588-44B8-9452-78D90C2C007F}" type="pres">
      <dgm:prSet presAssocID="{CE4E9894-457B-48D6-84EF-5AF2A758E5B2}" presName="rootComposite" presStyleCnt="0"/>
      <dgm:spPr/>
    </dgm:pt>
    <dgm:pt modelId="{DD2AF703-83C1-4FCC-906B-2263C3EE43BA}" type="pres">
      <dgm:prSet presAssocID="{CE4E9894-457B-48D6-84EF-5AF2A758E5B2}" presName="rootText" presStyleLbl="node3" presStyleIdx="1" presStyleCnt="5">
        <dgm:presLayoutVars>
          <dgm:chPref val="3"/>
        </dgm:presLayoutVars>
      </dgm:prSet>
      <dgm:spPr/>
      <dgm:t>
        <a:bodyPr/>
        <a:lstStyle/>
        <a:p>
          <a:endParaRPr lang="sv-SE"/>
        </a:p>
      </dgm:t>
    </dgm:pt>
    <dgm:pt modelId="{18B0C99B-AA48-42AA-9F12-63FAE3690523}" type="pres">
      <dgm:prSet presAssocID="{CE4E9894-457B-48D6-84EF-5AF2A758E5B2}" presName="rootConnector" presStyleLbl="node3" presStyleIdx="1" presStyleCnt="5"/>
      <dgm:spPr/>
      <dgm:t>
        <a:bodyPr/>
        <a:lstStyle/>
        <a:p>
          <a:endParaRPr lang="sv-SE"/>
        </a:p>
      </dgm:t>
    </dgm:pt>
    <dgm:pt modelId="{F705607B-075E-4FD9-9EAF-56A42E46F1C7}" type="pres">
      <dgm:prSet presAssocID="{CE4E9894-457B-48D6-84EF-5AF2A758E5B2}" presName="hierChild4" presStyleCnt="0"/>
      <dgm:spPr/>
    </dgm:pt>
    <dgm:pt modelId="{C6915DF4-9BEE-435B-AA43-5D5D7973D1D4}" type="pres">
      <dgm:prSet presAssocID="{AA79B05B-E571-4940-9D15-488A6B0A076C}" presName="Name64" presStyleLbl="parChTrans1D4" presStyleIdx="1" presStyleCnt="5"/>
      <dgm:spPr/>
      <dgm:t>
        <a:bodyPr/>
        <a:lstStyle/>
        <a:p>
          <a:endParaRPr lang="sv-SE"/>
        </a:p>
      </dgm:t>
    </dgm:pt>
    <dgm:pt modelId="{AD1798C8-C96C-46CD-BE2C-807BA6166BD3}" type="pres">
      <dgm:prSet presAssocID="{05024876-0BA2-4093-9454-B093B5AD1C5A}" presName="hierRoot2" presStyleCnt="0">
        <dgm:presLayoutVars>
          <dgm:hierBranch val="init"/>
        </dgm:presLayoutVars>
      </dgm:prSet>
      <dgm:spPr/>
    </dgm:pt>
    <dgm:pt modelId="{7904E7CA-2E6A-4C3C-94E6-0D636E6F695A}" type="pres">
      <dgm:prSet presAssocID="{05024876-0BA2-4093-9454-B093B5AD1C5A}" presName="rootComposite" presStyleCnt="0"/>
      <dgm:spPr/>
    </dgm:pt>
    <dgm:pt modelId="{B665D71A-5D49-43B9-A656-CB1C46E7FF4E}" type="pres">
      <dgm:prSet presAssocID="{05024876-0BA2-4093-9454-B093B5AD1C5A}" presName="rootText" presStyleLbl="node4" presStyleIdx="1" presStyleCnt="5">
        <dgm:presLayoutVars>
          <dgm:chPref val="3"/>
        </dgm:presLayoutVars>
      </dgm:prSet>
      <dgm:spPr/>
      <dgm:t>
        <a:bodyPr/>
        <a:lstStyle/>
        <a:p>
          <a:endParaRPr lang="sv-SE"/>
        </a:p>
      </dgm:t>
    </dgm:pt>
    <dgm:pt modelId="{E47A05F7-4C82-443C-9F3F-192B7520C2A0}" type="pres">
      <dgm:prSet presAssocID="{05024876-0BA2-4093-9454-B093B5AD1C5A}" presName="rootConnector" presStyleLbl="node4" presStyleIdx="1" presStyleCnt="5"/>
      <dgm:spPr/>
      <dgm:t>
        <a:bodyPr/>
        <a:lstStyle/>
        <a:p>
          <a:endParaRPr lang="sv-SE"/>
        </a:p>
      </dgm:t>
    </dgm:pt>
    <dgm:pt modelId="{E03593FA-199D-4D7C-92B8-E86224FC7ED9}" type="pres">
      <dgm:prSet presAssocID="{05024876-0BA2-4093-9454-B093B5AD1C5A}" presName="hierChild4" presStyleCnt="0"/>
      <dgm:spPr/>
    </dgm:pt>
    <dgm:pt modelId="{9753220B-CE45-4B9B-A0ED-4C4D5E53BFCB}" type="pres">
      <dgm:prSet presAssocID="{05024876-0BA2-4093-9454-B093B5AD1C5A}" presName="hierChild5" presStyleCnt="0"/>
      <dgm:spPr/>
    </dgm:pt>
    <dgm:pt modelId="{72A64E63-8D84-4376-B639-F7C45C52DC41}" type="pres">
      <dgm:prSet presAssocID="{CE4E9894-457B-48D6-84EF-5AF2A758E5B2}" presName="hierChild5" presStyleCnt="0"/>
      <dgm:spPr/>
    </dgm:pt>
    <dgm:pt modelId="{C956E3E2-3E06-420E-A7D6-E923141579A7}" type="pres">
      <dgm:prSet presAssocID="{5FE301DA-44D8-481F-B652-75FE3F78579A}" presName="hierChild5" presStyleCnt="0"/>
      <dgm:spPr/>
    </dgm:pt>
    <dgm:pt modelId="{46699942-9B98-4D8A-B4F4-697ADF075722}" type="pres">
      <dgm:prSet presAssocID="{B7E83761-66C6-4E04-9BE4-2A05D4FAD78D}" presName="Name64" presStyleLbl="parChTrans1D2" presStyleIdx="2" presStyleCnt="5"/>
      <dgm:spPr/>
      <dgm:t>
        <a:bodyPr/>
        <a:lstStyle/>
        <a:p>
          <a:endParaRPr lang="sv-SE"/>
        </a:p>
      </dgm:t>
    </dgm:pt>
    <dgm:pt modelId="{49E08722-A286-45DF-AC06-8DA07F91CFCD}" type="pres">
      <dgm:prSet presAssocID="{66728586-5901-4736-843A-C57DC24325DE}" presName="hierRoot2" presStyleCnt="0">
        <dgm:presLayoutVars>
          <dgm:hierBranch val="init"/>
        </dgm:presLayoutVars>
      </dgm:prSet>
      <dgm:spPr/>
    </dgm:pt>
    <dgm:pt modelId="{FB315371-7042-4AD8-BFC8-0154F3866944}" type="pres">
      <dgm:prSet presAssocID="{66728586-5901-4736-843A-C57DC24325DE}" presName="rootComposite" presStyleCnt="0"/>
      <dgm:spPr/>
    </dgm:pt>
    <dgm:pt modelId="{BBA9754B-76A9-4804-949A-209AC7D3D4E5}" type="pres">
      <dgm:prSet presAssocID="{66728586-5901-4736-843A-C57DC24325DE}" presName="rootText" presStyleLbl="node2" presStyleIdx="2" presStyleCnt="5">
        <dgm:presLayoutVars>
          <dgm:chPref val="3"/>
        </dgm:presLayoutVars>
      </dgm:prSet>
      <dgm:spPr/>
      <dgm:t>
        <a:bodyPr/>
        <a:lstStyle/>
        <a:p>
          <a:endParaRPr lang="sv-SE"/>
        </a:p>
      </dgm:t>
    </dgm:pt>
    <dgm:pt modelId="{D7D45E27-6CD0-4F0B-ACBA-56E7CF305E0A}" type="pres">
      <dgm:prSet presAssocID="{66728586-5901-4736-843A-C57DC24325DE}" presName="rootConnector" presStyleLbl="node2" presStyleIdx="2" presStyleCnt="5"/>
      <dgm:spPr/>
      <dgm:t>
        <a:bodyPr/>
        <a:lstStyle/>
        <a:p>
          <a:endParaRPr lang="sv-SE"/>
        </a:p>
      </dgm:t>
    </dgm:pt>
    <dgm:pt modelId="{EC1FA7E8-E4D0-4B1A-9AE3-77ED2F897941}" type="pres">
      <dgm:prSet presAssocID="{66728586-5901-4736-843A-C57DC24325DE}" presName="hierChild4" presStyleCnt="0"/>
      <dgm:spPr/>
    </dgm:pt>
    <dgm:pt modelId="{184ED076-06A6-4046-9B76-EC9DD5896AEF}" type="pres">
      <dgm:prSet presAssocID="{A041A41E-E96D-4FFA-9C67-AF861AA5EA34}" presName="Name64" presStyleLbl="parChTrans1D3" presStyleIdx="2" presStyleCnt="5"/>
      <dgm:spPr/>
      <dgm:t>
        <a:bodyPr/>
        <a:lstStyle/>
        <a:p>
          <a:endParaRPr lang="sv-SE"/>
        </a:p>
      </dgm:t>
    </dgm:pt>
    <dgm:pt modelId="{4C6B75CF-BAC1-4BCE-B20F-9EEC88BACDB9}" type="pres">
      <dgm:prSet presAssocID="{86C157B5-961C-4A7F-B6CC-1317EE02E143}" presName="hierRoot2" presStyleCnt="0">
        <dgm:presLayoutVars>
          <dgm:hierBranch val="init"/>
        </dgm:presLayoutVars>
      </dgm:prSet>
      <dgm:spPr/>
    </dgm:pt>
    <dgm:pt modelId="{0E71E4D2-CFF6-4D74-B318-C1143B395DE5}" type="pres">
      <dgm:prSet presAssocID="{86C157B5-961C-4A7F-B6CC-1317EE02E143}" presName="rootComposite" presStyleCnt="0"/>
      <dgm:spPr/>
    </dgm:pt>
    <dgm:pt modelId="{0C7E10E4-14D5-4CDE-A3D9-7A0F52E5A953}" type="pres">
      <dgm:prSet presAssocID="{86C157B5-961C-4A7F-B6CC-1317EE02E143}" presName="rootText" presStyleLbl="node3" presStyleIdx="2" presStyleCnt="5">
        <dgm:presLayoutVars>
          <dgm:chPref val="3"/>
        </dgm:presLayoutVars>
      </dgm:prSet>
      <dgm:spPr/>
      <dgm:t>
        <a:bodyPr/>
        <a:lstStyle/>
        <a:p>
          <a:endParaRPr lang="sv-SE"/>
        </a:p>
      </dgm:t>
    </dgm:pt>
    <dgm:pt modelId="{0176A3AB-B9FD-4D94-92C3-614596DE0D91}" type="pres">
      <dgm:prSet presAssocID="{86C157B5-961C-4A7F-B6CC-1317EE02E143}" presName="rootConnector" presStyleLbl="node3" presStyleIdx="2" presStyleCnt="5"/>
      <dgm:spPr/>
      <dgm:t>
        <a:bodyPr/>
        <a:lstStyle/>
        <a:p>
          <a:endParaRPr lang="sv-SE"/>
        </a:p>
      </dgm:t>
    </dgm:pt>
    <dgm:pt modelId="{261D7BAF-7F1D-4368-A8EC-7A51FFC4B853}" type="pres">
      <dgm:prSet presAssocID="{86C157B5-961C-4A7F-B6CC-1317EE02E143}" presName="hierChild4" presStyleCnt="0"/>
      <dgm:spPr/>
    </dgm:pt>
    <dgm:pt modelId="{500656A2-D5D7-4BAC-A5EA-D452FC83FD46}" type="pres">
      <dgm:prSet presAssocID="{5064865E-064C-44C9-8C25-1B89EC626027}" presName="Name64" presStyleLbl="parChTrans1D4" presStyleIdx="2" presStyleCnt="5"/>
      <dgm:spPr/>
      <dgm:t>
        <a:bodyPr/>
        <a:lstStyle/>
        <a:p>
          <a:endParaRPr lang="sv-SE"/>
        </a:p>
      </dgm:t>
    </dgm:pt>
    <dgm:pt modelId="{FDBCA122-92E2-4339-A593-9B2B1FB4F728}" type="pres">
      <dgm:prSet presAssocID="{A5F91A31-F5B4-44BA-9E8E-CE87D4E8E278}" presName="hierRoot2" presStyleCnt="0">
        <dgm:presLayoutVars>
          <dgm:hierBranch val="init"/>
        </dgm:presLayoutVars>
      </dgm:prSet>
      <dgm:spPr/>
    </dgm:pt>
    <dgm:pt modelId="{AAA19F95-BA03-4477-80D8-CCC2A771F9B5}" type="pres">
      <dgm:prSet presAssocID="{A5F91A31-F5B4-44BA-9E8E-CE87D4E8E278}" presName="rootComposite" presStyleCnt="0"/>
      <dgm:spPr/>
    </dgm:pt>
    <dgm:pt modelId="{F2E1D16E-39E9-47FE-87E9-F8857D834C10}" type="pres">
      <dgm:prSet presAssocID="{A5F91A31-F5B4-44BA-9E8E-CE87D4E8E278}" presName="rootText" presStyleLbl="node4" presStyleIdx="2" presStyleCnt="5">
        <dgm:presLayoutVars>
          <dgm:chPref val="3"/>
        </dgm:presLayoutVars>
      </dgm:prSet>
      <dgm:spPr/>
      <dgm:t>
        <a:bodyPr/>
        <a:lstStyle/>
        <a:p>
          <a:endParaRPr lang="sv-SE"/>
        </a:p>
      </dgm:t>
    </dgm:pt>
    <dgm:pt modelId="{D6F7E0DA-07EE-4823-B704-8ECFC9DAB7C1}" type="pres">
      <dgm:prSet presAssocID="{A5F91A31-F5B4-44BA-9E8E-CE87D4E8E278}" presName="rootConnector" presStyleLbl="node4" presStyleIdx="2" presStyleCnt="5"/>
      <dgm:spPr/>
      <dgm:t>
        <a:bodyPr/>
        <a:lstStyle/>
        <a:p>
          <a:endParaRPr lang="sv-SE"/>
        </a:p>
      </dgm:t>
    </dgm:pt>
    <dgm:pt modelId="{263B8B3A-760F-4869-BDED-88C94EAA4BEC}" type="pres">
      <dgm:prSet presAssocID="{A5F91A31-F5B4-44BA-9E8E-CE87D4E8E278}" presName="hierChild4" presStyleCnt="0"/>
      <dgm:spPr/>
    </dgm:pt>
    <dgm:pt modelId="{DED4117A-5FF8-4C1E-9570-5F9E9B2B5B62}" type="pres">
      <dgm:prSet presAssocID="{A5F91A31-F5B4-44BA-9E8E-CE87D4E8E278}" presName="hierChild5" presStyleCnt="0"/>
      <dgm:spPr/>
    </dgm:pt>
    <dgm:pt modelId="{ADBE18A6-EADB-480E-9906-54182EE9C493}" type="pres">
      <dgm:prSet presAssocID="{86C157B5-961C-4A7F-B6CC-1317EE02E143}" presName="hierChild5" presStyleCnt="0"/>
      <dgm:spPr/>
    </dgm:pt>
    <dgm:pt modelId="{C88F8554-B846-4614-891F-31ACF43BB187}" type="pres">
      <dgm:prSet presAssocID="{66728586-5901-4736-843A-C57DC24325DE}" presName="hierChild5" presStyleCnt="0"/>
      <dgm:spPr/>
    </dgm:pt>
    <dgm:pt modelId="{37B470C4-4F75-4187-B227-72F8CF9A2E29}" type="pres">
      <dgm:prSet presAssocID="{4FE93741-F5BE-47A9-81F2-48A1CDB35387}" presName="Name64" presStyleLbl="parChTrans1D2" presStyleIdx="3" presStyleCnt="5"/>
      <dgm:spPr/>
      <dgm:t>
        <a:bodyPr/>
        <a:lstStyle/>
        <a:p>
          <a:endParaRPr lang="sv-SE"/>
        </a:p>
      </dgm:t>
    </dgm:pt>
    <dgm:pt modelId="{5D7386E4-7FE5-44D9-BAFC-2487E6F1EEA2}" type="pres">
      <dgm:prSet presAssocID="{570D6A53-AADE-46AE-85DC-CDD34B313303}" presName="hierRoot2" presStyleCnt="0">
        <dgm:presLayoutVars>
          <dgm:hierBranch val="init"/>
        </dgm:presLayoutVars>
      </dgm:prSet>
      <dgm:spPr/>
    </dgm:pt>
    <dgm:pt modelId="{299E748C-4213-4926-807E-316DD0CAB542}" type="pres">
      <dgm:prSet presAssocID="{570D6A53-AADE-46AE-85DC-CDD34B313303}" presName="rootComposite" presStyleCnt="0"/>
      <dgm:spPr/>
    </dgm:pt>
    <dgm:pt modelId="{98999139-A94F-435F-A62A-3F002F7D8D6E}" type="pres">
      <dgm:prSet presAssocID="{570D6A53-AADE-46AE-85DC-CDD34B313303}" presName="rootText" presStyleLbl="node2" presStyleIdx="3" presStyleCnt="5">
        <dgm:presLayoutVars>
          <dgm:chPref val="3"/>
        </dgm:presLayoutVars>
      </dgm:prSet>
      <dgm:spPr/>
      <dgm:t>
        <a:bodyPr/>
        <a:lstStyle/>
        <a:p>
          <a:endParaRPr lang="sv-SE"/>
        </a:p>
      </dgm:t>
    </dgm:pt>
    <dgm:pt modelId="{06027C47-0789-42DB-B6E8-989803006199}" type="pres">
      <dgm:prSet presAssocID="{570D6A53-AADE-46AE-85DC-CDD34B313303}" presName="rootConnector" presStyleLbl="node2" presStyleIdx="3" presStyleCnt="5"/>
      <dgm:spPr/>
      <dgm:t>
        <a:bodyPr/>
        <a:lstStyle/>
        <a:p>
          <a:endParaRPr lang="sv-SE"/>
        </a:p>
      </dgm:t>
    </dgm:pt>
    <dgm:pt modelId="{17BCD2DD-EADA-4A14-B8D4-9F84D16AC7AA}" type="pres">
      <dgm:prSet presAssocID="{570D6A53-AADE-46AE-85DC-CDD34B313303}" presName="hierChild4" presStyleCnt="0"/>
      <dgm:spPr/>
    </dgm:pt>
    <dgm:pt modelId="{63F5473B-C220-4939-889B-D73D0F9A8E63}" type="pres">
      <dgm:prSet presAssocID="{AC94604C-424E-4807-94EA-5652EA8A2A6E}" presName="Name64" presStyleLbl="parChTrans1D3" presStyleIdx="3" presStyleCnt="5"/>
      <dgm:spPr/>
      <dgm:t>
        <a:bodyPr/>
        <a:lstStyle/>
        <a:p>
          <a:endParaRPr lang="sv-SE"/>
        </a:p>
      </dgm:t>
    </dgm:pt>
    <dgm:pt modelId="{9C02830A-EE7C-4784-9E59-8252E1D5B821}" type="pres">
      <dgm:prSet presAssocID="{EF6B6826-70A4-4DC4-ACE1-5281ADD05EC2}" presName="hierRoot2" presStyleCnt="0">
        <dgm:presLayoutVars>
          <dgm:hierBranch val="init"/>
        </dgm:presLayoutVars>
      </dgm:prSet>
      <dgm:spPr/>
    </dgm:pt>
    <dgm:pt modelId="{B5ED917B-91A7-49B0-84F7-EB05309C485C}" type="pres">
      <dgm:prSet presAssocID="{EF6B6826-70A4-4DC4-ACE1-5281ADD05EC2}" presName="rootComposite" presStyleCnt="0"/>
      <dgm:spPr/>
    </dgm:pt>
    <dgm:pt modelId="{8F6C4C7D-7A86-4258-8EFC-C589DD330BE4}" type="pres">
      <dgm:prSet presAssocID="{EF6B6826-70A4-4DC4-ACE1-5281ADD05EC2}" presName="rootText" presStyleLbl="node3" presStyleIdx="3" presStyleCnt="5">
        <dgm:presLayoutVars>
          <dgm:chPref val="3"/>
        </dgm:presLayoutVars>
      </dgm:prSet>
      <dgm:spPr/>
      <dgm:t>
        <a:bodyPr/>
        <a:lstStyle/>
        <a:p>
          <a:endParaRPr lang="sv-SE"/>
        </a:p>
      </dgm:t>
    </dgm:pt>
    <dgm:pt modelId="{08DC6619-490C-46FE-95E1-5AB88C9FBA4C}" type="pres">
      <dgm:prSet presAssocID="{EF6B6826-70A4-4DC4-ACE1-5281ADD05EC2}" presName="rootConnector" presStyleLbl="node3" presStyleIdx="3" presStyleCnt="5"/>
      <dgm:spPr/>
      <dgm:t>
        <a:bodyPr/>
        <a:lstStyle/>
        <a:p>
          <a:endParaRPr lang="sv-SE"/>
        </a:p>
      </dgm:t>
    </dgm:pt>
    <dgm:pt modelId="{DCEDC532-ADFC-491E-8810-D6ED41EC8895}" type="pres">
      <dgm:prSet presAssocID="{EF6B6826-70A4-4DC4-ACE1-5281ADD05EC2}" presName="hierChild4" presStyleCnt="0"/>
      <dgm:spPr/>
    </dgm:pt>
    <dgm:pt modelId="{D4D9ED83-4868-4FF8-9361-CF7483A11E84}" type="pres">
      <dgm:prSet presAssocID="{51079A7A-3173-48CC-9DA7-193BC451E6B5}" presName="Name64" presStyleLbl="parChTrans1D4" presStyleIdx="3" presStyleCnt="5"/>
      <dgm:spPr/>
      <dgm:t>
        <a:bodyPr/>
        <a:lstStyle/>
        <a:p>
          <a:endParaRPr lang="sv-SE"/>
        </a:p>
      </dgm:t>
    </dgm:pt>
    <dgm:pt modelId="{1DCE73DF-5871-46E0-B389-D1C1547E92FA}" type="pres">
      <dgm:prSet presAssocID="{6FB14C32-E4DE-4332-B476-F46009890FB9}" presName="hierRoot2" presStyleCnt="0">
        <dgm:presLayoutVars>
          <dgm:hierBranch val="init"/>
        </dgm:presLayoutVars>
      </dgm:prSet>
      <dgm:spPr/>
    </dgm:pt>
    <dgm:pt modelId="{582AD129-0D07-4C88-9E4B-1B3E7DA69025}" type="pres">
      <dgm:prSet presAssocID="{6FB14C32-E4DE-4332-B476-F46009890FB9}" presName="rootComposite" presStyleCnt="0"/>
      <dgm:spPr/>
    </dgm:pt>
    <dgm:pt modelId="{722B3669-DD86-48FD-B4ED-279AAC92AD01}" type="pres">
      <dgm:prSet presAssocID="{6FB14C32-E4DE-4332-B476-F46009890FB9}" presName="rootText" presStyleLbl="node4" presStyleIdx="3" presStyleCnt="5">
        <dgm:presLayoutVars>
          <dgm:chPref val="3"/>
        </dgm:presLayoutVars>
      </dgm:prSet>
      <dgm:spPr/>
      <dgm:t>
        <a:bodyPr/>
        <a:lstStyle/>
        <a:p>
          <a:endParaRPr lang="sv-SE"/>
        </a:p>
      </dgm:t>
    </dgm:pt>
    <dgm:pt modelId="{C556E98D-9D51-493C-B224-844432DAF871}" type="pres">
      <dgm:prSet presAssocID="{6FB14C32-E4DE-4332-B476-F46009890FB9}" presName="rootConnector" presStyleLbl="node4" presStyleIdx="3" presStyleCnt="5"/>
      <dgm:spPr/>
      <dgm:t>
        <a:bodyPr/>
        <a:lstStyle/>
        <a:p>
          <a:endParaRPr lang="sv-SE"/>
        </a:p>
      </dgm:t>
    </dgm:pt>
    <dgm:pt modelId="{D477B3A9-80E8-44A4-93E8-5257D97BB65D}" type="pres">
      <dgm:prSet presAssocID="{6FB14C32-E4DE-4332-B476-F46009890FB9}" presName="hierChild4" presStyleCnt="0"/>
      <dgm:spPr/>
    </dgm:pt>
    <dgm:pt modelId="{D7C1C2E1-10BA-463B-ADF0-B11C996ACF21}" type="pres">
      <dgm:prSet presAssocID="{6FB14C32-E4DE-4332-B476-F46009890FB9}" presName="hierChild5" presStyleCnt="0"/>
      <dgm:spPr/>
    </dgm:pt>
    <dgm:pt modelId="{F8473E60-10D2-423B-A09B-33256EA4660C}" type="pres">
      <dgm:prSet presAssocID="{EF6B6826-70A4-4DC4-ACE1-5281ADD05EC2}" presName="hierChild5" presStyleCnt="0"/>
      <dgm:spPr/>
    </dgm:pt>
    <dgm:pt modelId="{7C21B397-3388-45FF-B05B-2A896294CC37}" type="pres">
      <dgm:prSet presAssocID="{570D6A53-AADE-46AE-85DC-CDD34B313303}" presName="hierChild5" presStyleCnt="0"/>
      <dgm:spPr/>
    </dgm:pt>
    <dgm:pt modelId="{C921C30D-64F2-46AA-8E56-2C8B7B34BFE4}" type="pres">
      <dgm:prSet presAssocID="{EE9E1F19-2C89-4265-8460-B763A4131BD7}" presName="Name64" presStyleLbl="parChTrans1D2" presStyleIdx="4" presStyleCnt="5"/>
      <dgm:spPr/>
      <dgm:t>
        <a:bodyPr/>
        <a:lstStyle/>
        <a:p>
          <a:endParaRPr lang="sv-SE"/>
        </a:p>
      </dgm:t>
    </dgm:pt>
    <dgm:pt modelId="{990923CD-8175-477E-A841-4251CF227079}" type="pres">
      <dgm:prSet presAssocID="{C8C0ED88-ECB3-49E6-A4BB-A66BA9B350A3}" presName="hierRoot2" presStyleCnt="0">
        <dgm:presLayoutVars>
          <dgm:hierBranch val="init"/>
        </dgm:presLayoutVars>
      </dgm:prSet>
      <dgm:spPr/>
    </dgm:pt>
    <dgm:pt modelId="{C50DC93A-C1DA-4BF4-BC9D-D0E0A5953E8F}" type="pres">
      <dgm:prSet presAssocID="{C8C0ED88-ECB3-49E6-A4BB-A66BA9B350A3}" presName="rootComposite" presStyleCnt="0"/>
      <dgm:spPr/>
    </dgm:pt>
    <dgm:pt modelId="{5CE6E5A9-EECB-49EF-A4DD-A0E0A0803CE0}" type="pres">
      <dgm:prSet presAssocID="{C8C0ED88-ECB3-49E6-A4BB-A66BA9B350A3}" presName="rootText" presStyleLbl="node2" presStyleIdx="4" presStyleCnt="5">
        <dgm:presLayoutVars>
          <dgm:chPref val="3"/>
        </dgm:presLayoutVars>
      </dgm:prSet>
      <dgm:spPr/>
      <dgm:t>
        <a:bodyPr/>
        <a:lstStyle/>
        <a:p>
          <a:endParaRPr lang="sv-SE"/>
        </a:p>
      </dgm:t>
    </dgm:pt>
    <dgm:pt modelId="{5844E369-6432-4E9B-9788-A00076E7321F}" type="pres">
      <dgm:prSet presAssocID="{C8C0ED88-ECB3-49E6-A4BB-A66BA9B350A3}" presName="rootConnector" presStyleLbl="node2" presStyleIdx="4" presStyleCnt="5"/>
      <dgm:spPr/>
      <dgm:t>
        <a:bodyPr/>
        <a:lstStyle/>
        <a:p>
          <a:endParaRPr lang="sv-SE"/>
        </a:p>
      </dgm:t>
    </dgm:pt>
    <dgm:pt modelId="{0EDFF0D5-D3EE-4E6A-AB02-ADE6EE635497}" type="pres">
      <dgm:prSet presAssocID="{C8C0ED88-ECB3-49E6-A4BB-A66BA9B350A3}" presName="hierChild4" presStyleCnt="0"/>
      <dgm:spPr/>
    </dgm:pt>
    <dgm:pt modelId="{FD1847E8-E8E7-4A47-916E-68C0323B3F88}" type="pres">
      <dgm:prSet presAssocID="{1F96310B-7C10-4BBB-85E1-0D13AA59ADED}" presName="Name64" presStyleLbl="parChTrans1D3" presStyleIdx="4" presStyleCnt="5"/>
      <dgm:spPr/>
      <dgm:t>
        <a:bodyPr/>
        <a:lstStyle/>
        <a:p>
          <a:endParaRPr lang="sv-SE"/>
        </a:p>
      </dgm:t>
    </dgm:pt>
    <dgm:pt modelId="{B916BD11-32B1-494A-A04E-4FDE3BA7E226}" type="pres">
      <dgm:prSet presAssocID="{8EB9B01A-09A6-4BDB-8DB5-B7D1834979DE}" presName="hierRoot2" presStyleCnt="0">
        <dgm:presLayoutVars>
          <dgm:hierBranch val="init"/>
        </dgm:presLayoutVars>
      </dgm:prSet>
      <dgm:spPr/>
    </dgm:pt>
    <dgm:pt modelId="{47F50DD0-00AB-4A80-A75F-E67B1532CD7E}" type="pres">
      <dgm:prSet presAssocID="{8EB9B01A-09A6-4BDB-8DB5-B7D1834979DE}" presName="rootComposite" presStyleCnt="0"/>
      <dgm:spPr/>
    </dgm:pt>
    <dgm:pt modelId="{DF80A84C-BF7D-4A7D-89BC-B9EB2FE99872}" type="pres">
      <dgm:prSet presAssocID="{8EB9B01A-09A6-4BDB-8DB5-B7D1834979DE}" presName="rootText" presStyleLbl="node3" presStyleIdx="4" presStyleCnt="5">
        <dgm:presLayoutVars>
          <dgm:chPref val="3"/>
        </dgm:presLayoutVars>
      </dgm:prSet>
      <dgm:spPr/>
      <dgm:t>
        <a:bodyPr/>
        <a:lstStyle/>
        <a:p>
          <a:endParaRPr lang="sv-SE"/>
        </a:p>
      </dgm:t>
    </dgm:pt>
    <dgm:pt modelId="{02B25E1C-E892-4E6D-AD9E-A63D25CC360B}" type="pres">
      <dgm:prSet presAssocID="{8EB9B01A-09A6-4BDB-8DB5-B7D1834979DE}" presName="rootConnector" presStyleLbl="node3" presStyleIdx="4" presStyleCnt="5"/>
      <dgm:spPr/>
      <dgm:t>
        <a:bodyPr/>
        <a:lstStyle/>
        <a:p>
          <a:endParaRPr lang="sv-SE"/>
        </a:p>
      </dgm:t>
    </dgm:pt>
    <dgm:pt modelId="{0C6BA136-4F90-4601-8A6C-5BCF5E0B23A5}" type="pres">
      <dgm:prSet presAssocID="{8EB9B01A-09A6-4BDB-8DB5-B7D1834979DE}" presName="hierChild4" presStyleCnt="0"/>
      <dgm:spPr/>
    </dgm:pt>
    <dgm:pt modelId="{E71363D0-790D-4CB2-8889-A682E5531C1E}" type="pres">
      <dgm:prSet presAssocID="{7C18EFF1-98C8-446A-8BE1-C64BC6F7D665}" presName="Name64" presStyleLbl="parChTrans1D4" presStyleIdx="4" presStyleCnt="5"/>
      <dgm:spPr/>
      <dgm:t>
        <a:bodyPr/>
        <a:lstStyle/>
        <a:p>
          <a:endParaRPr lang="sv-SE"/>
        </a:p>
      </dgm:t>
    </dgm:pt>
    <dgm:pt modelId="{14EAB6A7-CF0A-4E44-881B-C7B7F87F8653}" type="pres">
      <dgm:prSet presAssocID="{6C5286CA-C454-4C63-B5E0-68A175397422}" presName="hierRoot2" presStyleCnt="0">
        <dgm:presLayoutVars>
          <dgm:hierBranch val="init"/>
        </dgm:presLayoutVars>
      </dgm:prSet>
      <dgm:spPr/>
    </dgm:pt>
    <dgm:pt modelId="{7ED6346C-3B12-4695-970F-967A0F8800F0}" type="pres">
      <dgm:prSet presAssocID="{6C5286CA-C454-4C63-B5E0-68A175397422}" presName="rootComposite" presStyleCnt="0"/>
      <dgm:spPr/>
    </dgm:pt>
    <dgm:pt modelId="{CE4D3DA2-6B8F-4792-9917-03F127435946}" type="pres">
      <dgm:prSet presAssocID="{6C5286CA-C454-4C63-B5E0-68A175397422}" presName="rootText" presStyleLbl="node4" presStyleIdx="4" presStyleCnt="5">
        <dgm:presLayoutVars>
          <dgm:chPref val="3"/>
        </dgm:presLayoutVars>
      </dgm:prSet>
      <dgm:spPr/>
      <dgm:t>
        <a:bodyPr/>
        <a:lstStyle/>
        <a:p>
          <a:endParaRPr lang="sv-SE"/>
        </a:p>
      </dgm:t>
    </dgm:pt>
    <dgm:pt modelId="{89DA9D01-DFC2-4322-8ED1-377A17D2E5D8}" type="pres">
      <dgm:prSet presAssocID="{6C5286CA-C454-4C63-B5E0-68A175397422}" presName="rootConnector" presStyleLbl="node4" presStyleIdx="4" presStyleCnt="5"/>
      <dgm:spPr/>
      <dgm:t>
        <a:bodyPr/>
        <a:lstStyle/>
        <a:p>
          <a:endParaRPr lang="sv-SE"/>
        </a:p>
      </dgm:t>
    </dgm:pt>
    <dgm:pt modelId="{CD6D612E-1F26-45DE-873A-26EE9EA5BB33}" type="pres">
      <dgm:prSet presAssocID="{6C5286CA-C454-4C63-B5E0-68A175397422}" presName="hierChild4" presStyleCnt="0"/>
      <dgm:spPr/>
    </dgm:pt>
    <dgm:pt modelId="{6C4423EE-D76F-423A-B0AC-6636402372B5}" type="pres">
      <dgm:prSet presAssocID="{6C5286CA-C454-4C63-B5E0-68A175397422}" presName="hierChild5" presStyleCnt="0"/>
      <dgm:spPr/>
    </dgm:pt>
    <dgm:pt modelId="{FCFA662A-3F6D-4831-B832-E8115868DAF4}" type="pres">
      <dgm:prSet presAssocID="{8EB9B01A-09A6-4BDB-8DB5-B7D1834979DE}" presName="hierChild5" presStyleCnt="0"/>
      <dgm:spPr/>
    </dgm:pt>
    <dgm:pt modelId="{51563A10-2C9A-4E1F-A242-D9BCD5A39B8F}" type="pres">
      <dgm:prSet presAssocID="{C8C0ED88-ECB3-49E6-A4BB-A66BA9B350A3}" presName="hierChild5" presStyleCnt="0"/>
      <dgm:spPr/>
    </dgm:pt>
    <dgm:pt modelId="{6547A84B-1631-4935-836E-FC2B724D9CF1}" type="pres">
      <dgm:prSet presAssocID="{09EC5BFA-FC90-470B-B88B-267A34D010F8}" presName="hierChild3" presStyleCnt="0"/>
      <dgm:spPr/>
    </dgm:pt>
  </dgm:ptLst>
  <dgm:cxnLst>
    <dgm:cxn modelId="{B091F330-CD3C-41C5-B0ED-0CB970DC83CE}" type="presOf" srcId="{09EC5BFA-FC90-470B-B88B-267A34D010F8}" destId="{AE4C65C7-60A2-4352-AE16-5F00714A9340}" srcOrd="1" destOrd="0" presId="urn:microsoft.com/office/officeart/2009/3/layout/HorizontalOrganizationChart"/>
    <dgm:cxn modelId="{25FC7309-1123-4E73-AB5A-AE918E9CD2F4}" type="presOf" srcId="{6C5286CA-C454-4C63-B5E0-68A175397422}" destId="{CE4D3DA2-6B8F-4792-9917-03F127435946}" srcOrd="0" destOrd="0" presId="urn:microsoft.com/office/officeart/2009/3/layout/HorizontalOrganizationChart"/>
    <dgm:cxn modelId="{00B68334-0E3C-44D8-BC3D-4B9AE92CBD53}" type="presOf" srcId="{AC94604C-424E-4807-94EA-5652EA8A2A6E}" destId="{63F5473B-C220-4939-889B-D73D0F9A8E63}" srcOrd="0" destOrd="0" presId="urn:microsoft.com/office/officeart/2009/3/layout/HorizontalOrganizationChart"/>
    <dgm:cxn modelId="{6654FDA4-FF0B-44C4-B62B-3D40F6BC90FE}" type="presOf" srcId="{6C5286CA-C454-4C63-B5E0-68A175397422}" destId="{89DA9D01-DFC2-4322-8ED1-377A17D2E5D8}" srcOrd="1" destOrd="0" presId="urn:microsoft.com/office/officeart/2009/3/layout/HorizontalOrganizationChart"/>
    <dgm:cxn modelId="{B81396A8-229C-412E-A638-8C0D2997A790}" srcId="{DFBB04A7-CB03-4846-9396-1042943F7320}" destId="{0F69D8B3-01A9-4FF7-B765-A78C14C85F8E}" srcOrd="0" destOrd="0" parTransId="{0920FD39-6B90-484B-88C0-97E9416B7578}" sibTransId="{204CEE19-7A2A-4AF5-9CF8-3D814AF204BF}"/>
    <dgm:cxn modelId="{7AA4468B-9AA5-4E99-AF64-BD21A4D62CB6}" type="presOf" srcId="{743E7B5B-8392-4B40-AE22-7B028F34CB52}" destId="{CFEBB88B-0022-4A20-93AE-B0D4B0B94498}" srcOrd="0" destOrd="0" presId="urn:microsoft.com/office/officeart/2009/3/layout/HorizontalOrganizationChart"/>
    <dgm:cxn modelId="{1816FC70-B553-42E6-8679-03BB6F4D3A29}" type="presOf" srcId="{4FE93741-F5BE-47A9-81F2-48A1CDB35387}" destId="{37B470C4-4F75-4187-B227-72F8CF9A2E29}" srcOrd="0" destOrd="0" presId="urn:microsoft.com/office/officeart/2009/3/layout/HorizontalOrganizationChart"/>
    <dgm:cxn modelId="{4C987096-C85F-4564-98A3-7BBFAE639CBE}" srcId="{86C157B5-961C-4A7F-B6CC-1317EE02E143}" destId="{A5F91A31-F5B4-44BA-9E8E-CE87D4E8E278}" srcOrd="0" destOrd="0" parTransId="{5064865E-064C-44C9-8C25-1B89EC626027}" sibTransId="{B83D1587-280B-4DF7-8156-85F72C3401A6}"/>
    <dgm:cxn modelId="{B9EC926D-AED9-43D7-BC7F-62A58BDA12BF}" type="presOf" srcId="{DFBB04A7-CB03-4846-9396-1042943F7320}" destId="{13ED8E3B-6192-436E-AA4C-E0655DD3B02C}" srcOrd="1" destOrd="0" presId="urn:microsoft.com/office/officeart/2009/3/layout/HorizontalOrganizationChart"/>
    <dgm:cxn modelId="{75CD50A4-73F7-443E-BF19-D804D8587CDF}" srcId="{09EC5BFA-FC90-470B-B88B-267A34D010F8}" destId="{C8C0ED88-ECB3-49E6-A4BB-A66BA9B350A3}" srcOrd="4" destOrd="0" parTransId="{EE9E1F19-2C89-4265-8460-B763A4131BD7}" sibTransId="{4D5DF6D4-DA83-4887-B415-CCAA3173FFBC}"/>
    <dgm:cxn modelId="{728CE326-073F-41C5-86EA-3DAEA5A75C54}" type="presOf" srcId="{86C157B5-961C-4A7F-B6CC-1317EE02E143}" destId="{0C7E10E4-14D5-4CDE-A3D9-7A0F52E5A953}" srcOrd="0" destOrd="0" presId="urn:microsoft.com/office/officeart/2009/3/layout/HorizontalOrganizationChart"/>
    <dgm:cxn modelId="{08637CAA-007D-40B3-BA57-6A91C3C53AB3}" type="presOf" srcId="{6FB14C32-E4DE-4332-B476-F46009890FB9}" destId="{C556E98D-9D51-493C-B224-844432DAF871}" srcOrd="1" destOrd="0" presId="urn:microsoft.com/office/officeart/2009/3/layout/HorizontalOrganizationChart"/>
    <dgm:cxn modelId="{A5767841-EE33-4078-80FC-1D87F64A75B2}" type="presOf" srcId="{EF6B6826-70A4-4DC4-ACE1-5281ADD05EC2}" destId="{8F6C4C7D-7A86-4258-8EFC-C589DD330BE4}" srcOrd="0" destOrd="0" presId="urn:microsoft.com/office/officeart/2009/3/layout/HorizontalOrganizationChart"/>
    <dgm:cxn modelId="{ECFA3559-B741-48B7-A1FB-6A5A100E4B56}" type="presOf" srcId="{7023A31E-8508-4BDC-9703-715BEC5E4370}" destId="{42AA97D5-5974-466A-AF46-C54F04DC9886}" srcOrd="0" destOrd="0" presId="urn:microsoft.com/office/officeart/2009/3/layout/HorizontalOrganizationChart"/>
    <dgm:cxn modelId="{C121D0C8-40DB-4E95-AC8C-C886D9218628}" type="presOf" srcId="{B7E83761-66C6-4E04-9BE4-2A05D4FAD78D}" destId="{46699942-9B98-4D8A-B4F4-697ADF075722}" srcOrd="0" destOrd="0" presId="urn:microsoft.com/office/officeart/2009/3/layout/HorizontalOrganizationChart"/>
    <dgm:cxn modelId="{FC14E922-CDFA-4E18-BEDB-3E0B547EAA55}" type="presOf" srcId="{7C18EFF1-98C8-446A-8BE1-C64BC6F7D665}" destId="{E71363D0-790D-4CB2-8889-A682E5531C1E}" srcOrd="0" destOrd="0" presId="urn:microsoft.com/office/officeart/2009/3/layout/HorizontalOrganizationChart"/>
    <dgm:cxn modelId="{A6A19096-CEAE-4D9B-A8A1-CDB850CC33EE}" srcId="{5FE301DA-44D8-481F-B652-75FE3F78579A}" destId="{CE4E9894-457B-48D6-84EF-5AF2A758E5B2}" srcOrd="0" destOrd="0" parTransId="{2E35385B-0C35-4A82-B6A5-C7C2BAE67F7D}" sibTransId="{CD360870-7D4F-4870-8E3D-538A3FF80726}"/>
    <dgm:cxn modelId="{5AB094BB-1C3A-4BE1-9E2E-84B813D48063}" srcId="{4100BA29-9432-43F9-8C16-4116A0F5EAAB}" destId="{09EC5BFA-FC90-470B-B88B-267A34D010F8}" srcOrd="0" destOrd="0" parTransId="{4BEE2C9A-FEAE-4FF7-AA8A-BC3B2C5A7C96}" sibTransId="{6C96BF28-826E-4486-826C-0501BEAF6830}"/>
    <dgm:cxn modelId="{374D64DB-5E97-4CBE-A74D-7B74E3B7A72E}" type="presOf" srcId="{5064865E-064C-44C9-8C25-1B89EC626027}" destId="{500656A2-D5D7-4BAC-A5EA-D452FC83FD46}" srcOrd="0" destOrd="0" presId="urn:microsoft.com/office/officeart/2009/3/layout/HorizontalOrganizationChart"/>
    <dgm:cxn modelId="{81C8F152-374A-49D4-839D-54DB17A38EF8}" type="presOf" srcId="{A5F91A31-F5B4-44BA-9E8E-CE87D4E8E278}" destId="{D6F7E0DA-07EE-4823-B704-8ECFC9DAB7C1}" srcOrd="1" destOrd="0" presId="urn:microsoft.com/office/officeart/2009/3/layout/HorizontalOrganizationChart"/>
    <dgm:cxn modelId="{DE6FE1EE-90C2-4D0E-B12D-3EAF91FE25A6}" type="presOf" srcId="{1C5A11D8-6A68-4F4D-9881-0F1FC53C17F9}" destId="{6F0E2628-5D27-4DDD-9A77-EFE7D9B7A7E4}" srcOrd="0" destOrd="0" presId="urn:microsoft.com/office/officeart/2009/3/layout/HorizontalOrganizationChart"/>
    <dgm:cxn modelId="{4EF40121-1380-425D-BBD2-F85F2E27C5AA}" type="presOf" srcId="{EE9E1F19-2C89-4265-8460-B763A4131BD7}" destId="{C921C30D-64F2-46AA-8E56-2C8B7B34BFE4}" srcOrd="0" destOrd="0" presId="urn:microsoft.com/office/officeart/2009/3/layout/HorizontalOrganizationChart"/>
    <dgm:cxn modelId="{9554FC4E-97EF-4C78-B205-8585778132F1}" type="presOf" srcId="{6FB14C32-E4DE-4332-B476-F46009890FB9}" destId="{722B3669-DD86-48FD-B4ED-279AAC92AD01}" srcOrd="0" destOrd="0" presId="urn:microsoft.com/office/officeart/2009/3/layout/HorizontalOrganizationChart"/>
    <dgm:cxn modelId="{D6764A3A-AECB-4ACF-B293-9A062E6AC9BB}" type="presOf" srcId="{86C157B5-961C-4A7F-B6CC-1317EE02E143}" destId="{0176A3AB-B9FD-4D94-92C3-614596DE0D91}" srcOrd="1" destOrd="0" presId="urn:microsoft.com/office/officeart/2009/3/layout/HorizontalOrganizationChart"/>
    <dgm:cxn modelId="{9AC3E339-3A2A-425A-A0E4-37A3F453E3AD}" type="presOf" srcId="{0F69D8B3-01A9-4FF7-B765-A78C14C85F8E}" destId="{7252ADCC-8AFD-4522-A17A-C2D8CCA5E5E6}" srcOrd="0" destOrd="0" presId="urn:microsoft.com/office/officeart/2009/3/layout/HorizontalOrganizationChart"/>
    <dgm:cxn modelId="{38C04214-87A6-41AC-94E1-C073F20DD4FA}" type="presOf" srcId="{05024876-0BA2-4093-9454-B093B5AD1C5A}" destId="{E47A05F7-4C82-443C-9F3F-192B7520C2A0}" srcOrd="1" destOrd="0" presId="urn:microsoft.com/office/officeart/2009/3/layout/HorizontalOrganizationChart"/>
    <dgm:cxn modelId="{FDA689D9-E027-4390-9B8E-A06F72F4EC2C}" srcId="{09EC5BFA-FC90-470B-B88B-267A34D010F8}" destId="{570D6A53-AADE-46AE-85DC-CDD34B313303}" srcOrd="3" destOrd="0" parTransId="{4FE93741-F5BE-47A9-81F2-48A1CDB35387}" sibTransId="{685599AE-949D-47D3-BFB5-7155F547E825}"/>
    <dgm:cxn modelId="{EDB411B1-87DE-4E11-828E-B76C6CF5A4D3}" srcId="{66728586-5901-4736-843A-C57DC24325DE}" destId="{86C157B5-961C-4A7F-B6CC-1317EE02E143}" srcOrd="0" destOrd="0" parTransId="{A041A41E-E96D-4FFA-9C67-AF861AA5EA34}" sibTransId="{AE3FDC34-1AAE-41B7-A304-2AB97DE7DA41}"/>
    <dgm:cxn modelId="{F09CD1A0-BB38-4B46-A720-D2FE2DE78E87}" type="presOf" srcId="{AA79B05B-E571-4940-9D15-488A6B0A076C}" destId="{C6915DF4-9BEE-435B-AA43-5D5D7973D1D4}" srcOrd="0" destOrd="0" presId="urn:microsoft.com/office/officeart/2009/3/layout/HorizontalOrganizationChart"/>
    <dgm:cxn modelId="{BEC08F6F-FC71-4BAB-8A7C-70D39BCC44C4}" type="presOf" srcId="{5FE301DA-44D8-481F-B652-75FE3F78579A}" destId="{58485E31-5A5C-466D-ABE8-F5D09579979A}" srcOrd="0" destOrd="0" presId="urn:microsoft.com/office/officeart/2009/3/layout/HorizontalOrganizationChart"/>
    <dgm:cxn modelId="{C5B8FD50-361E-461B-92F4-73A12AC8C84D}" type="presOf" srcId="{EF6B6826-70A4-4DC4-ACE1-5281ADD05EC2}" destId="{08DC6619-490C-46FE-95E1-5AB88C9FBA4C}" srcOrd="1" destOrd="0" presId="urn:microsoft.com/office/officeart/2009/3/layout/HorizontalOrganizationChart"/>
    <dgm:cxn modelId="{64476633-AF7F-4A20-BFB3-33BFF851974D}" srcId="{09EC5BFA-FC90-470B-B88B-267A34D010F8}" destId="{DFBB04A7-CB03-4846-9396-1042943F7320}" srcOrd="0" destOrd="0" parTransId="{6018AE63-F412-49C0-A1E3-A6E7397CFEBB}" sibTransId="{B613BDD3-DAE0-4954-8941-C51B2D46E497}"/>
    <dgm:cxn modelId="{26FE7EC5-3B28-4418-A87C-4EFF0E4742C4}" type="presOf" srcId="{570D6A53-AADE-46AE-85DC-CDD34B313303}" destId="{06027C47-0789-42DB-B6E8-989803006199}" srcOrd="1" destOrd="0" presId="urn:microsoft.com/office/officeart/2009/3/layout/HorizontalOrganizationChart"/>
    <dgm:cxn modelId="{4EFFDE40-0946-40BE-B1A7-901B34EF31ED}" type="presOf" srcId="{8EB9B01A-09A6-4BDB-8DB5-B7D1834979DE}" destId="{02B25E1C-E892-4E6D-AD9E-A63D25CC360B}" srcOrd="1" destOrd="0" presId="urn:microsoft.com/office/officeart/2009/3/layout/HorizontalOrganizationChart"/>
    <dgm:cxn modelId="{BBB5D6ED-FC22-430A-8745-213476E62B3A}" type="presOf" srcId="{5FE301DA-44D8-481F-B652-75FE3F78579A}" destId="{642B49AE-4768-43D8-8500-8BF9A6BC989C}" srcOrd="1" destOrd="0" presId="urn:microsoft.com/office/officeart/2009/3/layout/HorizontalOrganizationChart"/>
    <dgm:cxn modelId="{DC8F9374-B42D-4765-99DE-4AB290E5CAD3}" srcId="{09EC5BFA-FC90-470B-B88B-267A34D010F8}" destId="{5FE301DA-44D8-481F-B652-75FE3F78579A}" srcOrd="1" destOrd="0" parTransId="{1C5A11D8-6A68-4F4D-9881-0F1FC53C17F9}" sibTransId="{04B91830-8709-49F6-9897-E85F8F504458}"/>
    <dgm:cxn modelId="{FE444515-EC71-4EF1-B748-33CABB0E965B}" type="presOf" srcId="{CE4E9894-457B-48D6-84EF-5AF2A758E5B2}" destId="{DD2AF703-83C1-4FCC-906B-2263C3EE43BA}" srcOrd="0" destOrd="0" presId="urn:microsoft.com/office/officeart/2009/3/layout/HorizontalOrganizationChart"/>
    <dgm:cxn modelId="{7653F8A3-9D6E-4DDF-82E1-A7067DE5DAE3}" type="presOf" srcId="{8EB9B01A-09A6-4BDB-8DB5-B7D1834979DE}" destId="{DF80A84C-BF7D-4A7D-89BC-B9EB2FE99872}" srcOrd="0" destOrd="0" presId="urn:microsoft.com/office/officeart/2009/3/layout/HorizontalOrganizationChart"/>
    <dgm:cxn modelId="{7DEEB2CD-F0A8-45BE-86A2-FEEB548382E2}" type="presOf" srcId="{C8C0ED88-ECB3-49E6-A4BB-A66BA9B350A3}" destId="{5CE6E5A9-EECB-49EF-A4DD-A0E0A0803CE0}" srcOrd="0" destOrd="0" presId="urn:microsoft.com/office/officeart/2009/3/layout/HorizontalOrganizationChart"/>
    <dgm:cxn modelId="{EEB40B96-7FB6-41F0-84A4-4FECBBEB0FE8}" type="presOf" srcId="{66728586-5901-4736-843A-C57DC24325DE}" destId="{D7D45E27-6CD0-4F0B-ACBA-56E7CF305E0A}" srcOrd="1" destOrd="0" presId="urn:microsoft.com/office/officeart/2009/3/layout/HorizontalOrganizationChart"/>
    <dgm:cxn modelId="{C3650EAC-61AD-4FB4-8452-489CE2F5A1AD}" type="presOf" srcId="{05024876-0BA2-4093-9454-B093B5AD1C5A}" destId="{B665D71A-5D49-43B9-A656-CB1C46E7FF4E}" srcOrd="0" destOrd="0" presId="urn:microsoft.com/office/officeart/2009/3/layout/HorizontalOrganizationChart"/>
    <dgm:cxn modelId="{64FB9697-CE38-419E-8EA4-7BA61714185A}" type="presOf" srcId="{66728586-5901-4736-843A-C57DC24325DE}" destId="{BBA9754B-76A9-4804-949A-209AC7D3D4E5}" srcOrd="0" destOrd="0" presId="urn:microsoft.com/office/officeart/2009/3/layout/HorizontalOrganizationChart"/>
    <dgm:cxn modelId="{6BE41730-7E73-47A2-B3C9-4A7F9E4BF617}" type="presOf" srcId="{4100BA29-9432-43F9-8C16-4116A0F5EAAB}" destId="{28036B8F-2255-46D2-85E8-587473B28C1E}" srcOrd="0" destOrd="0" presId="urn:microsoft.com/office/officeart/2009/3/layout/HorizontalOrganizationChart"/>
    <dgm:cxn modelId="{5F83ABE1-2CA3-4009-B170-723FB4A57E3E}" srcId="{C8C0ED88-ECB3-49E6-A4BB-A66BA9B350A3}" destId="{8EB9B01A-09A6-4BDB-8DB5-B7D1834979DE}" srcOrd="0" destOrd="0" parTransId="{1F96310B-7C10-4BBB-85E1-0D13AA59ADED}" sibTransId="{7D71E85C-2A9A-44AF-8469-3A5ACF54715C}"/>
    <dgm:cxn modelId="{D2DE4C0A-623A-40CF-A84E-8BC505731388}" srcId="{CE4E9894-457B-48D6-84EF-5AF2A758E5B2}" destId="{05024876-0BA2-4093-9454-B093B5AD1C5A}" srcOrd="0" destOrd="0" parTransId="{AA79B05B-E571-4940-9D15-488A6B0A076C}" sibTransId="{CA042472-AD06-45CA-85AB-88AD104280A2}"/>
    <dgm:cxn modelId="{8D7B42F7-F293-413E-BF06-FF20AA8B4986}" type="presOf" srcId="{570D6A53-AADE-46AE-85DC-CDD34B313303}" destId="{98999139-A94F-435F-A62A-3F002F7D8D6E}" srcOrd="0" destOrd="0" presId="urn:microsoft.com/office/officeart/2009/3/layout/HorizontalOrganizationChart"/>
    <dgm:cxn modelId="{A3F6B983-2489-457C-BBD2-F100D9880940}" type="presOf" srcId="{0F69D8B3-01A9-4FF7-B765-A78C14C85F8E}" destId="{F229FD96-92BD-4F8E-BBA5-F485BCEEDD8D}" srcOrd="1" destOrd="0" presId="urn:microsoft.com/office/officeart/2009/3/layout/HorizontalOrganizationChart"/>
    <dgm:cxn modelId="{ED8673D6-AD91-4518-8804-2FEBF5D073F8}" type="presOf" srcId="{09EC5BFA-FC90-470B-B88B-267A34D010F8}" destId="{3D2C893C-B5E5-4957-BBCD-AC704633B00B}" srcOrd="0" destOrd="0" presId="urn:microsoft.com/office/officeart/2009/3/layout/HorizontalOrganizationChart"/>
    <dgm:cxn modelId="{3B5F5FCE-AE7F-4FFB-8944-69BD4CA6343C}" type="presOf" srcId="{1F96310B-7C10-4BBB-85E1-0D13AA59ADED}" destId="{FD1847E8-E8E7-4A47-916E-68C0323B3F88}" srcOrd="0" destOrd="0" presId="urn:microsoft.com/office/officeart/2009/3/layout/HorizontalOrganizationChart"/>
    <dgm:cxn modelId="{7D4D126E-12F8-4186-8876-365B053EF3DB}" srcId="{0F69D8B3-01A9-4FF7-B765-A78C14C85F8E}" destId="{743E7B5B-8392-4B40-AE22-7B028F34CB52}" srcOrd="0" destOrd="0" parTransId="{7023A31E-8508-4BDC-9703-715BEC5E4370}" sibTransId="{84E70B05-2543-4950-89FA-DADA50AB354C}"/>
    <dgm:cxn modelId="{75FF9899-8614-4448-BE82-C234ADF6F522}" type="presOf" srcId="{2E35385B-0C35-4A82-B6A5-C7C2BAE67F7D}" destId="{B895F06C-090B-4F0F-8A09-F4A20D34B463}" srcOrd="0" destOrd="0" presId="urn:microsoft.com/office/officeart/2009/3/layout/HorizontalOrganizationChart"/>
    <dgm:cxn modelId="{F7F8A2EA-9E19-49CB-B52E-8653ECFC5DCB}" type="presOf" srcId="{51079A7A-3173-48CC-9DA7-193BC451E6B5}" destId="{D4D9ED83-4868-4FF8-9361-CF7483A11E84}" srcOrd="0" destOrd="0" presId="urn:microsoft.com/office/officeart/2009/3/layout/HorizontalOrganizationChart"/>
    <dgm:cxn modelId="{CB10C1B8-AE1F-4E5B-BA3B-4145AF6B567D}" srcId="{EF6B6826-70A4-4DC4-ACE1-5281ADD05EC2}" destId="{6FB14C32-E4DE-4332-B476-F46009890FB9}" srcOrd="0" destOrd="0" parTransId="{51079A7A-3173-48CC-9DA7-193BC451E6B5}" sibTransId="{6A670536-B7F8-438B-956D-E513E21A898E}"/>
    <dgm:cxn modelId="{77DEF961-9F75-42A0-8124-5CECFC3AE946}" srcId="{09EC5BFA-FC90-470B-B88B-267A34D010F8}" destId="{66728586-5901-4736-843A-C57DC24325DE}" srcOrd="2" destOrd="0" parTransId="{B7E83761-66C6-4E04-9BE4-2A05D4FAD78D}" sibTransId="{59D344AD-5595-479A-9F54-4DC3FD921C19}"/>
    <dgm:cxn modelId="{A3B57675-F55E-4CFE-8F17-B98E78B822CD}" type="presOf" srcId="{DFBB04A7-CB03-4846-9396-1042943F7320}" destId="{78CC209E-2F2C-4F83-9D02-82D39442F9C9}" srcOrd="0" destOrd="0" presId="urn:microsoft.com/office/officeart/2009/3/layout/HorizontalOrganizationChart"/>
    <dgm:cxn modelId="{838AE4D8-7721-44C2-A02F-54E1EE1EB3E1}" type="presOf" srcId="{A041A41E-E96D-4FFA-9C67-AF861AA5EA34}" destId="{184ED076-06A6-4046-9B76-EC9DD5896AEF}" srcOrd="0" destOrd="0" presId="urn:microsoft.com/office/officeart/2009/3/layout/HorizontalOrganizationChart"/>
    <dgm:cxn modelId="{D81FE90E-C628-41A2-B989-C9872AC2057C}" type="presOf" srcId="{A5F91A31-F5B4-44BA-9E8E-CE87D4E8E278}" destId="{F2E1D16E-39E9-47FE-87E9-F8857D834C10}" srcOrd="0" destOrd="0" presId="urn:microsoft.com/office/officeart/2009/3/layout/HorizontalOrganizationChart"/>
    <dgm:cxn modelId="{ACB2CA96-0999-4B69-9A1A-58C043C37C64}" srcId="{570D6A53-AADE-46AE-85DC-CDD34B313303}" destId="{EF6B6826-70A4-4DC4-ACE1-5281ADD05EC2}" srcOrd="0" destOrd="0" parTransId="{AC94604C-424E-4807-94EA-5652EA8A2A6E}" sibTransId="{5B9B20E3-1DED-464C-A25D-C1E1D7675DBE}"/>
    <dgm:cxn modelId="{8CED89DD-CF34-4BE8-B360-49E13F809C50}" type="presOf" srcId="{C8C0ED88-ECB3-49E6-A4BB-A66BA9B350A3}" destId="{5844E369-6432-4E9B-9788-A00076E7321F}" srcOrd="1" destOrd="0" presId="urn:microsoft.com/office/officeart/2009/3/layout/HorizontalOrganizationChart"/>
    <dgm:cxn modelId="{A9D73716-CC2E-4060-94D9-CE69588FBF94}" srcId="{8EB9B01A-09A6-4BDB-8DB5-B7D1834979DE}" destId="{6C5286CA-C454-4C63-B5E0-68A175397422}" srcOrd="0" destOrd="0" parTransId="{7C18EFF1-98C8-446A-8BE1-C64BC6F7D665}" sibTransId="{EDF14BE6-DD47-47A9-8283-4F4DEEDBBC5F}"/>
    <dgm:cxn modelId="{B3F9AD65-4362-484B-8D31-24907DD6D5D3}" type="presOf" srcId="{6018AE63-F412-49C0-A1E3-A6E7397CFEBB}" destId="{F335CD44-C3C8-412D-AD1F-221715352B9E}" srcOrd="0" destOrd="0" presId="urn:microsoft.com/office/officeart/2009/3/layout/HorizontalOrganizationChart"/>
    <dgm:cxn modelId="{A45B6367-2006-4A0D-83BB-850A1B3BFC9E}" type="presOf" srcId="{0920FD39-6B90-484B-88C0-97E9416B7578}" destId="{C8E8BD73-C322-4CB6-9AAF-8B00EFDE0428}" srcOrd="0" destOrd="0" presId="urn:microsoft.com/office/officeart/2009/3/layout/HorizontalOrganizationChart"/>
    <dgm:cxn modelId="{4F180056-B846-439A-BD33-7DD59388038B}" type="presOf" srcId="{CE4E9894-457B-48D6-84EF-5AF2A758E5B2}" destId="{18B0C99B-AA48-42AA-9F12-63FAE3690523}" srcOrd="1" destOrd="0" presId="urn:microsoft.com/office/officeart/2009/3/layout/HorizontalOrganizationChart"/>
    <dgm:cxn modelId="{4E364A1A-A8CA-40D5-9AD9-86E71735867A}" type="presOf" srcId="{743E7B5B-8392-4B40-AE22-7B028F34CB52}" destId="{19675D10-EA09-471C-8138-B03D0C5E0892}" srcOrd="1" destOrd="0" presId="urn:microsoft.com/office/officeart/2009/3/layout/HorizontalOrganizationChart"/>
    <dgm:cxn modelId="{A85FC5D7-8EBD-4DE4-99E4-8E60284F1A73}" type="presParOf" srcId="{28036B8F-2255-46D2-85E8-587473B28C1E}" destId="{27451CCF-70EE-441A-8931-A28DBACC13B7}" srcOrd="0" destOrd="0" presId="urn:microsoft.com/office/officeart/2009/3/layout/HorizontalOrganizationChart"/>
    <dgm:cxn modelId="{1BB3F446-0D37-4E54-8BF2-F3DB6F3B1A85}" type="presParOf" srcId="{27451CCF-70EE-441A-8931-A28DBACC13B7}" destId="{F9178CA6-B2A8-41E6-A98C-424083C83A0B}" srcOrd="0" destOrd="0" presId="urn:microsoft.com/office/officeart/2009/3/layout/HorizontalOrganizationChart"/>
    <dgm:cxn modelId="{2F959A68-F86D-443D-9C3C-25E6B6AEC6B2}" type="presParOf" srcId="{F9178CA6-B2A8-41E6-A98C-424083C83A0B}" destId="{3D2C893C-B5E5-4957-BBCD-AC704633B00B}" srcOrd="0" destOrd="0" presId="urn:microsoft.com/office/officeart/2009/3/layout/HorizontalOrganizationChart"/>
    <dgm:cxn modelId="{11A4398A-094C-4BAC-AB3E-9BCD2A8FCC65}" type="presParOf" srcId="{F9178CA6-B2A8-41E6-A98C-424083C83A0B}" destId="{AE4C65C7-60A2-4352-AE16-5F00714A9340}" srcOrd="1" destOrd="0" presId="urn:microsoft.com/office/officeart/2009/3/layout/HorizontalOrganizationChart"/>
    <dgm:cxn modelId="{2DED7FED-1113-432D-9545-CA09CE542BFC}" type="presParOf" srcId="{27451CCF-70EE-441A-8931-A28DBACC13B7}" destId="{1B867C69-174E-493B-A366-B803D4200EF7}" srcOrd="1" destOrd="0" presId="urn:microsoft.com/office/officeart/2009/3/layout/HorizontalOrganizationChart"/>
    <dgm:cxn modelId="{A94B1CC3-BC4C-4A92-A9D1-76B8CCCC2976}" type="presParOf" srcId="{1B867C69-174E-493B-A366-B803D4200EF7}" destId="{F335CD44-C3C8-412D-AD1F-221715352B9E}" srcOrd="0" destOrd="0" presId="urn:microsoft.com/office/officeart/2009/3/layout/HorizontalOrganizationChart"/>
    <dgm:cxn modelId="{96457828-F39E-4DC8-A1EF-972B4F01FB3A}" type="presParOf" srcId="{1B867C69-174E-493B-A366-B803D4200EF7}" destId="{1BA20C63-D9C6-49D7-BECB-D462D16E5475}" srcOrd="1" destOrd="0" presId="urn:microsoft.com/office/officeart/2009/3/layout/HorizontalOrganizationChart"/>
    <dgm:cxn modelId="{2E5C9F65-4EA0-48BB-8992-D3DA09E76BBA}" type="presParOf" srcId="{1BA20C63-D9C6-49D7-BECB-D462D16E5475}" destId="{2606030D-29C3-4042-A47A-D0ED8664A0A5}" srcOrd="0" destOrd="0" presId="urn:microsoft.com/office/officeart/2009/3/layout/HorizontalOrganizationChart"/>
    <dgm:cxn modelId="{375770B6-3E4B-4422-85C5-32738820C4CB}" type="presParOf" srcId="{2606030D-29C3-4042-A47A-D0ED8664A0A5}" destId="{78CC209E-2F2C-4F83-9D02-82D39442F9C9}" srcOrd="0" destOrd="0" presId="urn:microsoft.com/office/officeart/2009/3/layout/HorizontalOrganizationChart"/>
    <dgm:cxn modelId="{205A6D3C-35FD-4056-99B2-F52C07F30CC4}" type="presParOf" srcId="{2606030D-29C3-4042-A47A-D0ED8664A0A5}" destId="{13ED8E3B-6192-436E-AA4C-E0655DD3B02C}" srcOrd="1" destOrd="0" presId="urn:microsoft.com/office/officeart/2009/3/layout/HorizontalOrganizationChart"/>
    <dgm:cxn modelId="{474D82B5-C534-4CD2-94D1-3DA3BF3BE5BB}" type="presParOf" srcId="{1BA20C63-D9C6-49D7-BECB-D462D16E5475}" destId="{FDE061AE-1BE2-49EE-9D1B-B94FC46B6EA2}" srcOrd="1" destOrd="0" presId="urn:microsoft.com/office/officeart/2009/3/layout/HorizontalOrganizationChart"/>
    <dgm:cxn modelId="{D7443894-D13F-4FF0-8BFC-93C05FA7BEB3}" type="presParOf" srcId="{FDE061AE-1BE2-49EE-9D1B-B94FC46B6EA2}" destId="{C8E8BD73-C322-4CB6-9AAF-8B00EFDE0428}" srcOrd="0" destOrd="0" presId="urn:microsoft.com/office/officeart/2009/3/layout/HorizontalOrganizationChart"/>
    <dgm:cxn modelId="{311A88C8-DDC1-493C-BA9F-CDCCF53951F1}" type="presParOf" srcId="{FDE061AE-1BE2-49EE-9D1B-B94FC46B6EA2}" destId="{42242969-AAFC-45EC-9CBF-0E692A5C3F73}" srcOrd="1" destOrd="0" presId="urn:microsoft.com/office/officeart/2009/3/layout/HorizontalOrganizationChart"/>
    <dgm:cxn modelId="{0794EBAA-1097-4DA6-A25D-2A5FF38982E3}" type="presParOf" srcId="{42242969-AAFC-45EC-9CBF-0E692A5C3F73}" destId="{A63CC54B-A14B-476E-AA78-27893AAFFE3B}" srcOrd="0" destOrd="0" presId="urn:microsoft.com/office/officeart/2009/3/layout/HorizontalOrganizationChart"/>
    <dgm:cxn modelId="{8EF16518-98DE-4F15-82E2-349447FF9BCC}" type="presParOf" srcId="{A63CC54B-A14B-476E-AA78-27893AAFFE3B}" destId="{7252ADCC-8AFD-4522-A17A-C2D8CCA5E5E6}" srcOrd="0" destOrd="0" presId="urn:microsoft.com/office/officeart/2009/3/layout/HorizontalOrganizationChart"/>
    <dgm:cxn modelId="{E6E7B067-FB77-4276-B16F-57513D343034}" type="presParOf" srcId="{A63CC54B-A14B-476E-AA78-27893AAFFE3B}" destId="{F229FD96-92BD-4F8E-BBA5-F485BCEEDD8D}" srcOrd="1" destOrd="0" presId="urn:microsoft.com/office/officeart/2009/3/layout/HorizontalOrganizationChart"/>
    <dgm:cxn modelId="{645C6331-5545-4896-A987-C0F2CFA50148}" type="presParOf" srcId="{42242969-AAFC-45EC-9CBF-0E692A5C3F73}" destId="{5D11E086-6647-47A6-9467-175173B9EAD9}" srcOrd="1" destOrd="0" presId="urn:microsoft.com/office/officeart/2009/3/layout/HorizontalOrganizationChart"/>
    <dgm:cxn modelId="{1BA91D9D-8D35-48CB-871C-D0A05440DB9A}" type="presParOf" srcId="{5D11E086-6647-47A6-9467-175173B9EAD9}" destId="{42AA97D5-5974-466A-AF46-C54F04DC9886}" srcOrd="0" destOrd="0" presId="urn:microsoft.com/office/officeart/2009/3/layout/HorizontalOrganizationChart"/>
    <dgm:cxn modelId="{B0AB1818-B949-4A28-84F1-1077CE66C023}" type="presParOf" srcId="{5D11E086-6647-47A6-9467-175173B9EAD9}" destId="{19C8BE0D-E6DE-4BED-884A-88166133C39E}" srcOrd="1" destOrd="0" presId="urn:microsoft.com/office/officeart/2009/3/layout/HorizontalOrganizationChart"/>
    <dgm:cxn modelId="{C0A8CA5C-916F-4402-8918-130511B02EA0}" type="presParOf" srcId="{19C8BE0D-E6DE-4BED-884A-88166133C39E}" destId="{7F57CAA8-7768-4957-9B3B-6E5FFE5A9C37}" srcOrd="0" destOrd="0" presId="urn:microsoft.com/office/officeart/2009/3/layout/HorizontalOrganizationChart"/>
    <dgm:cxn modelId="{CE368CB7-26F6-4153-86EF-3495D93FD39A}" type="presParOf" srcId="{7F57CAA8-7768-4957-9B3B-6E5FFE5A9C37}" destId="{CFEBB88B-0022-4A20-93AE-B0D4B0B94498}" srcOrd="0" destOrd="0" presId="urn:microsoft.com/office/officeart/2009/3/layout/HorizontalOrganizationChart"/>
    <dgm:cxn modelId="{AAC928FF-F177-445B-BAA6-52A0DA66B4A3}" type="presParOf" srcId="{7F57CAA8-7768-4957-9B3B-6E5FFE5A9C37}" destId="{19675D10-EA09-471C-8138-B03D0C5E0892}" srcOrd="1" destOrd="0" presId="urn:microsoft.com/office/officeart/2009/3/layout/HorizontalOrganizationChart"/>
    <dgm:cxn modelId="{1FAE891B-B5B9-4931-831C-B2A9F1035F87}" type="presParOf" srcId="{19C8BE0D-E6DE-4BED-884A-88166133C39E}" destId="{F586E0D7-35AE-4C59-BFC8-F3622970A5E0}" srcOrd="1" destOrd="0" presId="urn:microsoft.com/office/officeart/2009/3/layout/HorizontalOrganizationChart"/>
    <dgm:cxn modelId="{8E7B171D-27E8-4557-B670-27788D907C26}" type="presParOf" srcId="{19C8BE0D-E6DE-4BED-884A-88166133C39E}" destId="{3C1AE5F3-2135-4124-BE5D-BFADF472451F}" srcOrd="2" destOrd="0" presId="urn:microsoft.com/office/officeart/2009/3/layout/HorizontalOrganizationChart"/>
    <dgm:cxn modelId="{82CF3780-768A-4206-B768-257D436899F1}" type="presParOf" srcId="{42242969-AAFC-45EC-9CBF-0E692A5C3F73}" destId="{03AB47DE-641A-4B40-BBA1-2C6A6DC726C3}" srcOrd="2" destOrd="0" presId="urn:microsoft.com/office/officeart/2009/3/layout/HorizontalOrganizationChart"/>
    <dgm:cxn modelId="{004578E5-D69D-42C7-9CAF-267ED2EF3A82}" type="presParOf" srcId="{1BA20C63-D9C6-49D7-BECB-D462D16E5475}" destId="{3602D56C-0535-460C-A2BF-14D517AB7370}" srcOrd="2" destOrd="0" presId="urn:microsoft.com/office/officeart/2009/3/layout/HorizontalOrganizationChart"/>
    <dgm:cxn modelId="{2C8B4ADB-337A-46A1-B570-CECAB79BE69D}" type="presParOf" srcId="{1B867C69-174E-493B-A366-B803D4200EF7}" destId="{6F0E2628-5D27-4DDD-9A77-EFE7D9B7A7E4}" srcOrd="2" destOrd="0" presId="urn:microsoft.com/office/officeart/2009/3/layout/HorizontalOrganizationChart"/>
    <dgm:cxn modelId="{8850327D-5DA1-4AA0-BAFB-F3896A0AE291}" type="presParOf" srcId="{1B867C69-174E-493B-A366-B803D4200EF7}" destId="{C1467BAE-5034-4CAE-BA70-7331CB70230F}" srcOrd="3" destOrd="0" presId="urn:microsoft.com/office/officeart/2009/3/layout/HorizontalOrganizationChart"/>
    <dgm:cxn modelId="{2DCBC25C-A3CE-492A-9B64-ACBA8FA6E6D6}" type="presParOf" srcId="{C1467BAE-5034-4CAE-BA70-7331CB70230F}" destId="{5F08C005-BED2-4DDA-9AA4-26563CDAF1E1}" srcOrd="0" destOrd="0" presId="urn:microsoft.com/office/officeart/2009/3/layout/HorizontalOrganizationChart"/>
    <dgm:cxn modelId="{56D89160-717C-4CF1-AB63-DF3788255A5F}" type="presParOf" srcId="{5F08C005-BED2-4DDA-9AA4-26563CDAF1E1}" destId="{58485E31-5A5C-466D-ABE8-F5D09579979A}" srcOrd="0" destOrd="0" presId="urn:microsoft.com/office/officeart/2009/3/layout/HorizontalOrganizationChart"/>
    <dgm:cxn modelId="{7999772C-FAFD-4CB4-827A-01EF7C3C274E}" type="presParOf" srcId="{5F08C005-BED2-4DDA-9AA4-26563CDAF1E1}" destId="{642B49AE-4768-43D8-8500-8BF9A6BC989C}" srcOrd="1" destOrd="0" presId="urn:microsoft.com/office/officeart/2009/3/layout/HorizontalOrganizationChart"/>
    <dgm:cxn modelId="{3C1A2D27-656B-4378-80F8-9490562CFE06}" type="presParOf" srcId="{C1467BAE-5034-4CAE-BA70-7331CB70230F}" destId="{4109FA4F-3C5C-4D0C-9295-89A700B6AA60}" srcOrd="1" destOrd="0" presId="urn:microsoft.com/office/officeart/2009/3/layout/HorizontalOrganizationChart"/>
    <dgm:cxn modelId="{BC96D25C-A667-4E5A-A9F6-74E150722FE4}" type="presParOf" srcId="{4109FA4F-3C5C-4D0C-9295-89A700B6AA60}" destId="{B895F06C-090B-4F0F-8A09-F4A20D34B463}" srcOrd="0" destOrd="0" presId="urn:microsoft.com/office/officeart/2009/3/layout/HorizontalOrganizationChart"/>
    <dgm:cxn modelId="{80E1BA72-8641-4AA5-8834-0714D92E8DDC}" type="presParOf" srcId="{4109FA4F-3C5C-4D0C-9295-89A700B6AA60}" destId="{9011DB98-3A5A-4687-A55E-0DC45FCF6EAD}" srcOrd="1" destOrd="0" presId="urn:microsoft.com/office/officeart/2009/3/layout/HorizontalOrganizationChart"/>
    <dgm:cxn modelId="{B94D310B-E244-487F-9246-08193A8FEEB7}" type="presParOf" srcId="{9011DB98-3A5A-4687-A55E-0DC45FCF6EAD}" destId="{759E0EA3-6588-44B8-9452-78D90C2C007F}" srcOrd="0" destOrd="0" presId="urn:microsoft.com/office/officeart/2009/3/layout/HorizontalOrganizationChart"/>
    <dgm:cxn modelId="{2953B14B-9436-42CD-8787-37F20AF3020E}" type="presParOf" srcId="{759E0EA3-6588-44B8-9452-78D90C2C007F}" destId="{DD2AF703-83C1-4FCC-906B-2263C3EE43BA}" srcOrd="0" destOrd="0" presId="urn:microsoft.com/office/officeart/2009/3/layout/HorizontalOrganizationChart"/>
    <dgm:cxn modelId="{278F58F4-634D-485E-A1E6-5909F0D824F3}" type="presParOf" srcId="{759E0EA3-6588-44B8-9452-78D90C2C007F}" destId="{18B0C99B-AA48-42AA-9F12-63FAE3690523}" srcOrd="1" destOrd="0" presId="urn:microsoft.com/office/officeart/2009/3/layout/HorizontalOrganizationChart"/>
    <dgm:cxn modelId="{D0F389A7-91AC-421B-BECD-D14CA6853054}" type="presParOf" srcId="{9011DB98-3A5A-4687-A55E-0DC45FCF6EAD}" destId="{F705607B-075E-4FD9-9EAF-56A42E46F1C7}" srcOrd="1" destOrd="0" presId="urn:microsoft.com/office/officeart/2009/3/layout/HorizontalOrganizationChart"/>
    <dgm:cxn modelId="{26957D1C-55B7-4B58-864E-8ABFFEAAF2FE}" type="presParOf" srcId="{F705607B-075E-4FD9-9EAF-56A42E46F1C7}" destId="{C6915DF4-9BEE-435B-AA43-5D5D7973D1D4}" srcOrd="0" destOrd="0" presId="urn:microsoft.com/office/officeart/2009/3/layout/HorizontalOrganizationChart"/>
    <dgm:cxn modelId="{5D679AD8-B84D-480E-8CC8-3895D325D876}" type="presParOf" srcId="{F705607B-075E-4FD9-9EAF-56A42E46F1C7}" destId="{AD1798C8-C96C-46CD-BE2C-807BA6166BD3}" srcOrd="1" destOrd="0" presId="urn:microsoft.com/office/officeart/2009/3/layout/HorizontalOrganizationChart"/>
    <dgm:cxn modelId="{AF304558-A924-433D-ACF2-BBC20E27C9EE}" type="presParOf" srcId="{AD1798C8-C96C-46CD-BE2C-807BA6166BD3}" destId="{7904E7CA-2E6A-4C3C-94E6-0D636E6F695A}" srcOrd="0" destOrd="0" presId="urn:microsoft.com/office/officeart/2009/3/layout/HorizontalOrganizationChart"/>
    <dgm:cxn modelId="{72D7058C-A257-43C9-AD73-D56FE2292618}" type="presParOf" srcId="{7904E7CA-2E6A-4C3C-94E6-0D636E6F695A}" destId="{B665D71A-5D49-43B9-A656-CB1C46E7FF4E}" srcOrd="0" destOrd="0" presId="urn:microsoft.com/office/officeart/2009/3/layout/HorizontalOrganizationChart"/>
    <dgm:cxn modelId="{5ECDC9A1-CA98-4368-BA2D-750BF5FEDF87}" type="presParOf" srcId="{7904E7CA-2E6A-4C3C-94E6-0D636E6F695A}" destId="{E47A05F7-4C82-443C-9F3F-192B7520C2A0}" srcOrd="1" destOrd="0" presId="urn:microsoft.com/office/officeart/2009/3/layout/HorizontalOrganizationChart"/>
    <dgm:cxn modelId="{10FD576B-96F9-4D1B-ACC9-3CB6CE834D5B}" type="presParOf" srcId="{AD1798C8-C96C-46CD-BE2C-807BA6166BD3}" destId="{E03593FA-199D-4D7C-92B8-E86224FC7ED9}" srcOrd="1" destOrd="0" presId="urn:microsoft.com/office/officeart/2009/3/layout/HorizontalOrganizationChart"/>
    <dgm:cxn modelId="{388065FA-8F6B-4630-8A44-5E094630A19C}" type="presParOf" srcId="{AD1798C8-C96C-46CD-BE2C-807BA6166BD3}" destId="{9753220B-CE45-4B9B-A0ED-4C4D5E53BFCB}" srcOrd="2" destOrd="0" presId="urn:microsoft.com/office/officeart/2009/3/layout/HorizontalOrganizationChart"/>
    <dgm:cxn modelId="{B81E2985-B697-4F71-9535-8F912F7A2812}" type="presParOf" srcId="{9011DB98-3A5A-4687-A55E-0DC45FCF6EAD}" destId="{72A64E63-8D84-4376-B639-F7C45C52DC41}" srcOrd="2" destOrd="0" presId="urn:microsoft.com/office/officeart/2009/3/layout/HorizontalOrganizationChart"/>
    <dgm:cxn modelId="{697B9064-5A40-4FBF-9D0E-F4A2527D1628}" type="presParOf" srcId="{C1467BAE-5034-4CAE-BA70-7331CB70230F}" destId="{C956E3E2-3E06-420E-A7D6-E923141579A7}" srcOrd="2" destOrd="0" presId="urn:microsoft.com/office/officeart/2009/3/layout/HorizontalOrganizationChart"/>
    <dgm:cxn modelId="{26F0C3C4-622F-4F46-B70A-4ED9F87AD605}" type="presParOf" srcId="{1B867C69-174E-493B-A366-B803D4200EF7}" destId="{46699942-9B98-4D8A-B4F4-697ADF075722}" srcOrd="4" destOrd="0" presId="urn:microsoft.com/office/officeart/2009/3/layout/HorizontalOrganizationChart"/>
    <dgm:cxn modelId="{62FFCF06-6538-4429-80B4-A9707DE5BA1A}" type="presParOf" srcId="{1B867C69-174E-493B-A366-B803D4200EF7}" destId="{49E08722-A286-45DF-AC06-8DA07F91CFCD}" srcOrd="5" destOrd="0" presId="urn:microsoft.com/office/officeart/2009/3/layout/HorizontalOrganizationChart"/>
    <dgm:cxn modelId="{961F4DB5-69E2-409F-A689-F742F246ED55}" type="presParOf" srcId="{49E08722-A286-45DF-AC06-8DA07F91CFCD}" destId="{FB315371-7042-4AD8-BFC8-0154F3866944}" srcOrd="0" destOrd="0" presId="urn:microsoft.com/office/officeart/2009/3/layout/HorizontalOrganizationChart"/>
    <dgm:cxn modelId="{C8E51223-B6F4-47F5-8504-BA885785D504}" type="presParOf" srcId="{FB315371-7042-4AD8-BFC8-0154F3866944}" destId="{BBA9754B-76A9-4804-949A-209AC7D3D4E5}" srcOrd="0" destOrd="0" presId="urn:microsoft.com/office/officeart/2009/3/layout/HorizontalOrganizationChart"/>
    <dgm:cxn modelId="{177B7128-0843-4968-8BC9-E54BED89E91C}" type="presParOf" srcId="{FB315371-7042-4AD8-BFC8-0154F3866944}" destId="{D7D45E27-6CD0-4F0B-ACBA-56E7CF305E0A}" srcOrd="1" destOrd="0" presId="urn:microsoft.com/office/officeart/2009/3/layout/HorizontalOrganizationChart"/>
    <dgm:cxn modelId="{A198F481-DB23-48A7-9BE1-C6E23C36C1D4}" type="presParOf" srcId="{49E08722-A286-45DF-AC06-8DA07F91CFCD}" destId="{EC1FA7E8-E4D0-4B1A-9AE3-77ED2F897941}" srcOrd="1" destOrd="0" presId="urn:microsoft.com/office/officeart/2009/3/layout/HorizontalOrganizationChart"/>
    <dgm:cxn modelId="{0D60EBE9-C41E-47D6-891D-267F681CCB11}" type="presParOf" srcId="{EC1FA7E8-E4D0-4B1A-9AE3-77ED2F897941}" destId="{184ED076-06A6-4046-9B76-EC9DD5896AEF}" srcOrd="0" destOrd="0" presId="urn:microsoft.com/office/officeart/2009/3/layout/HorizontalOrganizationChart"/>
    <dgm:cxn modelId="{2EB3735E-9FE8-4C8F-81CD-5D57E27A50DE}" type="presParOf" srcId="{EC1FA7E8-E4D0-4B1A-9AE3-77ED2F897941}" destId="{4C6B75CF-BAC1-4BCE-B20F-9EEC88BACDB9}" srcOrd="1" destOrd="0" presId="urn:microsoft.com/office/officeart/2009/3/layout/HorizontalOrganizationChart"/>
    <dgm:cxn modelId="{86A12189-461D-4D94-9D51-78277CE11E4A}" type="presParOf" srcId="{4C6B75CF-BAC1-4BCE-B20F-9EEC88BACDB9}" destId="{0E71E4D2-CFF6-4D74-B318-C1143B395DE5}" srcOrd="0" destOrd="0" presId="urn:microsoft.com/office/officeart/2009/3/layout/HorizontalOrganizationChart"/>
    <dgm:cxn modelId="{514B47EA-DEE4-4BF0-9DA1-FE42555C868F}" type="presParOf" srcId="{0E71E4D2-CFF6-4D74-B318-C1143B395DE5}" destId="{0C7E10E4-14D5-4CDE-A3D9-7A0F52E5A953}" srcOrd="0" destOrd="0" presId="urn:microsoft.com/office/officeart/2009/3/layout/HorizontalOrganizationChart"/>
    <dgm:cxn modelId="{834A70C9-33AB-4286-ABFB-A7372A15726F}" type="presParOf" srcId="{0E71E4D2-CFF6-4D74-B318-C1143B395DE5}" destId="{0176A3AB-B9FD-4D94-92C3-614596DE0D91}" srcOrd="1" destOrd="0" presId="urn:microsoft.com/office/officeart/2009/3/layout/HorizontalOrganizationChart"/>
    <dgm:cxn modelId="{11C036F8-A3B9-4091-94FE-195E4F3A23B6}" type="presParOf" srcId="{4C6B75CF-BAC1-4BCE-B20F-9EEC88BACDB9}" destId="{261D7BAF-7F1D-4368-A8EC-7A51FFC4B853}" srcOrd="1" destOrd="0" presId="urn:microsoft.com/office/officeart/2009/3/layout/HorizontalOrganizationChart"/>
    <dgm:cxn modelId="{FDF28825-26F4-44C8-B5E5-65198D077F96}" type="presParOf" srcId="{261D7BAF-7F1D-4368-A8EC-7A51FFC4B853}" destId="{500656A2-D5D7-4BAC-A5EA-D452FC83FD46}" srcOrd="0" destOrd="0" presId="urn:microsoft.com/office/officeart/2009/3/layout/HorizontalOrganizationChart"/>
    <dgm:cxn modelId="{D0F3FB87-5616-44D0-B999-0CEC261FB33C}" type="presParOf" srcId="{261D7BAF-7F1D-4368-A8EC-7A51FFC4B853}" destId="{FDBCA122-92E2-4339-A593-9B2B1FB4F728}" srcOrd="1" destOrd="0" presId="urn:microsoft.com/office/officeart/2009/3/layout/HorizontalOrganizationChart"/>
    <dgm:cxn modelId="{5F72EC81-9910-4B1C-95D6-893C7F3589E5}" type="presParOf" srcId="{FDBCA122-92E2-4339-A593-9B2B1FB4F728}" destId="{AAA19F95-BA03-4477-80D8-CCC2A771F9B5}" srcOrd="0" destOrd="0" presId="urn:microsoft.com/office/officeart/2009/3/layout/HorizontalOrganizationChart"/>
    <dgm:cxn modelId="{57B350DD-0D7B-4934-8457-9DD03A60C0D8}" type="presParOf" srcId="{AAA19F95-BA03-4477-80D8-CCC2A771F9B5}" destId="{F2E1D16E-39E9-47FE-87E9-F8857D834C10}" srcOrd="0" destOrd="0" presId="urn:microsoft.com/office/officeart/2009/3/layout/HorizontalOrganizationChart"/>
    <dgm:cxn modelId="{B5A21985-D80B-4DFA-9349-2EBF48169FC1}" type="presParOf" srcId="{AAA19F95-BA03-4477-80D8-CCC2A771F9B5}" destId="{D6F7E0DA-07EE-4823-B704-8ECFC9DAB7C1}" srcOrd="1" destOrd="0" presId="urn:microsoft.com/office/officeart/2009/3/layout/HorizontalOrganizationChart"/>
    <dgm:cxn modelId="{FE8FD923-9597-468C-A6D9-F9BA055DF429}" type="presParOf" srcId="{FDBCA122-92E2-4339-A593-9B2B1FB4F728}" destId="{263B8B3A-760F-4869-BDED-88C94EAA4BEC}" srcOrd="1" destOrd="0" presId="urn:microsoft.com/office/officeart/2009/3/layout/HorizontalOrganizationChart"/>
    <dgm:cxn modelId="{DCC74CBB-A9DB-40EB-9772-DB749E374DD8}" type="presParOf" srcId="{FDBCA122-92E2-4339-A593-9B2B1FB4F728}" destId="{DED4117A-5FF8-4C1E-9570-5F9E9B2B5B62}" srcOrd="2" destOrd="0" presId="urn:microsoft.com/office/officeart/2009/3/layout/HorizontalOrganizationChart"/>
    <dgm:cxn modelId="{9F9A43CD-2F3D-4D5B-812F-6057F321DCA6}" type="presParOf" srcId="{4C6B75CF-BAC1-4BCE-B20F-9EEC88BACDB9}" destId="{ADBE18A6-EADB-480E-9906-54182EE9C493}" srcOrd="2" destOrd="0" presId="urn:microsoft.com/office/officeart/2009/3/layout/HorizontalOrganizationChart"/>
    <dgm:cxn modelId="{6AD31F9A-9FE4-415C-8971-B746CA5A4942}" type="presParOf" srcId="{49E08722-A286-45DF-AC06-8DA07F91CFCD}" destId="{C88F8554-B846-4614-891F-31ACF43BB187}" srcOrd="2" destOrd="0" presId="urn:microsoft.com/office/officeart/2009/3/layout/HorizontalOrganizationChart"/>
    <dgm:cxn modelId="{0A08AA47-D507-4B2F-845E-00CDE0E0C014}" type="presParOf" srcId="{1B867C69-174E-493B-A366-B803D4200EF7}" destId="{37B470C4-4F75-4187-B227-72F8CF9A2E29}" srcOrd="6" destOrd="0" presId="urn:microsoft.com/office/officeart/2009/3/layout/HorizontalOrganizationChart"/>
    <dgm:cxn modelId="{CFD68E0A-E666-49F2-BBA9-FB8BB2FBE3CE}" type="presParOf" srcId="{1B867C69-174E-493B-A366-B803D4200EF7}" destId="{5D7386E4-7FE5-44D9-BAFC-2487E6F1EEA2}" srcOrd="7" destOrd="0" presId="urn:microsoft.com/office/officeart/2009/3/layout/HorizontalOrganizationChart"/>
    <dgm:cxn modelId="{D6B201F3-E46A-46A5-9D8E-721B48ED0A07}" type="presParOf" srcId="{5D7386E4-7FE5-44D9-BAFC-2487E6F1EEA2}" destId="{299E748C-4213-4926-807E-316DD0CAB542}" srcOrd="0" destOrd="0" presId="urn:microsoft.com/office/officeart/2009/3/layout/HorizontalOrganizationChart"/>
    <dgm:cxn modelId="{2900297E-76B7-416B-A096-536CE5420D53}" type="presParOf" srcId="{299E748C-4213-4926-807E-316DD0CAB542}" destId="{98999139-A94F-435F-A62A-3F002F7D8D6E}" srcOrd="0" destOrd="0" presId="urn:microsoft.com/office/officeart/2009/3/layout/HorizontalOrganizationChart"/>
    <dgm:cxn modelId="{5ABD771F-7DEF-437D-91A2-B845AF144D0C}" type="presParOf" srcId="{299E748C-4213-4926-807E-316DD0CAB542}" destId="{06027C47-0789-42DB-B6E8-989803006199}" srcOrd="1" destOrd="0" presId="urn:microsoft.com/office/officeart/2009/3/layout/HorizontalOrganizationChart"/>
    <dgm:cxn modelId="{720A0406-FF0A-4664-B182-310E507F14AE}" type="presParOf" srcId="{5D7386E4-7FE5-44D9-BAFC-2487E6F1EEA2}" destId="{17BCD2DD-EADA-4A14-B8D4-9F84D16AC7AA}" srcOrd="1" destOrd="0" presId="urn:microsoft.com/office/officeart/2009/3/layout/HorizontalOrganizationChart"/>
    <dgm:cxn modelId="{1D66970C-97BA-4874-AD9F-FD0ACA04C969}" type="presParOf" srcId="{17BCD2DD-EADA-4A14-B8D4-9F84D16AC7AA}" destId="{63F5473B-C220-4939-889B-D73D0F9A8E63}" srcOrd="0" destOrd="0" presId="urn:microsoft.com/office/officeart/2009/3/layout/HorizontalOrganizationChart"/>
    <dgm:cxn modelId="{4C96379A-1CD6-4A03-82D7-006EF53C6D4D}" type="presParOf" srcId="{17BCD2DD-EADA-4A14-B8D4-9F84D16AC7AA}" destId="{9C02830A-EE7C-4784-9E59-8252E1D5B821}" srcOrd="1" destOrd="0" presId="urn:microsoft.com/office/officeart/2009/3/layout/HorizontalOrganizationChart"/>
    <dgm:cxn modelId="{A3AC7C8C-4287-4E00-A286-15B6CE8666C5}" type="presParOf" srcId="{9C02830A-EE7C-4784-9E59-8252E1D5B821}" destId="{B5ED917B-91A7-49B0-84F7-EB05309C485C}" srcOrd="0" destOrd="0" presId="urn:microsoft.com/office/officeart/2009/3/layout/HorizontalOrganizationChart"/>
    <dgm:cxn modelId="{84E41ABE-EC39-451B-B02C-407480BB76C7}" type="presParOf" srcId="{B5ED917B-91A7-49B0-84F7-EB05309C485C}" destId="{8F6C4C7D-7A86-4258-8EFC-C589DD330BE4}" srcOrd="0" destOrd="0" presId="urn:microsoft.com/office/officeart/2009/3/layout/HorizontalOrganizationChart"/>
    <dgm:cxn modelId="{B9C69172-E005-438B-AB88-8855D1558FD5}" type="presParOf" srcId="{B5ED917B-91A7-49B0-84F7-EB05309C485C}" destId="{08DC6619-490C-46FE-95E1-5AB88C9FBA4C}" srcOrd="1" destOrd="0" presId="urn:microsoft.com/office/officeart/2009/3/layout/HorizontalOrganizationChart"/>
    <dgm:cxn modelId="{BD75FEC9-1250-4D1D-B55B-FCFE9D82D063}" type="presParOf" srcId="{9C02830A-EE7C-4784-9E59-8252E1D5B821}" destId="{DCEDC532-ADFC-491E-8810-D6ED41EC8895}" srcOrd="1" destOrd="0" presId="urn:microsoft.com/office/officeart/2009/3/layout/HorizontalOrganizationChart"/>
    <dgm:cxn modelId="{2F2CB98D-D91B-4437-964A-078B429AB191}" type="presParOf" srcId="{DCEDC532-ADFC-491E-8810-D6ED41EC8895}" destId="{D4D9ED83-4868-4FF8-9361-CF7483A11E84}" srcOrd="0" destOrd="0" presId="urn:microsoft.com/office/officeart/2009/3/layout/HorizontalOrganizationChart"/>
    <dgm:cxn modelId="{E7B0521B-FF3B-4822-B08C-4382AD30DC32}" type="presParOf" srcId="{DCEDC532-ADFC-491E-8810-D6ED41EC8895}" destId="{1DCE73DF-5871-46E0-B389-D1C1547E92FA}" srcOrd="1" destOrd="0" presId="urn:microsoft.com/office/officeart/2009/3/layout/HorizontalOrganizationChart"/>
    <dgm:cxn modelId="{8555FCC1-BAC6-4A60-9903-0F5CA82B939A}" type="presParOf" srcId="{1DCE73DF-5871-46E0-B389-D1C1547E92FA}" destId="{582AD129-0D07-4C88-9E4B-1B3E7DA69025}" srcOrd="0" destOrd="0" presId="urn:microsoft.com/office/officeart/2009/3/layout/HorizontalOrganizationChart"/>
    <dgm:cxn modelId="{D3A4E467-CF12-436C-9A20-86D62955D557}" type="presParOf" srcId="{582AD129-0D07-4C88-9E4B-1B3E7DA69025}" destId="{722B3669-DD86-48FD-B4ED-279AAC92AD01}" srcOrd="0" destOrd="0" presId="urn:microsoft.com/office/officeart/2009/3/layout/HorizontalOrganizationChart"/>
    <dgm:cxn modelId="{D91AF946-8753-4582-930E-EF7E87660324}" type="presParOf" srcId="{582AD129-0D07-4C88-9E4B-1B3E7DA69025}" destId="{C556E98D-9D51-493C-B224-844432DAF871}" srcOrd="1" destOrd="0" presId="urn:microsoft.com/office/officeart/2009/3/layout/HorizontalOrganizationChart"/>
    <dgm:cxn modelId="{291FE713-68F8-401E-BCC3-898C6E9EEEB5}" type="presParOf" srcId="{1DCE73DF-5871-46E0-B389-D1C1547E92FA}" destId="{D477B3A9-80E8-44A4-93E8-5257D97BB65D}" srcOrd="1" destOrd="0" presId="urn:microsoft.com/office/officeart/2009/3/layout/HorizontalOrganizationChart"/>
    <dgm:cxn modelId="{9CB75A0C-4949-4B37-822F-305461475541}" type="presParOf" srcId="{1DCE73DF-5871-46E0-B389-D1C1547E92FA}" destId="{D7C1C2E1-10BA-463B-ADF0-B11C996ACF21}" srcOrd="2" destOrd="0" presId="urn:microsoft.com/office/officeart/2009/3/layout/HorizontalOrganizationChart"/>
    <dgm:cxn modelId="{BCEF86B0-F020-4629-A0A5-E90EC415F8B1}" type="presParOf" srcId="{9C02830A-EE7C-4784-9E59-8252E1D5B821}" destId="{F8473E60-10D2-423B-A09B-33256EA4660C}" srcOrd="2" destOrd="0" presId="urn:microsoft.com/office/officeart/2009/3/layout/HorizontalOrganizationChart"/>
    <dgm:cxn modelId="{CA48EF5A-7987-4835-A643-F42481ECCF51}" type="presParOf" srcId="{5D7386E4-7FE5-44D9-BAFC-2487E6F1EEA2}" destId="{7C21B397-3388-45FF-B05B-2A896294CC37}" srcOrd="2" destOrd="0" presId="urn:microsoft.com/office/officeart/2009/3/layout/HorizontalOrganizationChart"/>
    <dgm:cxn modelId="{9F279495-0253-416F-A194-F972B94A8670}" type="presParOf" srcId="{1B867C69-174E-493B-A366-B803D4200EF7}" destId="{C921C30D-64F2-46AA-8E56-2C8B7B34BFE4}" srcOrd="8" destOrd="0" presId="urn:microsoft.com/office/officeart/2009/3/layout/HorizontalOrganizationChart"/>
    <dgm:cxn modelId="{A1AF2377-2506-4818-873B-CEF6E698BE83}" type="presParOf" srcId="{1B867C69-174E-493B-A366-B803D4200EF7}" destId="{990923CD-8175-477E-A841-4251CF227079}" srcOrd="9" destOrd="0" presId="urn:microsoft.com/office/officeart/2009/3/layout/HorizontalOrganizationChart"/>
    <dgm:cxn modelId="{CA1E95FD-6C29-4B55-B23C-66D931FD1B9E}" type="presParOf" srcId="{990923CD-8175-477E-A841-4251CF227079}" destId="{C50DC93A-C1DA-4BF4-BC9D-D0E0A5953E8F}" srcOrd="0" destOrd="0" presId="urn:microsoft.com/office/officeart/2009/3/layout/HorizontalOrganizationChart"/>
    <dgm:cxn modelId="{EAD879B7-F8E9-4864-B78D-02026ACAA827}" type="presParOf" srcId="{C50DC93A-C1DA-4BF4-BC9D-D0E0A5953E8F}" destId="{5CE6E5A9-EECB-49EF-A4DD-A0E0A0803CE0}" srcOrd="0" destOrd="0" presId="urn:microsoft.com/office/officeart/2009/3/layout/HorizontalOrganizationChart"/>
    <dgm:cxn modelId="{38B3A6EA-36FE-47CC-85B1-F6C2691F9946}" type="presParOf" srcId="{C50DC93A-C1DA-4BF4-BC9D-D0E0A5953E8F}" destId="{5844E369-6432-4E9B-9788-A00076E7321F}" srcOrd="1" destOrd="0" presId="urn:microsoft.com/office/officeart/2009/3/layout/HorizontalOrganizationChart"/>
    <dgm:cxn modelId="{DC75E50D-86F4-4CC2-95A7-E9DFB63938FF}" type="presParOf" srcId="{990923CD-8175-477E-A841-4251CF227079}" destId="{0EDFF0D5-D3EE-4E6A-AB02-ADE6EE635497}" srcOrd="1" destOrd="0" presId="urn:microsoft.com/office/officeart/2009/3/layout/HorizontalOrganizationChart"/>
    <dgm:cxn modelId="{C4BE81A7-AF0B-433E-B917-2D47A8849D30}" type="presParOf" srcId="{0EDFF0D5-D3EE-4E6A-AB02-ADE6EE635497}" destId="{FD1847E8-E8E7-4A47-916E-68C0323B3F88}" srcOrd="0" destOrd="0" presId="urn:microsoft.com/office/officeart/2009/3/layout/HorizontalOrganizationChart"/>
    <dgm:cxn modelId="{21F0B46B-22CD-4EB6-A8A7-ED9ADEC5222C}" type="presParOf" srcId="{0EDFF0D5-D3EE-4E6A-AB02-ADE6EE635497}" destId="{B916BD11-32B1-494A-A04E-4FDE3BA7E226}" srcOrd="1" destOrd="0" presId="urn:microsoft.com/office/officeart/2009/3/layout/HorizontalOrganizationChart"/>
    <dgm:cxn modelId="{41D1A68B-4A32-450A-BE5C-A9421FB44A83}" type="presParOf" srcId="{B916BD11-32B1-494A-A04E-4FDE3BA7E226}" destId="{47F50DD0-00AB-4A80-A75F-E67B1532CD7E}" srcOrd="0" destOrd="0" presId="urn:microsoft.com/office/officeart/2009/3/layout/HorizontalOrganizationChart"/>
    <dgm:cxn modelId="{41310A7C-FEC4-4609-8458-28F0F3A48121}" type="presParOf" srcId="{47F50DD0-00AB-4A80-A75F-E67B1532CD7E}" destId="{DF80A84C-BF7D-4A7D-89BC-B9EB2FE99872}" srcOrd="0" destOrd="0" presId="urn:microsoft.com/office/officeart/2009/3/layout/HorizontalOrganizationChart"/>
    <dgm:cxn modelId="{D935CB9C-6BE0-435C-AEE4-350FF1CC3A15}" type="presParOf" srcId="{47F50DD0-00AB-4A80-A75F-E67B1532CD7E}" destId="{02B25E1C-E892-4E6D-AD9E-A63D25CC360B}" srcOrd="1" destOrd="0" presId="urn:microsoft.com/office/officeart/2009/3/layout/HorizontalOrganizationChart"/>
    <dgm:cxn modelId="{B9F5AE55-47EE-4A33-8E11-CB6D9F1783FB}" type="presParOf" srcId="{B916BD11-32B1-494A-A04E-4FDE3BA7E226}" destId="{0C6BA136-4F90-4601-8A6C-5BCF5E0B23A5}" srcOrd="1" destOrd="0" presId="urn:microsoft.com/office/officeart/2009/3/layout/HorizontalOrganizationChart"/>
    <dgm:cxn modelId="{19D2B197-5294-4AAD-9F48-5A9C85A4C40B}" type="presParOf" srcId="{0C6BA136-4F90-4601-8A6C-5BCF5E0B23A5}" destId="{E71363D0-790D-4CB2-8889-A682E5531C1E}" srcOrd="0" destOrd="0" presId="urn:microsoft.com/office/officeart/2009/3/layout/HorizontalOrganizationChart"/>
    <dgm:cxn modelId="{6BE74A99-D9ED-4726-BF0C-35818BD80143}" type="presParOf" srcId="{0C6BA136-4F90-4601-8A6C-5BCF5E0B23A5}" destId="{14EAB6A7-CF0A-4E44-881B-C7B7F87F8653}" srcOrd="1" destOrd="0" presId="urn:microsoft.com/office/officeart/2009/3/layout/HorizontalOrganizationChart"/>
    <dgm:cxn modelId="{DFAC4168-F0B9-4E09-B6A0-24E9EDE47A1D}" type="presParOf" srcId="{14EAB6A7-CF0A-4E44-881B-C7B7F87F8653}" destId="{7ED6346C-3B12-4695-970F-967A0F8800F0}" srcOrd="0" destOrd="0" presId="urn:microsoft.com/office/officeart/2009/3/layout/HorizontalOrganizationChart"/>
    <dgm:cxn modelId="{07D3C5FA-002B-4F73-91B6-5949FADD44E8}" type="presParOf" srcId="{7ED6346C-3B12-4695-970F-967A0F8800F0}" destId="{CE4D3DA2-6B8F-4792-9917-03F127435946}" srcOrd="0" destOrd="0" presId="urn:microsoft.com/office/officeart/2009/3/layout/HorizontalOrganizationChart"/>
    <dgm:cxn modelId="{3A3A8E11-1BAA-40BB-A8C3-F6A36361D38B}" type="presParOf" srcId="{7ED6346C-3B12-4695-970F-967A0F8800F0}" destId="{89DA9D01-DFC2-4322-8ED1-377A17D2E5D8}" srcOrd="1" destOrd="0" presId="urn:microsoft.com/office/officeart/2009/3/layout/HorizontalOrganizationChart"/>
    <dgm:cxn modelId="{0053E6BB-F25D-43E1-9B5B-D6CA99BCA48A}" type="presParOf" srcId="{14EAB6A7-CF0A-4E44-881B-C7B7F87F8653}" destId="{CD6D612E-1F26-45DE-873A-26EE9EA5BB33}" srcOrd="1" destOrd="0" presId="urn:microsoft.com/office/officeart/2009/3/layout/HorizontalOrganizationChart"/>
    <dgm:cxn modelId="{201675AC-B453-469E-9C8F-9E7CC64093DD}" type="presParOf" srcId="{14EAB6A7-CF0A-4E44-881B-C7B7F87F8653}" destId="{6C4423EE-D76F-423A-B0AC-6636402372B5}" srcOrd="2" destOrd="0" presId="urn:microsoft.com/office/officeart/2009/3/layout/HorizontalOrganizationChart"/>
    <dgm:cxn modelId="{563E5AE6-6926-47DD-9422-401AC991641F}" type="presParOf" srcId="{B916BD11-32B1-494A-A04E-4FDE3BA7E226}" destId="{FCFA662A-3F6D-4831-B832-E8115868DAF4}" srcOrd="2" destOrd="0" presId="urn:microsoft.com/office/officeart/2009/3/layout/HorizontalOrganizationChart"/>
    <dgm:cxn modelId="{20AADA44-E760-422D-846B-D45217643142}" type="presParOf" srcId="{990923CD-8175-477E-A841-4251CF227079}" destId="{51563A10-2C9A-4E1F-A242-D9BCD5A39B8F}" srcOrd="2" destOrd="0" presId="urn:microsoft.com/office/officeart/2009/3/layout/HorizontalOrganizationChart"/>
    <dgm:cxn modelId="{5D3908DC-D76E-4EA8-B014-8A810806D502}" type="presParOf" srcId="{27451CCF-70EE-441A-8931-A28DBACC13B7}" destId="{6547A84B-1631-4935-836E-FC2B724D9CF1}"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97C0E1-3481-48BC-A256-7BBF72FC01A6}" type="doc">
      <dgm:prSet loTypeId="urn:microsoft.com/office/officeart/2005/8/layout/process1" loCatId="process" qsTypeId="urn:microsoft.com/office/officeart/2005/8/quickstyle/simple1" qsCatId="simple" csTypeId="urn:microsoft.com/office/officeart/2005/8/colors/accent0_3" csCatId="mainScheme" phldr="1"/>
      <dgm:spPr/>
    </dgm:pt>
    <dgm:pt modelId="{D20F35C5-5D31-4E90-9AB9-3B4CFE2406AE}">
      <dgm:prSet phldrT="[Text]"/>
      <dgm:spPr/>
      <dgm:t>
        <a:bodyPr/>
        <a:lstStyle/>
        <a:p>
          <a:r>
            <a:rPr lang="sv-SE" dirty="0"/>
            <a:t>Bemötande Delaktighet Samverkan</a:t>
          </a:r>
        </a:p>
      </dgm:t>
    </dgm:pt>
    <dgm:pt modelId="{6B8819DC-F59C-4E84-A423-1FB3758313B7}" type="parTrans" cxnId="{D605955C-8C2C-46DF-918F-9D27D5969F11}">
      <dgm:prSet/>
      <dgm:spPr/>
      <dgm:t>
        <a:bodyPr/>
        <a:lstStyle/>
        <a:p>
          <a:endParaRPr lang="sv-SE"/>
        </a:p>
      </dgm:t>
    </dgm:pt>
    <dgm:pt modelId="{72A0FC3E-EE6A-4C05-AFF0-FEAA826EC707}" type="sibTrans" cxnId="{D605955C-8C2C-46DF-918F-9D27D5969F11}">
      <dgm:prSet/>
      <dgm:spPr/>
      <dgm:t>
        <a:bodyPr/>
        <a:lstStyle/>
        <a:p>
          <a:endParaRPr lang="sv-SE"/>
        </a:p>
      </dgm:t>
    </dgm:pt>
    <dgm:pt modelId="{EC0AF4E6-D746-4723-85BC-8221D27B91FA}">
      <dgm:prSet phldrT="[Text]"/>
      <dgm:spPr/>
      <dgm:t>
        <a:bodyPr/>
        <a:lstStyle/>
        <a:p>
          <a:r>
            <a:rPr lang="sv-SE" dirty="0"/>
            <a:t>Handläggning och dokumentation </a:t>
          </a:r>
          <a:r>
            <a:rPr lang="sv-SE" dirty="0" err="1"/>
            <a:t>SoL</a:t>
          </a:r>
          <a:r>
            <a:rPr lang="sv-SE" dirty="0"/>
            <a:t>, LVM och LVU</a:t>
          </a:r>
        </a:p>
      </dgm:t>
    </dgm:pt>
    <dgm:pt modelId="{E4F37BED-1FBA-4CB2-8DA6-7EF3E6E10D37}" type="parTrans" cxnId="{6E706D37-CDC5-4996-BE0E-D9E37B854DCD}">
      <dgm:prSet/>
      <dgm:spPr/>
      <dgm:t>
        <a:bodyPr/>
        <a:lstStyle/>
        <a:p>
          <a:endParaRPr lang="sv-SE"/>
        </a:p>
      </dgm:t>
    </dgm:pt>
    <dgm:pt modelId="{68152168-56C9-483F-A03D-F26518AC30D2}" type="sibTrans" cxnId="{6E706D37-CDC5-4996-BE0E-D9E37B854DCD}">
      <dgm:prSet/>
      <dgm:spPr/>
      <dgm:t>
        <a:bodyPr/>
        <a:lstStyle/>
        <a:p>
          <a:endParaRPr lang="sv-SE"/>
        </a:p>
      </dgm:t>
    </dgm:pt>
    <dgm:pt modelId="{EC53438A-ABF5-465A-A21A-689AE0D2B61D}">
      <dgm:prSet phldrT="[Text]"/>
      <dgm:spPr/>
      <dgm:t>
        <a:bodyPr/>
        <a:lstStyle/>
        <a:p>
          <a:r>
            <a:rPr lang="sv-SE" dirty="0"/>
            <a:t>Beroendeutveckling Preparatkunskap</a:t>
          </a:r>
        </a:p>
      </dgm:t>
    </dgm:pt>
    <dgm:pt modelId="{EB609708-D905-4B02-BF80-738879695032}" type="parTrans" cxnId="{9552614E-8D58-4132-9A68-55AFDD5F8FEC}">
      <dgm:prSet/>
      <dgm:spPr/>
      <dgm:t>
        <a:bodyPr/>
        <a:lstStyle/>
        <a:p>
          <a:endParaRPr lang="sv-SE"/>
        </a:p>
      </dgm:t>
    </dgm:pt>
    <dgm:pt modelId="{BCD9B110-C364-43AD-9EE7-597D1CE3D7A2}" type="sibTrans" cxnId="{9552614E-8D58-4132-9A68-55AFDD5F8FEC}">
      <dgm:prSet/>
      <dgm:spPr/>
      <dgm:t>
        <a:bodyPr/>
        <a:lstStyle/>
        <a:p>
          <a:endParaRPr lang="sv-SE"/>
        </a:p>
      </dgm:t>
    </dgm:pt>
    <dgm:pt modelId="{ADBDDE1D-001A-46E5-AF4E-B37CA38C36F2}" type="pres">
      <dgm:prSet presAssocID="{D097C0E1-3481-48BC-A256-7BBF72FC01A6}" presName="Name0" presStyleCnt="0">
        <dgm:presLayoutVars>
          <dgm:dir/>
          <dgm:resizeHandles val="exact"/>
        </dgm:presLayoutVars>
      </dgm:prSet>
      <dgm:spPr/>
    </dgm:pt>
    <dgm:pt modelId="{FD59D82E-5A89-4026-9911-F240EA297CF8}" type="pres">
      <dgm:prSet presAssocID="{D20F35C5-5D31-4E90-9AB9-3B4CFE2406AE}" presName="node" presStyleLbl="node1" presStyleIdx="0" presStyleCnt="3">
        <dgm:presLayoutVars>
          <dgm:bulletEnabled val="1"/>
        </dgm:presLayoutVars>
      </dgm:prSet>
      <dgm:spPr/>
      <dgm:t>
        <a:bodyPr/>
        <a:lstStyle/>
        <a:p>
          <a:endParaRPr lang="sv-SE"/>
        </a:p>
      </dgm:t>
    </dgm:pt>
    <dgm:pt modelId="{E42153EA-7EDD-4483-95CD-AD2C4614F6E2}" type="pres">
      <dgm:prSet presAssocID="{72A0FC3E-EE6A-4C05-AFF0-FEAA826EC707}" presName="sibTrans" presStyleLbl="sibTrans2D1" presStyleIdx="0" presStyleCnt="2"/>
      <dgm:spPr/>
      <dgm:t>
        <a:bodyPr/>
        <a:lstStyle/>
        <a:p>
          <a:endParaRPr lang="sv-SE"/>
        </a:p>
      </dgm:t>
    </dgm:pt>
    <dgm:pt modelId="{11CD5612-83AD-418F-81D5-2790FE6A5CB6}" type="pres">
      <dgm:prSet presAssocID="{72A0FC3E-EE6A-4C05-AFF0-FEAA826EC707}" presName="connectorText" presStyleLbl="sibTrans2D1" presStyleIdx="0" presStyleCnt="2"/>
      <dgm:spPr/>
      <dgm:t>
        <a:bodyPr/>
        <a:lstStyle/>
        <a:p>
          <a:endParaRPr lang="sv-SE"/>
        </a:p>
      </dgm:t>
    </dgm:pt>
    <dgm:pt modelId="{BAA24EE0-232B-4234-91A8-647ECF213415}" type="pres">
      <dgm:prSet presAssocID="{EC53438A-ABF5-465A-A21A-689AE0D2B61D}" presName="node" presStyleLbl="node1" presStyleIdx="1" presStyleCnt="3">
        <dgm:presLayoutVars>
          <dgm:bulletEnabled val="1"/>
        </dgm:presLayoutVars>
      </dgm:prSet>
      <dgm:spPr/>
      <dgm:t>
        <a:bodyPr/>
        <a:lstStyle/>
        <a:p>
          <a:endParaRPr lang="sv-SE"/>
        </a:p>
      </dgm:t>
    </dgm:pt>
    <dgm:pt modelId="{FB72FD2D-525A-4540-8CEF-06A6BFF0B599}" type="pres">
      <dgm:prSet presAssocID="{BCD9B110-C364-43AD-9EE7-597D1CE3D7A2}" presName="sibTrans" presStyleLbl="sibTrans2D1" presStyleIdx="1" presStyleCnt="2"/>
      <dgm:spPr/>
      <dgm:t>
        <a:bodyPr/>
        <a:lstStyle/>
        <a:p>
          <a:endParaRPr lang="sv-SE"/>
        </a:p>
      </dgm:t>
    </dgm:pt>
    <dgm:pt modelId="{AEDB18F8-828D-4B1F-891F-8C0E9F5F6ED6}" type="pres">
      <dgm:prSet presAssocID="{BCD9B110-C364-43AD-9EE7-597D1CE3D7A2}" presName="connectorText" presStyleLbl="sibTrans2D1" presStyleIdx="1" presStyleCnt="2"/>
      <dgm:spPr/>
      <dgm:t>
        <a:bodyPr/>
        <a:lstStyle/>
        <a:p>
          <a:endParaRPr lang="sv-SE"/>
        </a:p>
      </dgm:t>
    </dgm:pt>
    <dgm:pt modelId="{79FF15FA-1F66-4CD3-BF43-64F968F1A7DB}" type="pres">
      <dgm:prSet presAssocID="{EC0AF4E6-D746-4723-85BC-8221D27B91FA}" presName="node" presStyleLbl="node1" presStyleIdx="2" presStyleCnt="3">
        <dgm:presLayoutVars>
          <dgm:bulletEnabled val="1"/>
        </dgm:presLayoutVars>
      </dgm:prSet>
      <dgm:spPr/>
      <dgm:t>
        <a:bodyPr/>
        <a:lstStyle/>
        <a:p>
          <a:endParaRPr lang="sv-SE"/>
        </a:p>
      </dgm:t>
    </dgm:pt>
  </dgm:ptLst>
  <dgm:cxnLst>
    <dgm:cxn modelId="{986FEEDA-4893-4038-A1D8-538B23E9191E}" type="presOf" srcId="{D097C0E1-3481-48BC-A256-7BBF72FC01A6}" destId="{ADBDDE1D-001A-46E5-AF4E-B37CA38C36F2}" srcOrd="0" destOrd="0" presId="urn:microsoft.com/office/officeart/2005/8/layout/process1"/>
    <dgm:cxn modelId="{B6C33C70-51E4-4595-BC63-5FF4D948E7B3}" type="presOf" srcId="{EC53438A-ABF5-465A-A21A-689AE0D2B61D}" destId="{BAA24EE0-232B-4234-91A8-647ECF213415}" srcOrd="0" destOrd="0" presId="urn:microsoft.com/office/officeart/2005/8/layout/process1"/>
    <dgm:cxn modelId="{6E706D37-CDC5-4996-BE0E-D9E37B854DCD}" srcId="{D097C0E1-3481-48BC-A256-7BBF72FC01A6}" destId="{EC0AF4E6-D746-4723-85BC-8221D27B91FA}" srcOrd="2" destOrd="0" parTransId="{E4F37BED-1FBA-4CB2-8DA6-7EF3E6E10D37}" sibTransId="{68152168-56C9-483F-A03D-F26518AC30D2}"/>
    <dgm:cxn modelId="{9552614E-8D58-4132-9A68-55AFDD5F8FEC}" srcId="{D097C0E1-3481-48BC-A256-7BBF72FC01A6}" destId="{EC53438A-ABF5-465A-A21A-689AE0D2B61D}" srcOrd="1" destOrd="0" parTransId="{EB609708-D905-4B02-BF80-738879695032}" sibTransId="{BCD9B110-C364-43AD-9EE7-597D1CE3D7A2}"/>
    <dgm:cxn modelId="{0D6E1088-AAB0-483F-A04E-F3246260EB25}" type="presOf" srcId="{EC0AF4E6-D746-4723-85BC-8221D27B91FA}" destId="{79FF15FA-1F66-4CD3-BF43-64F968F1A7DB}" srcOrd="0" destOrd="0" presId="urn:microsoft.com/office/officeart/2005/8/layout/process1"/>
    <dgm:cxn modelId="{CA02AA70-E5B0-44C0-8E95-A9095D8D9239}" type="presOf" srcId="{BCD9B110-C364-43AD-9EE7-597D1CE3D7A2}" destId="{AEDB18F8-828D-4B1F-891F-8C0E9F5F6ED6}" srcOrd="1" destOrd="0" presId="urn:microsoft.com/office/officeart/2005/8/layout/process1"/>
    <dgm:cxn modelId="{0040B522-3106-4B84-95C8-7216A4246890}" type="presOf" srcId="{72A0FC3E-EE6A-4C05-AFF0-FEAA826EC707}" destId="{11CD5612-83AD-418F-81D5-2790FE6A5CB6}" srcOrd="1" destOrd="0" presId="urn:microsoft.com/office/officeart/2005/8/layout/process1"/>
    <dgm:cxn modelId="{D8B4E20D-491B-4A5C-B092-DF03CD40747C}" type="presOf" srcId="{72A0FC3E-EE6A-4C05-AFF0-FEAA826EC707}" destId="{E42153EA-7EDD-4483-95CD-AD2C4614F6E2}" srcOrd="0" destOrd="0" presId="urn:microsoft.com/office/officeart/2005/8/layout/process1"/>
    <dgm:cxn modelId="{EAC3B8EF-167B-4A0D-8D94-C922DF3E146E}" type="presOf" srcId="{BCD9B110-C364-43AD-9EE7-597D1CE3D7A2}" destId="{FB72FD2D-525A-4540-8CEF-06A6BFF0B599}" srcOrd="0" destOrd="0" presId="urn:microsoft.com/office/officeart/2005/8/layout/process1"/>
    <dgm:cxn modelId="{D605955C-8C2C-46DF-918F-9D27D5969F11}" srcId="{D097C0E1-3481-48BC-A256-7BBF72FC01A6}" destId="{D20F35C5-5D31-4E90-9AB9-3B4CFE2406AE}" srcOrd="0" destOrd="0" parTransId="{6B8819DC-F59C-4E84-A423-1FB3758313B7}" sibTransId="{72A0FC3E-EE6A-4C05-AFF0-FEAA826EC707}"/>
    <dgm:cxn modelId="{F59243D9-FA65-42A0-ABC4-A7BC097B947A}" type="presOf" srcId="{D20F35C5-5D31-4E90-9AB9-3B4CFE2406AE}" destId="{FD59D82E-5A89-4026-9911-F240EA297CF8}" srcOrd="0" destOrd="0" presId="urn:microsoft.com/office/officeart/2005/8/layout/process1"/>
    <dgm:cxn modelId="{D41243A4-4CBD-448D-9F89-9B14C9D6EB9E}" type="presParOf" srcId="{ADBDDE1D-001A-46E5-AF4E-B37CA38C36F2}" destId="{FD59D82E-5A89-4026-9911-F240EA297CF8}" srcOrd="0" destOrd="0" presId="urn:microsoft.com/office/officeart/2005/8/layout/process1"/>
    <dgm:cxn modelId="{BB7FFAA2-D34D-4D29-9FEB-733CE6D9AD0E}" type="presParOf" srcId="{ADBDDE1D-001A-46E5-AF4E-B37CA38C36F2}" destId="{E42153EA-7EDD-4483-95CD-AD2C4614F6E2}" srcOrd="1" destOrd="0" presId="urn:microsoft.com/office/officeart/2005/8/layout/process1"/>
    <dgm:cxn modelId="{02A74835-503E-4AA7-8436-8597F865686A}" type="presParOf" srcId="{E42153EA-7EDD-4483-95CD-AD2C4614F6E2}" destId="{11CD5612-83AD-418F-81D5-2790FE6A5CB6}" srcOrd="0" destOrd="0" presId="urn:microsoft.com/office/officeart/2005/8/layout/process1"/>
    <dgm:cxn modelId="{1FB2E8E5-3A06-4F37-B07D-FE556C6DF522}" type="presParOf" srcId="{ADBDDE1D-001A-46E5-AF4E-B37CA38C36F2}" destId="{BAA24EE0-232B-4234-91A8-647ECF213415}" srcOrd="2" destOrd="0" presId="urn:microsoft.com/office/officeart/2005/8/layout/process1"/>
    <dgm:cxn modelId="{AD89FDCA-BF78-43A5-9E90-DD4EFB43B1E3}" type="presParOf" srcId="{ADBDDE1D-001A-46E5-AF4E-B37CA38C36F2}" destId="{FB72FD2D-525A-4540-8CEF-06A6BFF0B599}" srcOrd="3" destOrd="0" presId="urn:microsoft.com/office/officeart/2005/8/layout/process1"/>
    <dgm:cxn modelId="{785F2EC0-0D82-4C48-AF4B-2F1E1372F3A3}" type="presParOf" srcId="{FB72FD2D-525A-4540-8CEF-06A6BFF0B599}" destId="{AEDB18F8-828D-4B1F-891F-8C0E9F5F6ED6}" srcOrd="0" destOrd="0" presId="urn:microsoft.com/office/officeart/2005/8/layout/process1"/>
    <dgm:cxn modelId="{DC3C4B53-BC43-4A71-B440-54869F3C3764}" type="presParOf" srcId="{ADBDDE1D-001A-46E5-AF4E-B37CA38C36F2}" destId="{79FF15FA-1F66-4CD3-BF43-64F968F1A7DB}"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A636B1-BC93-46FC-B2DE-D643787DA79A}"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sv-SE"/>
        </a:p>
      </dgm:t>
    </dgm:pt>
    <dgm:pt modelId="{EBE80DBE-1D3B-4836-B25C-8324DFEC9A8A}">
      <dgm:prSet phldrT="[Text]"/>
      <dgm:spPr/>
      <dgm:t>
        <a:bodyPr/>
        <a:lstStyle/>
        <a:p>
          <a:r>
            <a:rPr lang="sv-SE" dirty="0"/>
            <a:t>Bemötande Delaktighet Samverkan (del 1)</a:t>
          </a:r>
        </a:p>
      </dgm:t>
    </dgm:pt>
    <dgm:pt modelId="{A4346D94-F74C-4E60-BB31-2F1D70FB61B2}" type="parTrans" cxnId="{991BA43F-7562-4472-A69D-1A4E84B480FA}">
      <dgm:prSet/>
      <dgm:spPr/>
      <dgm:t>
        <a:bodyPr/>
        <a:lstStyle/>
        <a:p>
          <a:endParaRPr lang="sv-SE"/>
        </a:p>
      </dgm:t>
    </dgm:pt>
    <dgm:pt modelId="{5236005E-7F8B-4AF2-AD9A-ACCAE498CE82}" type="sibTrans" cxnId="{991BA43F-7562-4472-A69D-1A4E84B480FA}">
      <dgm:prSet/>
      <dgm:spPr/>
      <dgm:t>
        <a:bodyPr/>
        <a:lstStyle/>
        <a:p>
          <a:endParaRPr lang="sv-SE"/>
        </a:p>
      </dgm:t>
    </dgm:pt>
    <dgm:pt modelId="{D9A566EA-71A7-4721-A378-33D1905F7DEF}">
      <dgm:prSet phldrT="[Text]"/>
      <dgm:spPr/>
      <dgm:t>
        <a:bodyPr/>
        <a:lstStyle/>
        <a:p>
          <a:r>
            <a:rPr lang="sv-SE" dirty="0"/>
            <a:t>Ny</a:t>
          </a:r>
        </a:p>
      </dgm:t>
    </dgm:pt>
    <dgm:pt modelId="{B3FD9C28-E16B-4032-B85E-BDE97F715535}" type="parTrans" cxnId="{E2179594-F996-401D-8078-B4EBCA925086}">
      <dgm:prSet/>
      <dgm:spPr/>
      <dgm:t>
        <a:bodyPr/>
        <a:lstStyle/>
        <a:p>
          <a:endParaRPr lang="sv-SE"/>
        </a:p>
      </dgm:t>
    </dgm:pt>
    <dgm:pt modelId="{23319125-EA4E-4D5B-B4AF-B3E252214882}" type="sibTrans" cxnId="{E2179594-F996-401D-8078-B4EBCA925086}">
      <dgm:prSet/>
      <dgm:spPr/>
      <dgm:t>
        <a:bodyPr/>
        <a:lstStyle/>
        <a:p>
          <a:endParaRPr lang="sv-SE"/>
        </a:p>
      </dgm:t>
    </dgm:pt>
    <dgm:pt modelId="{73615A20-4F8B-46F1-B3B9-5B0A98A38AD3}">
      <dgm:prSet phldrT="[Text]"/>
      <dgm:spPr/>
      <dgm:t>
        <a:bodyPr/>
        <a:lstStyle/>
        <a:p>
          <a:r>
            <a:rPr lang="sv-SE" dirty="0"/>
            <a:t>Bemötande Delaktighet Samverkan (del 2)</a:t>
          </a:r>
        </a:p>
      </dgm:t>
    </dgm:pt>
    <dgm:pt modelId="{6819ED59-10F2-4EAF-AA20-FF1F47CB2198}" type="parTrans" cxnId="{9919FA2F-48B0-4D38-8EC0-5447112067AE}">
      <dgm:prSet/>
      <dgm:spPr/>
      <dgm:t>
        <a:bodyPr/>
        <a:lstStyle/>
        <a:p>
          <a:endParaRPr lang="sv-SE"/>
        </a:p>
      </dgm:t>
    </dgm:pt>
    <dgm:pt modelId="{3D002FA2-06CE-4875-B197-BFD77719BC32}" type="sibTrans" cxnId="{9919FA2F-48B0-4D38-8EC0-5447112067AE}">
      <dgm:prSet/>
      <dgm:spPr/>
      <dgm:t>
        <a:bodyPr/>
        <a:lstStyle/>
        <a:p>
          <a:endParaRPr lang="sv-SE"/>
        </a:p>
      </dgm:t>
    </dgm:pt>
    <dgm:pt modelId="{C8E6F57A-001C-4A7E-B356-6382670612BD}">
      <dgm:prSet phldrT="[Text]"/>
      <dgm:spPr/>
      <dgm:t>
        <a:bodyPr/>
        <a:lstStyle/>
        <a:p>
          <a:r>
            <a:rPr lang="sv-SE" dirty="0"/>
            <a:t>Van</a:t>
          </a:r>
        </a:p>
      </dgm:t>
    </dgm:pt>
    <dgm:pt modelId="{76120CD1-EB8B-48C5-8466-43DF2A320EA5}" type="parTrans" cxnId="{D5D0FF69-E71B-493D-B4EB-39023C730487}">
      <dgm:prSet/>
      <dgm:spPr/>
      <dgm:t>
        <a:bodyPr/>
        <a:lstStyle/>
        <a:p>
          <a:endParaRPr lang="sv-SE"/>
        </a:p>
      </dgm:t>
    </dgm:pt>
    <dgm:pt modelId="{83D45B30-6B09-4606-BB3E-12F9956B6FB8}" type="sibTrans" cxnId="{D5D0FF69-E71B-493D-B4EB-39023C730487}">
      <dgm:prSet/>
      <dgm:spPr/>
      <dgm:t>
        <a:bodyPr/>
        <a:lstStyle/>
        <a:p>
          <a:endParaRPr lang="sv-SE"/>
        </a:p>
      </dgm:t>
    </dgm:pt>
    <dgm:pt modelId="{4F9843D9-7B75-4CEA-8AB7-752ECD786CF0}">
      <dgm:prSet phldrT="[Text]"/>
      <dgm:spPr/>
      <dgm:t>
        <a:bodyPr/>
        <a:lstStyle/>
        <a:p>
          <a:r>
            <a:rPr lang="sv-SE" dirty="0"/>
            <a:t>Bemötande Delaktighet Samverkan (fördjupning)</a:t>
          </a:r>
        </a:p>
      </dgm:t>
    </dgm:pt>
    <dgm:pt modelId="{71DDF095-07AD-4D67-8F1C-42874F03B8EB}" type="parTrans" cxnId="{5052AC91-9EB7-4397-BF33-06390F5567F1}">
      <dgm:prSet/>
      <dgm:spPr/>
      <dgm:t>
        <a:bodyPr/>
        <a:lstStyle/>
        <a:p>
          <a:endParaRPr lang="sv-SE"/>
        </a:p>
      </dgm:t>
    </dgm:pt>
    <dgm:pt modelId="{79485BF0-9EFC-4296-BF13-D7260CDD4EB9}" type="sibTrans" cxnId="{5052AC91-9EB7-4397-BF33-06390F5567F1}">
      <dgm:prSet/>
      <dgm:spPr/>
      <dgm:t>
        <a:bodyPr/>
        <a:lstStyle/>
        <a:p>
          <a:endParaRPr lang="sv-SE"/>
        </a:p>
      </dgm:t>
    </dgm:pt>
    <dgm:pt modelId="{DC716B62-9A47-4ABA-96A7-7D9151AA3778}">
      <dgm:prSet phldrT="[Text]"/>
      <dgm:spPr/>
      <dgm:t>
        <a:bodyPr/>
        <a:lstStyle/>
        <a:p>
          <a:r>
            <a:rPr lang="sv-SE" dirty="0"/>
            <a:t>Erfaren</a:t>
          </a:r>
        </a:p>
      </dgm:t>
    </dgm:pt>
    <dgm:pt modelId="{ED479857-2158-4C4A-985F-6586362B8E4E}" type="parTrans" cxnId="{94916D05-BFE9-49B8-8B2E-F4BA65025CE4}">
      <dgm:prSet/>
      <dgm:spPr/>
      <dgm:t>
        <a:bodyPr/>
        <a:lstStyle/>
        <a:p>
          <a:endParaRPr lang="sv-SE"/>
        </a:p>
      </dgm:t>
    </dgm:pt>
    <dgm:pt modelId="{4FF6CB9D-1B14-4E02-A5A6-969A7E33B900}" type="sibTrans" cxnId="{94916D05-BFE9-49B8-8B2E-F4BA65025CE4}">
      <dgm:prSet/>
      <dgm:spPr/>
      <dgm:t>
        <a:bodyPr/>
        <a:lstStyle/>
        <a:p>
          <a:endParaRPr lang="sv-SE"/>
        </a:p>
      </dgm:t>
    </dgm:pt>
    <dgm:pt modelId="{06ED4EA6-F689-42D9-90B6-7E70AF65517D}">
      <dgm:prSet phldrT="[Text]"/>
      <dgm:spPr/>
      <dgm:t>
        <a:bodyPr/>
        <a:lstStyle/>
        <a:p>
          <a:r>
            <a:rPr lang="sv-SE" dirty="0"/>
            <a:t>(Ny, Erfaren)</a:t>
          </a:r>
        </a:p>
      </dgm:t>
    </dgm:pt>
    <dgm:pt modelId="{AC26A4F7-2891-40F8-AEC9-27D6EC910676}" type="parTrans" cxnId="{35971ED8-4046-413D-B2A6-31942AE460BD}">
      <dgm:prSet/>
      <dgm:spPr/>
      <dgm:t>
        <a:bodyPr/>
        <a:lstStyle/>
        <a:p>
          <a:endParaRPr lang="sv-SE"/>
        </a:p>
      </dgm:t>
    </dgm:pt>
    <dgm:pt modelId="{5680761D-5E23-41A4-A060-BF7AAF6C0F0A}" type="sibTrans" cxnId="{35971ED8-4046-413D-B2A6-31942AE460BD}">
      <dgm:prSet/>
      <dgm:spPr/>
      <dgm:t>
        <a:bodyPr/>
        <a:lstStyle/>
        <a:p>
          <a:endParaRPr lang="sv-SE"/>
        </a:p>
      </dgm:t>
    </dgm:pt>
    <dgm:pt modelId="{A9833FAC-A864-4306-904B-D265B7201F26}">
      <dgm:prSet phldrT="[Text]"/>
      <dgm:spPr/>
      <dgm:t>
        <a:bodyPr/>
        <a:lstStyle/>
        <a:p>
          <a:r>
            <a:rPr lang="sv-SE" dirty="0"/>
            <a:t>Arbetsledare/chef</a:t>
          </a:r>
        </a:p>
      </dgm:t>
    </dgm:pt>
    <dgm:pt modelId="{C03148FC-4C3A-47BD-BFB0-F1BDAD4B101B}" type="parTrans" cxnId="{451E717B-6C23-4179-BA8B-4D93C6197467}">
      <dgm:prSet/>
      <dgm:spPr/>
      <dgm:t>
        <a:bodyPr/>
        <a:lstStyle/>
        <a:p>
          <a:endParaRPr lang="sv-SE"/>
        </a:p>
      </dgm:t>
    </dgm:pt>
    <dgm:pt modelId="{FDE01708-F97C-4D37-8AB4-66BF96A14A06}" type="sibTrans" cxnId="{451E717B-6C23-4179-BA8B-4D93C6197467}">
      <dgm:prSet/>
      <dgm:spPr/>
      <dgm:t>
        <a:bodyPr/>
        <a:lstStyle/>
        <a:p>
          <a:endParaRPr lang="sv-SE"/>
        </a:p>
      </dgm:t>
    </dgm:pt>
    <dgm:pt modelId="{5E213CC1-54C9-45FE-9653-7D8FC2CA02AB}">
      <dgm:prSet phldrT="[Text]"/>
      <dgm:spPr/>
      <dgm:t>
        <a:bodyPr/>
        <a:lstStyle/>
        <a:p>
          <a:r>
            <a:rPr lang="sv-SE" dirty="0"/>
            <a:t>(Van, Erfaren)</a:t>
          </a:r>
        </a:p>
      </dgm:t>
    </dgm:pt>
    <dgm:pt modelId="{DF26E51B-0A1F-4E03-956B-3B768996E681}" type="parTrans" cxnId="{2D8C2792-3E85-45C9-9191-EFFF881D8945}">
      <dgm:prSet/>
      <dgm:spPr/>
      <dgm:t>
        <a:bodyPr/>
        <a:lstStyle/>
        <a:p>
          <a:endParaRPr lang="sv-SE"/>
        </a:p>
      </dgm:t>
    </dgm:pt>
    <dgm:pt modelId="{08CA4130-910A-42BA-AB83-BEA0810A55D5}" type="sibTrans" cxnId="{2D8C2792-3E85-45C9-9191-EFFF881D8945}">
      <dgm:prSet/>
      <dgm:spPr/>
      <dgm:t>
        <a:bodyPr/>
        <a:lstStyle/>
        <a:p>
          <a:endParaRPr lang="sv-SE"/>
        </a:p>
      </dgm:t>
    </dgm:pt>
    <dgm:pt modelId="{BB316322-ADED-4173-B451-DBCF3467E275}">
      <dgm:prSet phldrT="[Text]"/>
      <dgm:spPr/>
      <dgm:t>
        <a:bodyPr/>
        <a:lstStyle/>
        <a:p>
          <a:r>
            <a:rPr lang="sv-SE" dirty="0"/>
            <a:t>(Van)</a:t>
          </a:r>
        </a:p>
      </dgm:t>
    </dgm:pt>
    <dgm:pt modelId="{80904884-931A-4475-97CD-07546B6BBD00}" type="parTrans" cxnId="{FFD7DA2C-C314-42A4-800E-60F6A5B44310}">
      <dgm:prSet/>
      <dgm:spPr/>
      <dgm:t>
        <a:bodyPr/>
        <a:lstStyle/>
        <a:p>
          <a:endParaRPr lang="sv-SE"/>
        </a:p>
      </dgm:t>
    </dgm:pt>
    <dgm:pt modelId="{5CADBF0C-409F-4BC1-BDF4-6FDB09CB8373}" type="sibTrans" cxnId="{FFD7DA2C-C314-42A4-800E-60F6A5B44310}">
      <dgm:prSet/>
      <dgm:spPr/>
      <dgm:t>
        <a:bodyPr/>
        <a:lstStyle/>
        <a:p>
          <a:endParaRPr lang="sv-SE"/>
        </a:p>
      </dgm:t>
    </dgm:pt>
    <dgm:pt modelId="{0E232540-95BA-4216-97ED-FC6E533E7E3A}" type="pres">
      <dgm:prSet presAssocID="{72A636B1-BC93-46FC-B2DE-D643787DA79A}" presName="Name0" presStyleCnt="0">
        <dgm:presLayoutVars>
          <dgm:dir/>
          <dgm:animLvl val="lvl"/>
          <dgm:resizeHandles val="exact"/>
        </dgm:presLayoutVars>
      </dgm:prSet>
      <dgm:spPr/>
      <dgm:t>
        <a:bodyPr/>
        <a:lstStyle/>
        <a:p>
          <a:endParaRPr lang="sv-SE"/>
        </a:p>
      </dgm:t>
    </dgm:pt>
    <dgm:pt modelId="{A1577001-CCDA-44DF-B5BC-4221D886EF9B}" type="pres">
      <dgm:prSet presAssocID="{EBE80DBE-1D3B-4836-B25C-8324DFEC9A8A}" presName="composite" presStyleCnt="0"/>
      <dgm:spPr/>
    </dgm:pt>
    <dgm:pt modelId="{23E83097-88EC-454F-956D-1A7E788663A7}" type="pres">
      <dgm:prSet presAssocID="{EBE80DBE-1D3B-4836-B25C-8324DFEC9A8A}" presName="parTx" presStyleLbl="alignNode1" presStyleIdx="0" presStyleCnt="3">
        <dgm:presLayoutVars>
          <dgm:chMax val="0"/>
          <dgm:chPref val="0"/>
          <dgm:bulletEnabled val="1"/>
        </dgm:presLayoutVars>
      </dgm:prSet>
      <dgm:spPr/>
      <dgm:t>
        <a:bodyPr/>
        <a:lstStyle/>
        <a:p>
          <a:endParaRPr lang="sv-SE"/>
        </a:p>
      </dgm:t>
    </dgm:pt>
    <dgm:pt modelId="{24215421-D7A3-42A8-9BA8-619D134BF1D5}" type="pres">
      <dgm:prSet presAssocID="{EBE80DBE-1D3B-4836-B25C-8324DFEC9A8A}" presName="desTx" presStyleLbl="alignAccFollowNode1" presStyleIdx="0" presStyleCnt="3">
        <dgm:presLayoutVars>
          <dgm:bulletEnabled val="1"/>
        </dgm:presLayoutVars>
      </dgm:prSet>
      <dgm:spPr/>
      <dgm:t>
        <a:bodyPr/>
        <a:lstStyle/>
        <a:p>
          <a:endParaRPr lang="sv-SE"/>
        </a:p>
      </dgm:t>
    </dgm:pt>
    <dgm:pt modelId="{90D0BDBC-BDB1-4C25-8F16-603EDBC0DF9B}" type="pres">
      <dgm:prSet presAssocID="{5236005E-7F8B-4AF2-AD9A-ACCAE498CE82}" presName="space" presStyleCnt="0"/>
      <dgm:spPr/>
    </dgm:pt>
    <dgm:pt modelId="{53A5D864-35D2-4A6A-A983-F169295E61AD}" type="pres">
      <dgm:prSet presAssocID="{73615A20-4F8B-46F1-B3B9-5B0A98A38AD3}" presName="composite" presStyleCnt="0"/>
      <dgm:spPr/>
    </dgm:pt>
    <dgm:pt modelId="{0DADF3AB-2826-4DD0-922D-91AA2BAF412A}" type="pres">
      <dgm:prSet presAssocID="{73615A20-4F8B-46F1-B3B9-5B0A98A38AD3}" presName="parTx" presStyleLbl="alignNode1" presStyleIdx="1" presStyleCnt="3">
        <dgm:presLayoutVars>
          <dgm:chMax val="0"/>
          <dgm:chPref val="0"/>
          <dgm:bulletEnabled val="1"/>
        </dgm:presLayoutVars>
      </dgm:prSet>
      <dgm:spPr/>
      <dgm:t>
        <a:bodyPr/>
        <a:lstStyle/>
        <a:p>
          <a:endParaRPr lang="sv-SE"/>
        </a:p>
      </dgm:t>
    </dgm:pt>
    <dgm:pt modelId="{236C5408-0353-436A-927F-C7A17A11DD34}" type="pres">
      <dgm:prSet presAssocID="{73615A20-4F8B-46F1-B3B9-5B0A98A38AD3}" presName="desTx" presStyleLbl="alignAccFollowNode1" presStyleIdx="1" presStyleCnt="3">
        <dgm:presLayoutVars>
          <dgm:bulletEnabled val="1"/>
        </dgm:presLayoutVars>
      </dgm:prSet>
      <dgm:spPr/>
      <dgm:t>
        <a:bodyPr/>
        <a:lstStyle/>
        <a:p>
          <a:endParaRPr lang="sv-SE"/>
        </a:p>
      </dgm:t>
    </dgm:pt>
    <dgm:pt modelId="{F538DDAB-F922-47A0-B5D0-00A5AB6BFFEC}" type="pres">
      <dgm:prSet presAssocID="{3D002FA2-06CE-4875-B197-BFD77719BC32}" presName="space" presStyleCnt="0"/>
      <dgm:spPr/>
    </dgm:pt>
    <dgm:pt modelId="{8484CC2B-F30B-40B8-8340-477570EB8B4C}" type="pres">
      <dgm:prSet presAssocID="{4F9843D9-7B75-4CEA-8AB7-752ECD786CF0}" presName="composite" presStyleCnt="0"/>
      <dgm:spPr/>
    </dgm:pt>
    <dgm:pt modelId="{AB38DCB5-29DB-4E88-B7C6-394A43E07076}" type="pres">
      <dgm:prSet presAssocID="{4F9843D9-7B75-4CEA-8AB7-752ECD786CF0}" presName="parTx" presStyleLbl="alignNode1" presStyleIdx="2" presStyleCnt="3">
        <dgm:presLayoutVars>
          <dgm:chMax val="0"/>
          <dgm:chPref val="0"/>
          <dgm:bulletEnabled val="1"/>
        </dgm:presLayoutVars>
      </dgm:prSet>
      <dgm:spPr/>
      <dgm:t>
        <a:bodyPr/>
        <a:lstStyle/>
        <a:p>
          <a:endParaRPr lang="sv-SE"/>
        </a:p>
      </dgm:t>
    </dgm:pt>
    <dgm:pt modelId="{91042D47-64EF-43A4-85DE-613316F04C34}" type="pres">
      <dgm:prSet presAssocID="{4F9843D9-7B75-4CEA-8AB7-752ECD786CF0}" presName="desTx" presStyleLbl="alignAccFollowNode1" presStyleIdx="2" presStyleCnt="3">
        <dgm:presLayoutVars>
          <dgm:bulletEnabled val="1"/>
        </dgm:presLayoutVars>
      </dgm:prSet>
      <dgm:spPr/>
      <dgm:t>
        <a:bodyPr/>
        <a:lstStyle/>
        <a:p>
          <a:endParaRPr lang="sv-SE"/>
        </a:p>
      </dgm:t>
    </dgm:pt>
  </dgm:ptLst>
  <dgm:cxnLst>
    <dgm:cxn modelId="{94916D05-BFE9-49B8-8B2E-F4BA65025CE4}" srcId="{4F9843D9-7B75-4CEA-8AB7-752ECD786CF0}" destId="{DC716B62-9A47-4ABA-96A7-7D9151AA3778}" srcOrd="0" destOrd="0" parTransId="{ED479857-2158-4C4A-985F-6586362B8E4E}" sibTransId="{4FF6CB9D-1B14-4E02-A5A6-969A7E33B900}"/>
    <dgm:cxn modelId="{4FD6898A-5EC8-4212-8831-5B4BA35AAB5E}" type="presOf" srcId="{A9833FAC-A864-4306-904B-D265B7201F26}" destId="{91042D47-64EF-43A4-85DE-613316F04C34}" srcOrd="0" destOrd="2" presId="urn:microsoft.com/office/officeart/2005/8/layout/hList1"/>
    <dgm:cxn modelId="{E9339B7C-C591-4B0D-AEF2-E02684E25A7E}" type="presOf" srcId="{C8E6F57A-001C-4A7E-B356-6382670612BD}" destId="{236C5408-0353-436A-927F-C7A17A11DD34}" srcOrd="0" destOrd="0" presId="urn:microsoft.com/office/officeart/2005/8/layout/hList1"/>
    <dgm:cxn modelId="{5052AC91-9EB7-4397-BF33-06390F5567F1}" srcId="{72A636B1-BC93-46FC-B2DE-D643787DA79A}" destId="{4F9843D9-7B75-4CEA-8AB7-752ECD786CF0}" srcOrd="2" destOrd="0" parTransId="{71DDF095-07AD-4D67-8F1C-42874F03B8EB}" sibTransId="{79485BF0-9EFC-4296-BF13-D7260CDD4EB9}"/>
    <dgm:cxn modelId="{C797CAEE-A4F0-4AE6-A989-D9ED3CA6E5C6}" type="presOf" srcId="{06ED4EA6-F689-42D9-90B6-7E70AF65517D}" destId="{236C5408-0353-436A-927F-C7A17A11DD34}" srcOrd="0" destOrd="1" presId="urn:microsoft.com/office/officeart/2005/8/layout/hList1"/>
    <dgm:cxn modelId="{F698B4B5-9BA0-4BC6-BF83-02CA286D618B}" type="presOf" srcId="{72A636B1-BC93-46FC-B2DE-D643787DA79A}" destId="{0E232540-95BA-4216-97ED-FC6E533E7E3A}" srcOrd="0" destOrd="0" presId="urn:microsoft.com/office/officeart/2005/8/layout/hList1"/>
    <dgm:cxn modelId="{2D8C2792-3E85-45C9-9191-EFFF881D8945}" srcId="{EBE80DBE-1D3B-4836-B25C-8324DFEC9A8A}" destId="{5E213CC1-54C9-45FE-9653-7D8FC2CA02AB}" srcOrd="1" destOrd="0" parTransId="{DF26E51B-0A1F-4E03-956B-3B768996E681}" sibTransId="{08CA4130-910A-42BA-AB83-BEA0810A55D5}"/>
    <dgm:cxn modelId="{1FCD9423-29A1-4473-B724-433C91A97DF9}" type="presOf" srcId="{73615A20-4F8B-46F1-B3B9-5B0A98A38AD3}" destId="{0DADF3AB-2826-4DD0-922D-91AA2BAF412A}" srcOrd="0" destOrd="0" presId="urn:microsoft.com/office/officeart/2005/8/layout/hList1"/>
    <dgm:cxn modelId="{D5D0FF69-E71B-493D-B4EB-39023C730487}" srcId="{73615A20-4F8B-46F1-B3B9-5B0A98A38AD3}" destId="{C8E6F57A-001C-4A7E-B356-6382670612BD}" srcOrd="0" destOrd="0" parTransId="{76120CD1-EB8B-48C5-8466-43DF2A320EA5}" sibTransId="{83D45B30-6B09-4606-BB3E-12F9956B6FB8}"/>
    <dgm:cxn modelId="{9919FA2F-48B0-4D38-8EC0-5447112067AE}" srcId="{72A636B1-BC93-46FC-B2DE-D643787DA79A}" destId="{73615A20-4F8B-46F1-B3B9-5B0A98A38AD3}" srcOrd="1" destOrd="0" parTransId="{6819ED59-10F2-4EAF-AA20-FF1F47CB2198}" sibTransId="{3D002FA2-06CE-4875-B197-BFD77719BC32}"/>
    <dgm:cxn modelId="{66888323-A5E0-48C0-B246-E4C9EB9F0815}" type="presOf" srcId="{D9A566EA-71A7-4721-A378-33D1905F7DEF}" destId="{24215421-D7A3-42A8-9BA8-619D134BF1D5}" srcOrd="0" destOrd="0" presId="urn:microsoft.com/office/officeart/2005/8/layout/hList1"/>
    <dgm:cxn modelId="{AEEA78C6-B574-4481-9D2C-55DAEF707592}" type="presOf" srcId="{5E213CC1-54C9-45FE-9653-7D8FC2CA02AB}" destId="{24215421-D7A3-42A8-9BA8-619D134BF1D5}" srcOrd="0" destOrd="1" presId="urn:microsoft.com/office/officeart/2005/8/layout/hList1"/>
    <dgm:cxn modelId="{B5CE81D5-ADB7-4662-8AD4-C61A21F025D0}" type="presOf" srcId="{4F9843D9-7B75-4CEA-8AB7-752ECD786CF0}" destId="{AB38DCB5-29DB-4E88-B7C6-394A43E07076}" srcOrd="0" destOrd="0" presId="urn:microsoft.com/office/officeart/2005/8/layout/hList1"/>
    <dgm:cxn modelId="{0EEAEA07-57DE-49D1-84E7-8F47C8C194E0}" type="presOf" srcId="{EBE80DBE-1D3B-4836-B25C-8324DFEC9A8A}" destId="{23E83097-88EC-454F-956D-1A7E788663A7}" srcOrd="0" destOrd="0" presId="urn:microsoft.com/office/officeart/2005/8/layout/hList1"/>
    <dgm:cxn modelId="{FFD7DA2C-C314-42A4-800E-60F6A5B44310}" srcId="{4F9843D9-7B75-4CEA-8AB7-752ECD786CF0}" destId="{BB316322-ADED-4173-B451-DBCF3467E275}" srcOrd="1" destOrd="0" parTransId="{80904884-931A-4475-97CD-07546B6BBD00}" sibTransId="{5CADBF0C-409F-4BC1-BDF4-6FDB09CB8373}"/>
    <dgm:cxn modelId="{5CC3C36C-EA42-4C0B-B148-D41055D7DC6D}" type="presOf" srcId="{BB316322-ADED-4173-B451-DBCF3467E275}" destId="{91042D47-64EF-43A4-85DE-613316F04C34}" srcOrd="0" destOrd="1" presId="urn:microsoft.com/office/officeart/2005/8/layout/hList1"/>
    <dgm:cxn modelId="{451E717B-6C23-4179-BA8B-4D93C6197467}" srcId="{4F9843D9-7B75-4CEA-8AB7-752ECD786CF0}" destId="{A9833FAC-A864-4306-904B-D265B7201F26}" srcOrd="2" destOrd="0" parTransId="{C03148FC-4C3A-47BD-BFB0-F1BDAD4B101B}" sibTransId="{FDE01708-F97C-4D37-8AB4-66BF96A14A06}"/>
    <dgm:cxn modelId="{E2179594-F996-401D-8078-B4EBCA925086}" srcId="{EBE80DBE-1D3B-4836-B25C-8324DFEC9A8A}" destId="{D9A566EA-71A7-4721-A378-33D1905F7DEF}" srcOrd="0" destOrd="0" parTransId="{B3FD9C28-E16B-4032-B85E-BDE97F715535}" sibTransId="{23319125-EA4E-4D5B-B4AF-B3E252214882}"/>
    <dgm:cxn modelId="{35971ED8-4046-413D-B2A6-31942AE460BD}" srcId="{73615A20-4F8B-46F1-B3B9-5B0A98A38AD3}" destId="{06ED4EA6-F689-42D9-90B6-7E70AF65517D}" srcOrd="1" destOrd="0" parTransId="{AC26A4F7-2891-40F8-AEC9-27D6EC910676}" sibTransId="{5680761D-5E23-41A4-A060-BF7AAF6C0F0A}"/>
    <dgm:cxn modelId="{991BA43F-7562-4472-A69D-1A4E84B480FA}" srcId="{72A636B1-BC93-46FC-B2DE-D643787DA79A}" destId="{EBE80DBE-1D3B-4836-B25C-8324DFEC9A8A}" srcOrd="0" destOrd="0" parTransId="{A4346D94-F74C-4E60-BB31-2F1D70FB61B2}" sibTransId="{5236005E-7F8B-4AF2-AD9A-ACCAE498CE82}"/>
    <dgm:cxn modelId="{79D0794A-AE7F-4F47-9A37-2B827FBF81C4}" type="presOf" srcId="{DC716B62-9A47-4ABA-96A7-7D9151AA3778}" destId="{91042D47-64EF-43A4-85DE-613316F04C34}" srcOrd="0" destOrd="0" presId="urn:microsoft.com/office/officeart/2005/8/layout/hList1"/>
    <dgm:cxn modelId="{E9412472-C03E-47A5-88C8-BB3EA57F91E8}" type="presParOf" srcId="{0E232540-95BA-4216-97ED-FC6E533E7E3A}" destId="{A1577001-CCDA-44DF-B5BC-4221D886EF9B}" srcOrd="0" destOrd="0" presId="urn:microsoft.com/office/officeart/2005/8/layout/hList1"/>
    <dgm:cxn modelId="{61C0980E-23D0-41EF-ACDE-F1F36A7E84E4}" type="presParOf" srcId="{A1577001-CCDA-44DF-B5BC-4221D886EF9B}" destId="{23E83097-88EC-454F-956D-1A7E788663A7}" srcOrd="0" destOrd="0" presId="urn:microsoft.com/office/officeart/2005/8/layout/hList1"/>
    <dgm:cxn modelId="{AB0F2BFB-3985-455D-8FF6-43005CF9F204}" type="presParOf" srcId="{A1577001-CCDA-44DF-B5BC-4221D886EF9B}" destId="{24215421-D7A3-42A8-9BA8-619D134BF1D5}" srcOrd="1" destOrd="0" presId="urn:microsoft.com/office/officeart/2005/8/layout/hList1"/>
    <dgm:cxn modelId="{9FBE6743-C258-47D5-B1FF-7EBD51D8B8F8}" type="presParOf" srcId="{0E232540-95BA-4216-97ED-FC6E533E7E3A}" destId="{90D0BDBC-BDB1-4C25-8F16-603EDBC0DF9B}" srcOrd="1" destOrd="0" presId="urn:microsoft.com/office/officeart/2005/8/layout/hList1"/>
    <dgm:cxn modelId="{DC389F23-B947-431C-AF6C-A4A9F026565C}" type="presParOf" srcId="{0E232540-95BA-4216-97ED-FC6E533E7E3A}" destId="{53A5D864-35D2-4A6A-A983-F169295E61AD}" srcOrd="2" destOrd="0" presId="urn:microsoft.com/office/officeart/2005/8/layout/hList1"/>
    <dgm:cxn modelId="{DAF83849-855F-45FA-B422-F5E52E45E02B}" type="presParOf" srcId="{53A5D864-35D2-4A6A-A983-F169295E61AD}" destId="{0DADF3AB-2826-4DD0-922D-91AA2BAF412A}" srcOrd="0" destOrd="0" presId="urn:microsoft.com/office/officeart/2005/8/layout/hList1"/>
    <dgm:cxn modelId="{2BF50A8E-0861-419F-80FF-624DEC93CC7C}" type="presParOf" srcId="{53A5D864-35D2-4A6A-A983-F169295E61AD}" destId="{236C5408-0353-436A-927F-C7A17A11DD34}" srcOrd="1" destOrd="0" presId="urn:microsoft.com/office/officeart/2005/8/layout/hList1"/>
    <dgm:cxn modelId="{7D67EAFE-01FC-4ED0-8D77-C01E646A96D4}" type="presParOf" srcId="{0E232540-95BA-4216-97ED-FC6E533E7E3A}" destId="{F538DDAB-F922-47A0-B5D0-00A5AB6BFFEC}" srcOrd="3" destOrd="0" presId="urn:microsoft.com/office/officeart/2005/8/layout/hList1"/>
    <dgm:cxn modelId="{9E9242C7-0217-4D8E-887A-8DD83C98497D}" type="presParOf" srcId="{0E232540-95BA-4216-97ED-FC6E533E7E3A}" destId="{8484CC2B-F30B-40B8-8340-477570EB8B4C}" srcOrd="4" destOrd="0" presId="urn:microsoft.com/office/officeart/2005/8/layout/hList1"/>
    <dgm:cxn modelId="{667E9310-A8A7-477B-AB66-E722A31AB119}" type="presParOf" srcId="{8484CC2B-F30B-40B8-8340-477570EB8B4C}" destId="{AB38DCB5-29DB-4E88-B7C6-394A43E07076}" srcOrd="0" destOrd="0" presId="urn:microsoft.com/office/officeart/2005/8/layout/hList1"/>
    <dgm:cxn modelId="{2A114F1A-5A45-4591-8430-1162EF93BA78}" type="presParOf" srcId="{8484CC2B-F30B-40B8-8340-477570EB8B4C}" destId="{91042D47-64EF-43A4-85DE-613316F04C3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EFEDAB-5A1A-43D5-BB23-9C84EF4754F9}" type="doc">
      <dgm:prSet loTypeId="urn:microsoft.com/office/officeart/2005/8/layout/pyramid3" loCatId="pyramid" qsTypeId="urn:microsoft.com/office/officeart/2005/8/quickstyle/simple1" qsCatId="simple" csTypeId="urn:microsoft.com/office/officeart/2005/8/colors/colorful1" csCatId="colorful" phldr="1"/>
      <dgm:spPr/>
    </dgm:pt>
    <dgm:pt modelId="{955CCD58-30C1-4F6F-88E7-59BA5BDDCFE3}">
      <dgm:prSet phldrT="[Text]" custT="1"/>
      <dgm:spPr>
        <a:solidFill>
          <a:schemeClr val="accent1">
            <a:lumMod val="20000"/>
            <a:lumOff val="80000"/>
          </a:schemeClr>
        </a:solidFill>
      </dgm:spPr>
      <dgm:t>
        <a:bodyPr/>
        <a:lstStyle/>
        <a:p>
          <a:r>
            <a:rPr lang="sv-SE" sz="1800" dirty="0">
              <a:latin typeface="Arial" panose="020B0604020202020204" pitchFamily="34" charset="0"/>
              <a:cs typeface="Arial" panose="020B0604020202020204" pitchFamily="34" charset="0"/>
            </a:rPr>
            <a:t>Deltagande kommuner</a:t>
          </a:r>
        </a:p>
        <a:p>
          <a:endParaRPr lang="sv-SE" sz="1800" dirty="0">
            <a:latin typeface="Arial" panose="020B0604020202020204" pitchFamily="34" charset="0"/>
            <a:cs typeface="Arial" panose="020B0604020202020204" pitchFamily="34" charset="0"/>
          </a:endParaRPr>
        </a:p>
      </dgm:t>
    </dgm:pt>
    <dgm:pt modelId="{2A24B47F-A350-41D2-B0D3-88C2826BE37D}" type="parTrans" cxnId="{4C4E8254-7D62-41EF-9296-36427459746C}">
      <dgm:prSet/>
      <dgm:spPr/>
      <dgm:t>
        <a:bodyPr/>
        <a:lstStyle/>
        <a:p>
          <a:endParaRPr lang="sv-SE" sz="1000">
            <a:latin typeface="Arial" panose="020B0604020202020204" pitchFamily="34" charset="0"/>
            <a:cs typeface="Arial" panose="020B0604020202020204" pitchFamily="34" charset="0"/>
          </a:endParaRPr>
        </a:p>
      </dgm:t>
    </dgm:pt>
    <dgm:pt modelId="{947F2F80-8945-4A08-87B4-D5EF21333C51}" type="sibTrans" cxnId="{4C4E8254-7D62-41EF-9296-36427459746C}">
      <dgm:prSet/>
      <dgm:spPr/>
      <dgm:t>
        <a:bodyPr/>
        <a:lstStyle/>
        <a:p>
          <a:endParaRPr lang="sv-SE" sz="1000">
            <a:latin typeface="Arial" panose="020B0604020202020204" pitchFamily="34" charset="0"/>
            <a:cs typeface="Arial" panose="020B0604020202020204" pitchFamily="34" charset="0"/>
          </a:endParaRPr>
        </a:p>
      </dgm:t>
    </dgm:pt>
    <dgm:pt modelId="{DE889399-BAF1-4E28-94DE-F9EAE50DA963}">
      <dgm:prSet phldrT="[Text]" custT="1"/>
      <dgm:spPr>
        <a:solidFill>
          <a:schemeClr val="accent1">
            <a:lumMod val="40000"/>
            <a:lumOff val="60000"/>
          </a:schemeClr>
        </a:solidFill>
      </dgm:spPr>
      <dgm:t>
        <a:bodyPr/>
        <a:lstStyle/>
        <a:p>
          <a:r>
            <a:rPr lang="sv-SE" sz="1800" dirty="0">
              <a:latin typeface="Arial" panose="020B0604020202020204" pitchFamily="34" charset="0"/>
              <a:cs typeface="Arial" panose="020B0604020202020204" pitchFamily="34" charset="0"/>
            </a:rPr>
            <a:t>RSS</a:t>
          </a:r>
        </a:p>
      </dgm:t>
    </dgm:pt>
    <dgm:pt modelId="{61DFB017-6900-4E71-82B9-CBE0ADE9314B}" type="parTrans" cxnId="{7AC40532-EDCD-40B8-9DD9-AD73C1CC92B6}">
      <dgm:prSet/>
      <dgm:spPr/>
      <dgm:t>
        <a:bodyPr/>
        <a:lstStyle/>
        <a:p>
          <a:endParaRPr lang="sv-SE" sz="1000">
            <a:latin typeface="Arial" panose="020B0604020202020204" pitchFamily="34" charset="0"/>
            <a:cs typeface="Arial" panose="020B0604020202020204" pitchFamily="34" charset="0"/>
          </a:endParaRPr>
        </a:p>
      </dgm:t>
    </dgm:pt>
    <dgm:pt modelId="{2C2F79E9-DC71-4B38-9BE5-E37951D78CF0}" type="sibTrans" cxnId="{7AC40532-EDCD-40B8-9DD9-AD73C1CC92B6}">
      <dgm:prSet/>
      <dgm:spPr/>
      <dgm:t>
        <a:bodyPr/>
        <a:lstStyle/>
        <a:p>
          <a:endParaRPr lang="sv-SE" sz="1000">
            <a:latin typeface="Arial" panose="020B0604020202020204" pitchFamily="34" charset="0"/>
            <a:cs typeface="Arial" panose="020B0604020202020204" pitchFamily="34" charset="0"/>
          </a:endParaRPr>
        </a:p>
      </dgm:t>
    </dgm:pt>
    <dgm:pt modelId="{6E3D98F2-1CC1-4813-B27F-F8A057930DD7}">
      <dgm:prSet phldrT="[Text]" custT="1"/>
      <dgm:spPr>
        <a:solidFill>
          <a:schemeClr val="accent1">
            <a:lumMod val="60000"/>
            <a:lumOff val="40000"/>
          </a:schemeClr>
        </a:solidFill>
      </dgm:spPr>
      <dgm:t>
        <a:bodyPr anchor="t"/>
        <a:lstStyle/>
        <a:p>
          <a:endParaRPr lang="sv-SE" sz="1800" dirty="0">
            <a:latin typeface="Arial" panose="020B0604020202020204" pitchFamily="34" charset="0"/>
            <a:cs typeface="Arial" panose="020B0604020202020204" pitchFamily="34" charset="0"/>
          </a:endParaRPr>
        </a:p>
        <a:p>
          <a:r>
            <a:rPr lang="sv-SE" sz="1800" dirty="0">
              <a:latin typeface="Arial" panose="020B0604020202020204" pitchFamily="34" charset="0"/>
              <a:cs typeface="Arial" panose="020B0604020202020204" pitchFamily="34" charset="0"/>
            </a:rPr>
            <a:t>SKR</a:t>
          </a:r>
        </a:p>
      </dgm:t>
    </dgm:pt>
    <dgm:pt modelId="{AE9937D5-16CF-48B3-8CF1-22864D06C82B}" type="parTrans" cxnId="{C7797811-9727-45B5-B36A-1B3B286377A3}">
      <dgm:prSet/>
      <dgm:spPr/>
      <dgm:t>
        <a:bodyPr/>
        <a:lstStyle/>
        <a:p>
          <a:endParaRPr lang="sv-SE" sz="1000">
            <a:latin typeface="Arial" panose="020B0604020202020204" pitchFamily="34" charset="0"/>
            <a:cs typeface="Arial" panose="020B0604020202020204" pitchFamily="34" charset="0"/>
          </a:endParaRPr>
        </a:p>
      </dgm:t>
    </dgm:pt>
    <dgm:pt modelId="{34CA5661-909C-4393-A6B8-6BA031499ED4}" type="sibTrans" cxnId="{C7797811-9727-45B5-B36A-1B3B286377A3}">
      <dgm:prSet/>
      <dgm:spPr/>
      <dgm:t>
        <a:bodyPr/>
        <a:lstStyle/>
        <a:p>
          <a:endParaRPr lang="sv-SE" sz="1000">
            <a:latin typeface="Arial" panose="020B0604020202020204" pitchFamily="34" charset="0"/>
            <a:cs typeface="Arial" panose="020B0604020202020204" pitchFamily="34" charset="0"/>
          </a:endParaRPr>
        </a:p>
      </dgm:t>
    </dgm:pt>
    <dgm:pt modelId="{68FC95A7-8462-4F7E-A5C8-BD3EA677A3F6}" type="pres">
      <dgm:prSet presAssocID="{33EFEDAB-5A1A-43D5-BB23-9C84EF4754F9}" presName="Name0" presStyleCnt="0">
        <dgm:presLayoutVars>
          <dgm:dir/>
          <dgm:animLvl val="lvl"/>
          <dgm:resizeHandles val="exact"/>
        </dgm:presLayoutVars>
      </dgm:prSet>
      <dgm:spPr/>
    </dgm:pt>
    <dgm:pt modelId="{9A082001-DC4A-45E3-8E6B-5F0FAD952C74}" type="pres">
      <dgm:prSet presAssocID="{955CCD58-30C1-4F6F-88E7-59BA5BDDCFE3}" presName="Name8" presStyleCnt="0"/>
      <dgm:spPr/>
    </dgm:pt>
    <dgm:pt modelId="{87C8BDD4-8F0E-49E7-8C8D-28889971CFE4}" type="pres">
      <dgm:prSet presAssocID="{955CCD58-30C1-4F6F-88E7-59BA5BDDCFE3}" presName="level" presStyleLbl="node1" presStyleIdx="0" presStyleCnt="3" custLinFactNeighborX="2050" custLinFactNeighborY="-1946">
        <dgm:presLayoutVars>
          <dgm:chMax val="1"/>
          <dgm:bulletEnabled val="1"/>
        </dgm:presLayoutVars>
      </dgm:prSet>
      <dgm:spPr/>
      <dgm:t>
        <a:bodyPr/>
        <a:lstStyle/>
        <a:p>
          <a:endParaRPr lang="sv-SE"/>
        </a:p>
      </dgm:t>
    </dgm:pt>
    <dgm:pt modelId="{FA243250-0E2B-4998-ABE3-AEE647FFD4CD}" type="pres">
      <dgm:prSet presAssocID="{955CCD58-30C1-4F6F-88E7-59BA5BDDCFE3}" presName="levelTx" presStyleLbl="revTx" presStyleIdx="0" presStyleCnt="0">
        <dgm:presLayoutVars>
          <dgm:chMax val="1"/>
          <dgm:bulletEnabled val="1"/>
        </dgm:presLayoutVars>
      </dgm:prSet>
      <dgm:spPr/>
      <dgm:t>
        <a:bodyPr/>
        <a:lstStyle/>
        <a:p>
          <a:endParaRPr lang="sv-SE"/>
        </a:p>
      </dgm:t>
    </dgm:pt>
    <dgm:pt modelId="{44E83DAF-1C31-46B2-94BF-9DDA63259BCF}" type="pres">
      <dgm:prSet presAssocID="{DE889399-BAF1-4E28-94DE-F9EAE50DA963}" presName="Name8" presStyleCnt="0"/>
      <dgm:spPr/>
    </dgm:pt>
    <dgm:pt modelId="{1C30ADF8-88B2-405B-A3F3-50242466F4E9}" type="pres">
      <dgm:prSet presAssocID="{DE889399-BAF1-4E28-94DE-F9EAE50DA963}" presName="level" presStyleLbl="node1" presStyleIdx="1" presStyleCnt="3">
        <dgm:presLayoutVars>
          <dgm:chMax val="1"/>
          <dgm:bulletEnabled val="1"/>
        </dgm:presLayoutVars>
      </dgm:prSet>
      <dgm:spPr/>
      <dgm:t>
        <a:bodyPr/>
        <a:lstStyle/>
        <a:p>
          <a:endParaRPr lang="sv-SE"/>
        </a:p>
      </dgm:t>
    </dgm:pt>
    <dgm:pt modelId="{6F628B2C-9CA6-4CFD-869E-476F497B86E0}" type="pres">
      <dgm:prSet presAssocID="{DE889399-BAF1-4E28-94DE-F9EAE50DA963}" presName="levelTx" presStyleLbl="revTx" presStyleIdx="0" presStyleCnt="0">
        <dgm:presLayoutVars>
          <dgm:chMax val="1"/>
          <dgm:bulletEnabled val="1"/>
        </dgm:presLayoutVars>
      </dgm:prSet>
      <dgm:spPr/>
      <dgm:t>
        <a:bodyPr/>
        <a:lstStyle/>
        <a:p>
          <a:endParaRPr lang="sv-SE"/>
        </a:p>
      </dgm:t>
    </dgm:pt>
    <dgm:pt modelId="{439D57D2-D184-4B19-BA4E-57A4D982DE8F}" type="pres">
      <dgm:prSet presAssocID="{6E3D98F2-1CC1-4813-B27F-F8A057930DD7}" presName="Name8" presStyleCnt="0"/>
      <dgm:spPr/>
    </dgm:pt>
    <dgm:pt modelId="{B8F88C7D-E8BA-449D-8446-A1F3FFD73CDC}" type="pres">
      <dgm:prSet presAssocID="{6E3D98F2-1CC1-4813-B27F-F8A057930DD7}" presName="level" presStyleLbl="node1" presStyleIdx="2" presStyleCnt="3">
        <dgm:presLayoutVars>
          <dgm:chMax val="1"/>
          <dgm:bulletEnabled val="1"/>
        </dgm:presLayoutVars>
      </dgm:prSet>
      <dgm:spPr/>
      <dgm:t>
        <a:bodyPr/>
        <a:lstStyle/>
        <a:p>
          <a:endParaRPr lang="sv-SE"/>
        </a:p>
      </dgm:t>
    </dgm:pt>
    <dgm:pt modelId="{AD824BA2-D561-44E9-A4FD-C63AA37BA447}" type="pres">
      <dgm:prSet presAssocID="{6E3D98F2-1CC1-4813-B27F-F8A057930DD7}" presName="levelTx" presStyleLbl="revTx" presStyleIdx="0" presStyleCnt="0">
        <dgm:presLayoutVars>
          <dgm:chMax val="1"/>
          <dgm:bulletEnabled val="1"/>
        </dgm:presLayoutVars>
      </dgm:prSet>
      <dgm:spPr/>
      <dgm:t>
        <a:bodyPr/>
        <a:lstStyle/>
        <a:p>
          <a:endParaRPr lang="sv-SE"/>
        </a:p>
      </dgm:t>
    </dgm:pt>
  </dgm:ptLst>
  <dgm:cxnLst>
    <dgm:cxn modelId="{4C4E8254-7D62-41EF-9296-36427459746C}" srcId="{33EFEDAB-5A1A-43D5-BB23-9C84EF4754F9}" destId="{955CCD58-30C1-4F6F-88E7-59BA5BDDCFE3}" srcOrd="0" destOrd="0" parTransId="{2A24B47F-A350-41D2-B0D3-88C2826BE37D}" sibTransId="{947F2F80-8945-4A08-87B4-D5EF21333C51}"/>
    <dgm:cxn modelId="{C7797811-9727-45B5-B36A-1B3B286377A3}" srcId="{33EFEDAB-5A1A-43D5-BB23-9C84EF4754F9}" destId="{6E3D98F2-1CC1-4813-B27F-F8A057930DD7}" srcOrd="2" destOrd="0" parTransId="{AE9937D5-16CF-48B3-8CF1-22864D06C82B}" sibTransId="{34CA5661-909C-4393-A6B8-6BA031499ED4}"/>
    <dgm:cxn modelId="{23CC8907-68CB-47E3-B47B-48558A086176}" type="presOf" srcId="{955CCD58-30C1-4F6F-88E7-59BA5BDDCFE3}" destId="{FA243250-0E2B-4998-ABE3-AEE647FFD4CD}" srcOrd="1" destOrd="0" presId="urn:microsoft.com/office/officeart/2005/8/layout/pyramid3"/>
    <dgm:cxn modelId="{7AC40532-EDCD-40B8-9DD9-AD73C1CC92B6}" srcId="{33EFEDAB-5A1A-43D5-BB23-9C84EF4754F9}" destId="{DE889399-BAF1-4E28-94DE-F9EAE50DA963}" srcOrd="1" destOrd="0" parTransId="{61DFB017-6900-4E71-82B9-CBE0ADE9314B}" sibTransId="{2C2F79E9-DC71-4B38-9BE5-E37951D78CF0}"/>
    <dgm:cxn modelId="{8FA57E4F-6FD4-49D0-9A71-0B5C52F450ED}" type="presOf" srcId="{DE889399-BAF1-4E28-94DE-F9EAE50DA963}" destId="{6F628B2C-9CA6-4CFD-869E-476F497B86E0}" srcOrd="1" destOrd="0" presId="urn:microsoft.com/office/officeart/2005/8/layout/pyramid3"/>
    <dgm:cxn modelId="{132EA03E-05B0-4F44-B057-F9907D30D96C}" type="presOf" srcId="{DE889399-BAF1-4E28-94DE-F9EAE50DA963}" destId="{1C30ADF8-88B2-405B-A3F3-50242466F4E9}" srcOrd="0" destOrd="0" presId="urn:microsoft.com/office/officeart/2005/8/layout/pyramid3"/>
    <dgm:cxn modelId="{04DA5864-8655-41F8-85A0-654A09465E1F}" type="presOf" srcId="{955CCD58-30C1-4F6F-88E7-59BA5BDDCFE3}" destId="{87C8BDD4-8F0E-49E7-8C8D-28889971CFE4}" srcOrd="0" destOrd="0" presId="urn:microsoft.com/office/officeart/2005/8/layout/pyramid3"/>
    <dgm:cxn modelId="{5E0FBB71-8B74-44C0-92C1-22D2F79467E9}" type="presOf" srcId="{33EFEDAB-5A1A-43D5-BB23-9C84EF4754F9}" destId="{68FC95A7-8462-4F7E-A5C8-BD3EA677A3F6}" srcOrd="0" destOrd="0" presId="urn:microsoft.com/office/officeart/2005/8/layout/pyramid3"/>
    <dgm:cxn modelId="{61B05F00-F278-4A9C-9272-30CBD3A43892}" type="presOf" srcId="{6E3D98F2-1CC1-4813-B27F-F8A057930DD7}" destId="{B8F88C7D-E8BA-449D-8446-A1F3FFD73CDC}" srcOrd="0" destOrd="0" presId="urn:microsoft.com/office/officeart/2005/8/layout/pyramid3"/>
    <dgm:cxn modelId="{390DA52C-95A5-4A37-A38C-EBCB2A447DEB}" type="presOf" srcId="{6E3D98F2-1CC1-4813-B27F-F8A057930DD7}" destId="{AD824BA2-D561-44E9-A4FD-C63AA37BA447}" srcOrd="1" destOrd="0" presId="urn:microsoft.com/office/officeart/2005/8/layout/pyramid3"/>
    <dgm:cxn modelId="{B5068FA3-C4F4-4CB9-B730-BEC7D63334CE}" type="presParOf" srcId="{68FC95A7-8462-4F7E-A5C8-BD3EA677A3F6}" destId="{9A082001-DC4A-45E3-8E6B-5F0FAD952C74}" srcOrd="0" destOrd="0" presId="urn:microsoft.com/office/officeart/2005/8/layout/pyramid3"/>
    <dgm:cxn modelId="{92D1EA91-897E-4421-B671-9A9846234F86}" type="presParOf" srcId="{9A082001-DC4A-45E3-8E6B-5F0FAD952C74}" destId="{87C8BDD4-8F0E-49E7-8C8D-28889971CFE4}" srcOrd="0" destOrd="0" presId="urn:microsoft.com/office/officeart/2005/8/layout/pyramid3"/>
    <dgm:cxn modelId="{B30778E6-3C7F-4949-A897-AC7A5B8BB4F5}" type="presParOf" srcId="{9A082001-DC4A-45E3-8E6B-5F0FAD952C74}" destId="{FA243250-0E2B-4998-ABE3-AEE647FFD4CD}" srcOrd="1" destOrd="0" presId="urn:microsoft.com/office/officeart/2005/8/layout/pyramid3"/>
    <dgm:cxn modelId="{9DFACAB3-D864-4F1F-8A84-C6C388E244AB}" type="presParOf" srcId="{68FC95A7-8462-4F7E-A5C8-BD3EA677A3F6}" destId="{44E83DAF-1C31-46B2-94BF-9DDA63259BCF}" srcOrd="1" destOrd="0" presId="urn:microsoft.com/office/officeart/2005/8/layout/pyramid3"/>
    <dgm:cxn modelId="{A6A6AF6C-BE6F-4267-B5A5-48FCC87D454E}" type="presParOf" srcId="{44E83DAF-1C31-46B2-94BF-9DDA63259BCF}" destId="{1C30ADF8-88B2-405B-A3F3-50242466F4E9}" srcOrd="0" destOrd="0" presId="urn:microsoft.com/office/officeart/2005/8/layout/pyramid3"/>
    <dgm:cxn modelId="{D0581E62-AC57-4C8F-844C-0EDA4C9E4056}" type="presParOf" srcId="{44E83DAF-1C31-46B2-94BF-9DDA63259BCF}" destId="{6F628B2C-9CA6-4CFD-869E-476F497B86E0}" srcOrd="1" destOrd="0" presId="urn:microsoft.com/office/officeart/2005/8/layout/pyramid3"/>
    <dgm:cxn modelId="{B7BC89B1-F41D-4437-A3AC-CC867AB8D1A2}" type="presParOf" srcId="{68FC95A7-8462-4F7E-A5C8-BD3EA677A3F6}" destId="{439D57D2-D184-4B19-BA4E-57A4D982DE8F}" srcOrd="2" destOrd="0" presId="urn:microsoft.com/office/officeart/2005/8/layout/pyramid3"/>
    <dgm:cxn modelId="{5BB39659-D766-407C-9759-78D4809FB275}" type="presParOf" srcId="{439D57D2-D184-4B19-BA4E-57A4D982DE8F}" destId="{B8F88C7D-E8BA-449D-8446-A1F3FFD73CDC}" srcOrd="0" destOrd="0" presId="urn:microsoft.com/office/officeart/2005/8/layout/pyramid3"/>
    <dgm:cxn modelId="{ACFD4826-B11F-493D-8429-1D0DD1CAEB17}" type="presParOf" srcId="{439D57D2-D184-4B19-BA4E-57A4D982DE8F}" destId="{AD824BA2-D561-44E9-A4FD-C63AA37BA447}"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5EEDC-3ACC-424D-A36A-06DEB74A8D62}">
      <dsp:nvSpPr>
        <dsp:cNvPr id="0" name=""/>
        <dsp:cNvSpPr/>
      </dsp:nvSpPr>
      <dsp:spPr>
        <a:xfrm>
          <a:off x="5165033" y="1120631"/>
          <a:ext cx="582624" cy="253257"/>
        </a:xfrm>
        <a:custGeom>
          <a:avLst/>
          <a:gdLst/>
          <a:ahLst/>
          <a:cxnLst/>
          <a:rect l="0" t="0" r="0" b="0"/>
          <a:pathLst>
            <a:path>
              <a:moveTo>
                <a:pt x="0" y="0"/>
              </a:moveTo>
              <a:lnTo>
                <a:pt x="582624" y="253257"/>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2FF2C3-21CA-4CA4-ACE8-0ABEC9EEAED5}">
      <dsp:nvSpPr>
        <dsp:cNvPr id="0" name=""/>
        <dsp:cNvSpPr/>
      </dsp:nvSpPr>
      <dsp:spPr>
        <a:xfrm>
          <a:off x="4859637" y="881583"/>
          <a:ext cx="292661" cy="94005"/>
        </a:xfrm>
        <a:custGeom>
          <a:avLst/>
          <a:gdLst/>
          <a:ahLst/>
          <a:cxnLst/>
          <a:rect l="0" t="0" r="0" b="0"/>
          <a:pathLst>
            <a:path>
              <a:moveTo>
                <a:pt x="292661" y="0"/>
              </a:moveTo>
              <a:lnTo>
                <a:pt x="0" y="94005"/>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C22527-EC81-4101-BF6A-E15A02BFDB70}">
      <dsp:nvSpPr>
        <dsp:cNvPr id="0" name=""/>
        <dsp:cNvSpPr/>
      </dsp:nvSpPr>
      <dsp:spPr>
        <a:xfrm>
          <a:off x="9317875" y="2990862"/>
          <a:ext cx="101900" cy="3037681"/>
        </a:xfrm>
        <a:custGeom>
          <a:avLst/>
          <a:gdLst/>
          <a:ahLst/>
          <a:cxnLst/>
          <a:rect l="0" t="0" r="0" b="0"/>
          <a:pathLst>
            <a:path>
              <a:moveTo>
                <a:pt x="0" y="0"/>
              </a:moveTo>
              <a:lnTo>
                <a:pt x="0" y="3037681"/>
              </a:lnTo>
              <a:lnTo>
                <a:pt x="101900" y="3037681"/>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53FC50-E35A-40F9-919C-87EB6BEF976D}">
      <dsp:nvSpPr>
        <dsp:cNvPr id="0" name=""/>
        <dsp:cNvSpPr/>
      </dsp:nvSpPr>
      <dsp:spPr>
        <a:xfrm>
          <a:off x="9317875" y="2990862"/>
          <a:ext cx="101900" cy="2500969"/>
        </a:xfrm>
        <a:custGeom>
          <a:avLst/>
          <a:gdLst/>
          <a:ahLst/>
          <a:cxnLst/>
          <a:rect l="0" t="0" r="0" b="0"/>
          <a:pathLst>
            <a:path>
              <a:moveTo>
                <a:pt x="0" y="0"/>
              </a:moveTo>
              <a:lnTo>
                <a:pt x="0" y="2500969"/>
              </a:lnTo>
              <a:lnTo>
                <a:pt x="101900" y="2500969"/>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93814C-F9B4-4937-A8FE-603BF84D27C3}">
      <dsp:nvSpPr>
        <dsp:cNvPr id="0" name=""/>
        <dsp:cNvSpPr/>
      </dsp:nvSpPr>
      <dsp:spPr>
        <a:xfrm>
          <a:off x="9317875" y="2990862"/>
          <a:ext cx="101900" cy="1973560"/>
        </a:xfrm>
        <a:custGeom>
          <a:avLst/>
          <a:gdLst/>
          <a:ahLst/>
          <a:cxnLst/>
          <a:rect l="0" t="0" r="0" b="0"/>
          <a:pathLst>
            <a:path>
              <a:moveTo>
                <a:pt x="0" y="0"/>
              </a:moveTo>
              <a:lnTo>
                <a:pt x="0" y="1973560"/>
              </a:lnTo>
              <a:lnTo>
                <a:pt x="101900" y="1973560"/>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82F04E-7981-4EEA-BE72-F6CE6A98A5AE}">
      <dsp:nvSpPr>
        <dsp:cNvPr id="0" name=""/>
        <dsp:cNvSpPr/>
      </dsp:nvSpPr>
      <dsp:spPr>
        <a:xfrm>
          <a:off x="9317875" y="2990862"/>
          <a:ext cx="101900" cy="1418250"/>
        </a:xfrm>
        <a:custGeom>
          <a:avLst/>
          <a:gdLst/>
          <a:ahLst/>
          <a:cxnLst/>
          <a:rect l="0" t="0" r="0" b="0"/>
          <a:pathLst>
            <a:path>
              <a:moveTo>
                <a:pt x="0" y="0"/>
              </a:moveTo>
              <a:lnTo>
                <a:pt x="0" y="1418250"/>
              </a:lnTo>
              <a:lnTo>
                <a:pt x="101900" y="1418250"/>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0ECE7B-87F6-4FDC-AF15-0EA2390CFBED}">
      <dsp:nvSpPr>
        <dsp:cNvPr id="0" name=""/>
        <dsp:cNvSpPr/>
      </dsp:nvSpPr>
      <dsp:spPr>
        <a:xfrm>
          <a:off x="9317875" y="2990862"/>
          <a:ext cx="101900" cy="853639"/>
        </a:xfrm>
        <a:custGeom>
          <a:avLst/>
          <a:gdLst/>
          <a:ahLst/>
          <a:cxnLst/>
          <a:rect l="0" t="0" r="0" b="0"/>
          <a:pathLst>
            <a:path>
              <a:moveTo>
                <a:pt x="0" y="0"/>
              </a:moveTo>
              <a:lnTo>
                <a:pt x="0" y="853639"/>
              </a:lnTo>
              <a:lnTo>
                <a:pt x="101900" y="853639"/>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32C5D6-56CA-4498-A7F1-66385964095F}">
      <dsp:nvSpPr>
        <dsp:cNvPr id="0" name=""/>
        <dsp:cNvSpPr/>
      </dsp:nvSpPr>
      <dsp:spPr>
        <a:xfrm>
          <a:off x="9317875" y="2990862"/>
          <a:ext cx="101900" cy="318451"/>
        </a:xfrm>
        <a:custGeom>
          <a:avLst/>
          <a:gdLst/>
          <a:ahLst/>
          <a:cxnLst/>
          <a:rect l="0" t="0" r="0" b="0"/>
          <a:pathLst>
            <a:path>
              <a:moveTo>
                <a:pt x="0" y="0"/>
              </a:moveTo>
              <a:lnTo>
                <a:pt x="0" y="318451"/>
              </a:lnTo>
              <a:lnTo>
                <a:pt x="101900" y="318451"/>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1DC906-B399-4DA0-B27D-C914EA55D385}">
      <dsp:nvSpPr>
        <dsp:cNvPr id="0" name=""/>
        <dsp:cNvSpPr/>
      </dsp:nvSpPr>
      <dsp:spPr>
        <a:xfrm>
          <a:off x="7651315" y="2448133"/>
          <a:ext cx="1938295" cy="99183"/>
        </a:xfrm>
        <a:custGeom>
          <a:avLst/>
          <a:gdLst/>
          <a:ahLst/>
          <a:cxnLst/>
          <a:rect l="0" t="0" r="0" b="0"/>
          <a:pathLst>
            <a:path>
              <a:moveTo>
                <a:pt x="0" y="0"/>
              </a:moveTo>
              <a:lnTo>
                <a:pt x="0" y="38265"/>
              </a:lnTo>
              <a:lnTo>
                <a:pt x="1938295" y="38265"/>
              </a:lnTo>
              <a:lnTo>
                <a:pt x="1938295" y="99183"/>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A7AE0A-65F0-44D7-9988-54C0A20A178A}">
      <dsp:nvSpPr>
        <dsp:cNvPr id="0" name=""/>
        <dsp:cNvSpPr/>
      </dsp:nvSpPr>
      <dsp:spPr>
        <a:xfrm>
          <a:off x="8454540" y="2987166"/>
          <a:ext cx="91440" cy="1709144"/>
        </a:xfrm>
        <a:custGeom>
          <a:avLst/>
          <a:gdLst/>
          <a:ahLst/>
          <a:cxnLst/>
          <a:rect l="0" t="0" r="0" b="0"/>
          <a:pathLst>
            <a:path>
              <a:moveTo>
                <a:pt x="45720" y="0"/>
              </a:moveTo>
              <a:lnTo>
                <a:pt x="45720" y="1709144"/>
              </a:lnTo>
              <a:lnTo>
                <a:pt x="135720" y="1709144"/>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E11E36-5D47-4350-AA6F-B5EB2164E8B4}">
      <dsp:nvSpPr>
        <dsp:cNvPr id="0" name=""/>
        <dsp:cNvSpPr/>
      </dsp:nvSpPr>
      <dsp:spPr>
        <a:xfrm>
          <a:off x="8454540" y="2987166"/>
          <a:ext cx="91440" cy="1253428"/>
        </a:xfrm>
        <a:custGeom>
          <a:avLst/>
          <a:gdLst/>
          <a:ahLst/>
          <a:cxnLst/>
          <a:rect l="0" t="0" r="0" b="0"/>
          <a:pathLst>
            <a:path>
              <a:moveTo>
                <a:pt x="45720" y="0"/>
              </a:moveTo>
              <a:lnTo>
                <a:pt x="45720" y="1253428"/>
              </a:lnTo>
              <a:lnTo>
                <a:pt x="135720" y="1253428"/>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357F72-A454-45FC-857D-E5FED4C22483}">
      <dsp:nvSpPr>
        <dsp:cNvPr id="0" name=""/>
        <dsp:cNvSpPr/>
      </dsp:nvSpPr>
      <dsp:spPr>
        <a:xfrm>
          <a:off x="8454540" y="2987166"/>
          <a:ext cx="91440" cy="779112"/>
        </a:xfrm>
        <a:custGeom>
          <a:avLst/>
          <a:gdLst/>
          <a:ahLst/>
          <a:cxnLst/>
          <a:rect l="0" t="0" r="0" b="0"/>
          <a:pathLst>
            <a:path>
              <a:moveTo>
                <a:pt x="45720" y="0"/>
              </a:moveTo>
              <a:lnTo>
                <a:pt x="45720" y="779112"/>
              </a:lnTo>
              <a:lnTo>
                <a:pt x="135720" y="779112"/>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4CBE46-2DCD-41C8-8F9F-0987432A47B0}">
      <dsp:nvSpPr>
        <dsp:cNvPr id="0" name=""/>
        <dsp:cNvSpPr/>
      </dsp:nvSpPr>
      <dsp:spPr>
        <a:xfrm>
          <a:off x="8454540" y="2987166"/>
          <a:ext cx="91440" cy="295686"/>
        </a:xfrm>
        <a:custGeom>
          <a:avLst/>
          <a:gdLst/>
          <a:ahLst/>
          <a:cxnLst/>
          <a:rect l="0" t="0" r="0" b="0"/>
          <a:pathLst>
            <a:path>
              <a:moveTo>
                <a:pt x="45720" y="0"/>
              </a:moveTo>
              <a:lnTo>
                <a:pt x="45720" y="295686"/>
              </a:lnTo>
              <a:lnTo>
                <a:pt x="135720" y="295686"/>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0876F1-BB9A-4162-85EF-7DF2838AB7FA}">
      <dsp:nvSpPr>
        <dsp:cNvPr id="0" name=""/>
        <dsp:cNvSpPr/>
      </dsp:nvSpPr>
      <dsp:spPr>
        <a:xfrm>
          <a:off x="7651315" y="2448133"/>
          <a:ext cx="1088944" cy="99183"/>
        </a:xfrm>
        <a:custGeom>
          <a:avLst/>
          <a:gdLst/>
          <a:ahLst/>
          <a:cxnLst/>
          <a:rect l="0" t="0" r="0" b="0"/>
          <a:pathLst>
            <a:path>
              <a:moveTo>
                <a:pt x="0" y="0"/>
              </a:moveTo>
              <a:lnTo>
                <a:pt x="0" y="38265"/>
              </a:lnTo>
              <a:lnTo>
                <a:pt x="1088944" y="38265"/>
              </a:lnTo>
              <a:lnTo>
                <a:pt x="1088944" y="99183"/>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ACF583-A548-405F-AC8B-B7CABBF2EC26}">
      <dsp:nvSpPr>
        <dsp:cNvPr id="0" name=""/>
        <dsp:cNvSpPr/>
      </dsp:nvSpPr>
      <dsp:spPr>
        <a:xfrm>
          <a:off x="7768835" y="2950778"/>
          <a:ext cx="91440" cy="327153"/>
        </a:xfrm>
        <a:custGeom>
          <a:avLst/>
          <a:gdLst/>
          <a:ahLst/>
          <a:cxnLst/>
          <a:rect l="0" t="0" r="0" b="0"/>
          <a:pathLst>
            <a:path>
              <a:moveTo>
                <a:pt x="107330" y="0"/>
              </a:moveTo>
              <a:lnTo>
                <a:pt x="45720" y="327153"/>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423C59-417E-41CD-B734-5547D0BCF138}">
      <dsp:nvSpPr>
        <dsp:cNvPr id="0" name=""/>
        <dsp:cNvSpPr/>
      </dsp:nvSpPr>
      <dsp:spPr>
        <a:xfrm>
          <a:off x="7651315" y="2402413"/>
          <a:ext cx="444813" cy="91440"/>
        </a:xfrm>
        <a:custGeom>
          <a:avLst/>
          <a:gdLst/>
          <a:ahLst/>
          <a:cxnLst/>
          <a:rect l="0" t="0" r="0" b="0"/>
          <a:pathLst>
            <a:path>
              <a:moveTo>
                <a:pt x="0" y="45720"/>
              </a:moveTo>
              <a:lnTo>
                <a:pt x="0" y="69773"/>
              </a:lnTo>
              <a:lnTo>
                <a:pt x="444813" y="69773"/>
              </a:lnTo>
              <a:lnTo>
                <a:pt x="444813" y="130691"/>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378AB0-D2F2-490D-B151-281EDD5FB8D5}">
      <dsp:nvSpPr>
        <dsp:cNvPr id="0" name=""/>
        <dsp:cNvSpPr/>
      </dsp:nvSpPr>
      <dsp:spPr>
        <a:xfrm>
          <a:off x="7006779" y="2968371"/>
          <a:ext cx="91440" cy="309877"/>
        </a:xfrm>
        <a:custGeom>
          <a:avLst/>
          <a:gdLst/>
          <a:ahLst/>
          <a:cxnLst/>
          <a:rect l="0" t="0" r="0" b="0"/>
          <a:pathLst>
            <a:path>
              <a:moveTo>
                <a:pt x="45720" y="0"/>
              </a:moveTo>
              <a:lnTo>
                <a:pt x="45720" y="309877"/>
              </a:lnTo>
              <a:lnTo>
                <a:pt x="81745" y="309877"/>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B85BB2-3BA2-4EC4-915A-47977DEC2A0B}">
      <dsp:nvSpPr>
        <dsp:cNvPr id="0" name=""/>
        <dsp:cNvSpPr/>
      </dsp:nvSpPr>
      <dsp:spPr>
        <a:xfrm>
          <a:off x="7281573" y="2448133"/>
          <a:ext cx="369742" cy="102054"/>
        </a:xfrm>
        <a:custGeom>
          <a:avLst/>
          <a:gdLst/>
          <a:ahLst/>
          <a:cxnLst/>
          <a:rect l="0" t="0" r="0" b="0"/>
          <a:pathLst>
            <a:path>
              <a:moveTo>
                <a:pt x="369742" y="0"/>
              </a:moveTo>
              <a:lnTo>
                <a:pt x="369742" y="41136"/>
              </a:lnTo>
              <a:lnTo>
                <a:pt x="0" y="41136"/>
              </a:lnTo>
              <a:lnTo>
                <a:pt x="0" y="102054"/>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ED28DE-F075-407F-ABF0-46CC557D3930}">
      <dsp:nvSpPr>
        <dsp:cNvPr id="0" name=""/>
        <dsp:cNvSpPr/>
      </dsp:nvSpPr>
      <dsp:spPr>
        <a:xfrm>
          <a:off x="6298388" y="2946299"/>
          <a:ext cx="91440" cy="856736"/>
        </a:xfrm>
        <a:custGeom>
          <a:avLst/>
          <a:gdLst/>
          <a:ahLst/>
          <a:cxnLst/>
          <a:rect l="0" t="0" r="0" b="0"/>
          <a:pathLst>
            <a:path>
              <a:moveTo>
                <a:pt x="55618" y="0"/>
              </a:moveTo>
              <a:lnTo>
                <a:pt x="45720" y="856736"/>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52504C-6A3A-4AF5-A485-3AD4F2364499}">
      <dsp:nvSpPr>
        <dsp:cNvPr id="0" name=""/>
        <dsp:cNvSpPr/>
      </dsp:nvSpPr>
      <dsp:spPr>
        <a:xfrm>
          <a:off x="6284539" y="2946299"/>
          <a:ext cx="91440" cy="331950"/>
        </a:xfrm>
        <a:custGeom>
          <a:avLst/>
          <a:gdLst/>
          <a:ahLst/>
          <a:cxnLst/>
          <a:rect l="0" t="0" r="0" b="0"/>
          <a:pathLst>
            <a:path>
              <a:moveTo>
                <a:pt x="69467" y="0"/>
              </a:moveTo>
              <a:lnTo>
                <a:pt x="45720" y="331950"/>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EB6A4B-FDAC-4D46-A3BF-2D8D9F5BE1AC}">
      <dsp:nvSpPr>
        <dsp:cNvPr id="0" name=""/>
        <dsp:cNvSpPr/>
      </dsp:nvSpPr>
      <dsp:spPr>
        <a:xfrm>
          <a:off x="6610764" y="2402413"/>
          <a:ext cx="1040551" cy="91440"/>
        </a:xfrm>
        <a:custGeom>
          <a:avLst/>
          <a:gdLst/>
          <a:ahLst/>
          <a:cxnLst/>
          <a:rect l="0" t="0" r="0" b="0"/>
          <a:pathLst>
            <a:path>
              <a:moveTo>
                <a:pt x="1040551" y="45720"/>
              </a:moveTo>
              <a:lnTo>
                <a:pt x="1040551" y="64465"/>
              </a:lnTo>
              <a:lnTo>
                <a:pt x="0" y="64465"/>
              </a:lnTo>
              <a:lnTo>
                <a:pt x="0" y="125383"/>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CB55BC-1C0A-4CE8-A87C-0DF3B35AAD2A}">
      <dsp:nvSpPr>
        <dsp:cNvPr id="0" name=""/>
        <dsp:cNvSpPr/>
      </dsp:nvSpPr>
      <dsp:spPr>
        <a:xfrm>
          <a:off x="5533663" y="2947659"/>
          <a:ext cx="91440" cy="1322303"/>
        </a:xfrm>
        <a:custGeom>
          <a:avLst/>
          <a:gdLst/>
          <a:ahLst/>
          <a:cxnLst/>
          <a:rect l="0" t="0" r="0" b="0"/>
          <a:pathLst>
            <a:path>
              <a:moveTo>
                <a:pt x="45720" y="0"/>
              </a:moveTo>
              <a:lnTo>
                <a:pt x="45720" y="1322303"/>
              </a:lnTo>
              <a:lnTo>
                <a:pt x="122598" y="1322303"/>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B66E61-892E-4D71-9BF9-75D9E150A836}">
      <dsp:nvSpPr>
        <dsp:cNvPr id="0" name=""/>
        <dsp:cNvSpPr/>
      </dsp:nvSpPr>
      <dsp:spPr>
        <a:xfrm>
          <a:off x="5533663" y="2947659"/>
          <a:ext cx="91440" cy="845628"/>
        </a:xfrm>
        <a:custGeom>
          <a:avLst/>
          <a:gdLst/>
          <a:ahLst/>
          <a:cxnLst/>
          <a:rect l="0" t="0" r="0" b="0"/>
          <a:pathLst>
            <a:path>
              <a:moveTo>
                <a:pt x="45720" y="0"/>
              </a:moveTo>
              <a:lnTo>
                <a:pt x="45720" y="845628"/>
              </a:lnTo>
              <a:lnTo>
                <a:pt x="89348" y="845628"/>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E9782C-0B97-40DD-9267-D13CFC6DBCDB}">
      <dsp:nvSpPr>
        <dsp:cNvPr id="0" name=""/>
        <dsp:cNvSpPr/>
      </dsp:nvSpPr>
      <dsp:spPr>
        <a:xfrm>
          <a:off x="5533663" y="2947659"/>
          <a:ext cx="91440" cy="330588"/>
        </a:xfrm>
        <a:custGeom>
          <a:avLst/>
          <a:gdLst/>
          <a:ahLst/>
          <a:cxnLst/>
          <a:rect l="0" t="0" r="0" b="0"/>
          <a:pathLst>
            <a:path>
              <a:moveTo>
                <a:pt x="45720" y="0"/>
              </a:moveTo>
              <a:lnTo>
                <a:pt x="45720" y="330588"/>
              </a:lnTo>
              <a:lnTo>
                <a:pt x="79033" y="330588"/>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AE4712-E5EC-492E-8ABD-1CE801F133C6}">
      <dsp:nvSpPr>
        <dsp:cNvPr id="0" name=""/>
        <dsp:cNvSpPr/>
      </dsp:nvSpPr>
      <dsp:spPr>
        <a:xfrm>
          <a:off x="5835570" y="2448133"/>
          <a:ext cx="1815745" cy="98979"/>
        </a:xfrm>
        <a:custGeom>
          <a:avLst/>
          <a:gdLst/>
          <a:ahLst/>
          <a:cxnLst/>
          <a:rect l="0" t="0" r="0" b="0"/>
          <a:pathLst>
            <a:path>
              <a:moveTo>
                <a:pt x="1815745" y="0"/>
              </a:moveTo>
              <a:lnTo>
                <a:pt x="1815745" y="38062"/>
              </a:lnTo>
              <a:lnTo>
                <a:pt x="0" y="38062"/>
              </a:lnTo>
              <a:lnTo>
                <a:pt x="0" y="98979"/>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4E786C-4CC5-4DDC-9377-75217206BDBD}">
      <dsp:nvSpPr>
        <dsp:cNvPr id="0" name=""/>
        <dsp:cNvSpPr/>
      </dsp:nvSpPr>
      <dsp:spPr>
        <a:xfrm>
          <a:off x="5152298" y="881583"/>
          <a:ext cx="2499017" cy="1073527"/>
        </a:xfrm>
        <a:custGeom>
          <a:avLst/>
          <a:gdLst/>
          <a:ahLst/>
          <a:cxnLst/>
          <a:rect l="0" t="0" r="0" b="0"/>
          <a:pathLst>
            <a:path>
              <a:moveTo>
                <a:pt x="0" y="0"/>
              </a:moveTo>
              <a:lnTo>
                <a:pt x="0" y="1012609"/>
              </a:lnTo>
              <a:lnTo>
                <a:pt x="2499017" y="1012609"/>
              </a:lnTo>
              <a:lnTo>
                <a:pt x="2499017" y="1073527"/>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B8BDE2-7698-4B9F-839C-79CF395A1C39}">
      <dsp:nvSpPr>
        <dsp:cNvPr id="0" name=""/>
        <dsp:cNvSpPr/>
      </dsp:nvSpPr>
      <dsp:spPr>
        <a:xfrm>
          <a:off x="2679379" y="2452832"/>
          <a:ext cx="2263531" cy="121835"/>
        </a:xfrm>
        <a:custGeom>
          <a:avLst/>
          <a:gdLst/>
          <a:ahLst/>
          <a:cxnLst/>
          <a:rect l="0" t="0" r="0" b="0"/>
          <a:pathLst>
            <a:path>
              <a:moveTo>
                <a:pt x="0" y="0"/>
              </a:moveTo>
              <a:lnTo>
                <a:pt x="0" y="60917"/>
              </a:lnTo>
              <a:lnTo>
                <a:pt x="2263531" y="60917"/>
              </a:lnTo>
              <a:lnTo>
                <a:pt x="2263531" y="121835"/>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8DEB1C-9339-4EDE-B118-D82B0A96AB41}">
      <dsp:nvSpPr>
        <dsp:cNvPr id="0" name=""/>
        <dsp:cNvSpPr/>
      </dsp:nvSpPr>
      <dsp:spPr>
        <a:xfrm>
          <a:off x="2679379" y="2452832"/>
          <a:ext cx="1546171" cy="121835"/>
        </a:xfrm>
        <a:custGeom>
          <a:avLst/>
          <a:gdLst/>
          <a:ahLst/>
          <a:cxnLst/>
          <a:rect l="0" t="0" r="0" b="0"/>
          <a:pathLst>
            <a:path>
              <a:moveTo>
                <a:pt x="0" y="0"/>
              </a:moveTo>
              <a:lnTo>
                <a:pt x="0" y="60917"/>
              </a:lnTo>
              <a:lnTo>
                <a:pt x="1546171" y="60917"/>
              </a:lnTo>
              <a:lnTo>
                <a:pt x="1546171" y="121835"/>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25670C-576E-4C5B-8497-6F09B5AD7803}">
      <dsp:nvSpPr>
        <dsp:cNvPr id="0" name=""/>
        <dsp:cNvSpPr/>
      </dsp:nvSpPr>
      <dsp:spPr>
        <a:xfrm>
          <a:off x="3309942" y="2921737"/>
          <a:ext cx="110496" cy="194290"/>
        </a:xfrm>
        <a:custGeom>
          <a:avLst/>
          <a:gdLst/>
          <a:ahLst/>
          <a:cxnLst/>
          <a:rect l="0" t="0" r="0" b="0"/>
          <a:pathLst>
            <a:path>
              <a:moveTo>
                <a:pt x="0" y="0"/>
              </a:moveTo>
              <a:lnTo>
                <a:pt x="0" y="194290"/>
              </a:lnTo>
              <a:lnTo>
                <a:pt x="110496" y="194290"/>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FC9040-09EB-43F9-BF5F-8627B3B23481}">
      <dsp:nvSpPr>
        <dsp:cNvPr id="0" name=""/>
        <dsp:cNvSpPr/>
      </dsp:nvSpPr>
      <dsp:spPr>
        <a:xfrm>
          <a:off x="2679379" y="2452832"/>
          <a:ext cx="847599" cy="121835"/>
        </a:xfrm>
        <a:custGeom>
          <a:avLst/>
          <a:gdLst/>
          <a:ahLst/>
          <a:cxnLst/>
          <a:rect l="0" t="0" r="0" b="0"/>
          <a:pathLst>
            <a:path>
              <a:moveTo>
                <a:pt x="0" y="0"/>
              </a:moveTo>
              <a:lnTo>
                <a:pt x="0" y="60917"/>
              </a:lnTo>
              <a:lnTo>
                <a:pt x="847599" y="60917"/>
              </a:lnTo>
              <a:lnTo>
                <a:pt x="847599" y="121835"/>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10F08F-AB75-4954-A63F-9A8763EA7338}">
      <dsp:nvSpPr>
        <dsp:cNvPr id="0" name=""/>
        <dsp:cNvSpPr/>
      </dsp:nvSpPr>
      <dsp:spPr>
        <a:xfrm>
          <a:off x="2542895" y="2971295"/>
          <a:ext cx="98492" cy="1090720"/>
        </a:xfrm>
        <a:custGeom>
          <a:avLst/>
          <a:gdLst/>
          <a:ahLst/>
          <a:cxnLst/>
          <a:rect l="0" t="0" r="0" b="0"/>
          <a:pathLst>
            <a:path>
              <a:moveTo>
                <a:pt x="0" y="0"/>
              </a:moveTo>
              <a:lnTo>
                <a:pt x="0" y="1090720"/>
              </a:lnTo>
              <a:lnTo>
                <a:pt x="98492" y="1090720"/>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8DFB43-C1EB-4464-A247-33D1DE6D4CA3}">
      <dsp:nvSpPr>
        <dsp:cNvPr id="0" name=""/>
        <dsp:cNvSpPr/>
      </dsp:nvSpPr>
      <dsp:spPr>
        <a:xfrm>
          <a:off x="2542895" y="2971295"/>
          <a:ext cx="98492" cy="678799"/>
        </a:xfrm>
        <a:custGeom>
          <a:avLst/>
          <a:gdLst/>
          <a:ahLst/>
          <a:cxnLst/>
          <a:rect l="0" t="0" r="0" b="0"/>
          <a:pathLst>
            <a:path>
              <a:moveTo>
                <a:pt x="0" y="0"/>
              </a:moveTo>
              <a:lnTo>
                <a:pt x="0" y="678799"/>
              </a:lnTo>
              <a:lnTo>
                <a:pt x="98492" y="678799"/>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C12873-5BED-4A1B-89EC-182A03CBC920}">
      <dsp:nvSpPr>
        <dsp:cNvPr id="0" name=""/>
        <dsp:cNvSpPr/>
      </dsp:nvSpPr>
      <dsp:spPr>
        <a:xfrm>
          <a:off x="2542895" y="2971295"/>
          <a:ext cx="98492" cy="266878"/>
        </a:xfrm>
        <a:custGeom>
          <a:avLst/>
          <a:gdLst/>
          <a:ahLst/>
          <a:cxnLst/>
          <a:rect l="0" t="0" r="0" b="0"/>
          <a:pathLst>
            <a:path>
              <a:moveTo>
                <a:pt x="0" y="0"/>
              </a:moveTo>
              <a:lnTo>
                <a:pt x="0" y="266878"/>
              </a:lnTo>
              <a:lnTo>
                <a:pt x="98492" y="266878"/>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6090A7-7BE1-4E94-BF83-0B2BB9B29EE9}">
      <dsp:nvSpPr>
        <dsp:cNvPr id="0" name=""/>
        <dsp:cNvSpPr/>
      </dsp:nvSpPr>
      <dsp:spPr>
        <a:xfrm>
          <a:off x="2679379" y="2452832"/>
          <a:ext cx="126160" cy="121835"/>
        </a:xfrm>
        <a:custGeom>
          <a:avLst/>
          <a:gdLst/>
          <a:ahLst/>
          <a:cxnLst/>
          <a:rect l="0" t="0" r="0" b="0"/>
          <a:pathLst>
            <a:path>
              <a:moveTo>
                <a:pt x="0" y="0"/>
              </a:moveTo>
              <a:lnTo>
                <a:pt x="0" y="60917"/>
              </a:lnTo>
              <a:lnTo>
                <a:pt x="126160" y="60917"/>
              </a:lnTo>
              <a:lnTo>
                <a:pt x="126160" y="121835"/>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F91376-0863-4CD0-B039-51FB57A45B57}">
      <dsp:nvSpPr>
        <dsp:cNvPr id="0" name=""/>
        <dsp:cNvSpPr/>
      </dsp:nvSpPr>
      <dsp:spPr>
        <a:xfrm>
          <a:off x="1688566" y="3027958"/>
          <a:ext cx="111138" cy="1914562"/>
        </a:xfrm>
        <a:custGeom>
          <a:avLst/>
          <a:gdLst/>
          <a:ahLst/>
          <a:cxnLst/>
          <a:rect l="0" t="0" r="0" b="0"/>
          <a:pathLst>
            <a:path>
              <a:moveTo>
                <a:pt x="0" y="0"/>
              </a:moveTo>
              <a:lnTo>
                <a:pt x="0" y="1914562"/>
              </a:lnTo>
              <a:lnTo>
                <a:pt x="111138" y="1914562"/>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82D6F9-E2AC-4B15-A955-C74B3645358C}">
      <dsp:nvSpPr>
        <dsp:cNvPr id="0" name=""/>
        <dsp:cNvSpPr/>
      </dsp:nvSpPr>
      <dsp:spPr>
        <a:xfrm>
          <a:off x="1688566" y="3027958"/>
          <a:ext cx="96442" cy="1502641"/>
        </a:xfrm>
        <a:custGeom>
          <a:avLst/>
          <a:gdLst/>
          <a:ahLst/>
          <a:cxnLst/>
          <a:rect l="0" t="0" r="0" b="0"/>
          <a:pathLst>
            <a:path>
              <a:moveTo>
                <a:pt x="0" y="0"/>
              </a:moveTo>
              <a:lnTo>
                <a:pt x="0" y="1502641"/>
              </a:lnTo>
              <a:lnTo>
                <a:pt x="96442" y="1502641"/>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6137F6-E2C6-4121-A7A7-91082FAD8909}">
      <dsp:nvSpPr>
        <dsp:cNvPr id="0" name=""/>
        <dsp:cNvSpPr/>
      </dsp:nvSpPr>
      <dsp:spPr>
        <a:xfrm>
          <a:off x="1688566" y="3027958"/>
          <a:ext cx="111138" cy="1090720"/>
        </a:xfrm>
        <a:custGeom>
          <a:avLst/>
          <a:gdLst/>
          <a:ahLst/>
          <a:cxnLst/>
          <a:rect l="0" t="0" r="0" b="0"/>
          <a:pathLst>
            <a:path>
              <a:moveTo>
                <a:pt x="0" y="0"/>
              </a:moveTo>
              <a:lnTo>
                <a:pt x="0" y="1090720"/>
              </a:lnTo>
              <a:lnTo>
                <a:pt x="111138" y="1090720"/>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BD27E8-53BA-43B5-9C14-4AD69BB070B6}">
      <dsp:nvSpPr>
        <dsp:cNvPr id="0" name=""/>
        <dsp:cNvSpPr/>
      </dsp:nvSpPr>
      <dsp:spPr>
        <a:xfrm>
          <a:off x="1688566" y="3027958"/>
          <a:ext cx="111138" cy="678799"/>
        </a:xfrm>
        <a:custGeom>
          <a:avLst/>
          <a:gdLst/>
          <a:ahLst/>
          <a:cxnLst/>
          <a:rect l="0" t="0" r="0" b="0"/>
          <a:pathLst>
            <a:path>
              <a:moveTo>
                <a:pt x="0" y="0"/>
              </a:moveTo>
              <a:lnTo>
                <a:pt x="0" y="678799"/>
              </a:lnTo>
              <a:lnTo>
                <a:pt x="111138" y="678799"/>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0762BD-0CE8-421E-8A30-51AE29927334}">
      <dsp:nvSpPr>
        <dsp:cNvPr id="0" name=""/>
        <dsp:cNvSpPr/>
      </dsp:nvSpPr>
      <dsp:spPr>
        <a:xfrm>
          <a:off x="1688566" y="3027958"/>
          <a:ext cx="111138" cy="266878"/>
        </a:xfrm>
        <a:custGeom>
          <a:avLst/>
          <a:gdLst/>
          <a:ahLst/>
          <a:cxnLst/>
          <a:rect l="0" t="0" r="0" b="0"/>
          <a:pathLst>
            <a:path>
              <a:moveTo>
                <a:pt x="0" y="0"/>
              </a:moveTo>
              <a:lnTo>
                <a:pt x="0" y="266878"/>
              </a:lnTo>
              <a:lnTo>
                <a:pt x="111138" y="266878"/>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9CDAC5-1DE7-41F8-9233-C21485B86608}">
      <dsp:nvSpPr>
        <dsp:cNvPr id="0" name=""/>
        <dsp:cNvSpPr/>
      </dsp:nvSpPr>
      <dsp:spPr>
        <a:xfrm>
          <a:off x="1984936" y="2452832"/>
          <a:ext cx="694443" cy="121835"/>
        </a:xfrm>
        <a:custGeom>
          <a:avLst/>
          <a:gdLst/>
          <a:ahLst/>
          <a:cxnLst/>
          <a:rect l="0" t="0" r="0" b="0"/>
          <a:pathLst>
            <a:path>
              <a:moveTo>
                <a:pt x="694443" y="0"/>
              </a:moveTo>
              <a:lnTo>
                <a:pt x="694443" y="60917"/>
              </a:lnTo>
              <a:lnTo>
                <a:pt x="0" y="60917"/>
              </a:lnTo>
              <a:lnTo>
                <a:pt x="0" y="121835"/>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DFD41B-BB3E-4CA7-9162-1A2993F3FDFD}">
      <dsp:nvSpPr>
        <dsp:cNvPr id="0" name=""/>
        <dsp:cNvSpPr/>
      </dsp:nvSpPr>
      <dsp:spPr>
        <a:xfrm>
          <a:off x="899774" y="2985771"/>
          <a:ext cx="91440" cy="1502641"/>
        </a:xfrm>
        <a:custGeom>
          <a:avLst/>
          <a:gdLst/>
          <a:ahLst/>
          <a:cxnLst/>
          <a:rect l="0" t="0" r="0" b="0"/>
          <a:pathLst>
            <a:path>
              <a:moveTo>
                <a:pt x="45720" y="0"/>
              </a:moveTo>
              <a:lnTo>
                <a:pt x="45720" y="1502641"/>
              </a:lnTo>
              <a:lnTo>
                <a:pt x="136910" y="1502641"/>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818D01-152D-49F7-A934-CA78463D210B}">
      <dsp:nvSpPr>
        <dsp:cNvPr id="0" name=""/>
        <dsp:cNvSpPr/>
      </dsp:nvSpPr>
      <dsp:spPr>
        <a:xfrm>
          <a:off x="899774" y="2985771"/>
          <a:ext cx="91440" cy="1090720"/>
        </a:xfrm>
        <a:custGeom>
          <a:avLst/>
          <a:gdLst/>
          <a:ahLst/>
          <a:cxnLst/>
          <a:rect l="0" t="0" r="0" b="0"/>
          <a:pathLst>
            <a:path>
              <a:moveTo>
                <a:pt x="45720" y="0"/>
              </a:moveTo>
              <a:lnTo>
                <a:pt x="45720" y="1090720"/>
              </a:lnTo>
              <a:lnTo>
                <a:pt x="136910" y="1090720"/>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186306-2803-43B2-A7D0-D1E86F610694}">
      <dsp:nvSpPr>
        <dsp:cNvPr id="0" name=""/>
        <dsp:cNvSpPr/>
      </dsp:nvSpPr>
      <dsp:spPr>
        <a:xfrm>
          <a:off x="899774" y="2985771"/>
          <a:ext cx="91440" cy="678799"/>
        </a:xfrm>
        <a:custGeom>
          <a:avLst/>
          <a:gdLst/>
          <a:ahLst/>
          <a:cxnLst/>
          <a:rect l="0" t="0" r="0" b="0"/>
          <a:pathLst>
            <a:path>
              <a:moveTo>
                <a:pt x="45720" y="0"/>
              </a:moveTo>
              <a:lnTo>
                <a:pt x="45720" y="678799"/>
              </a:lnTo>
              <a:lnTo>
                <a:pt x="136910" y="678799"/>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B6D421-37C2-4015-ADF9-BC3A8B5AF12C}">
      <dsp:nvSpPr>
        <dsp:cNvPr id="0" name=""/>
        <dsp:cNvSpPr/>
      </dsp:nvSpPr>
      <dsp:spPr>
        <a:xfrm>
          <a:off x="899774" y="2985771"/>
          <a:ext cx="91440" cy="266878"/>
        </a:xfrm>
        <a:custGeom>
          <a:avLst/>
          <a:gdLst/>
          <a:ahLst/>
          <a:cxnLst/>
          <a:rect l="0" t="0" r="0" b="0"/>
          <a:pathLst>
            <a:path>
              <a:moveTo>
                <a:pt x="45720" y="0"/>
              </a:moveTo>
              <a:lnTo>
                <a:pt x="45720" y="266878"/>
              </a:lnTo>
              <a:lnTo>
                <a:pt x="136910" y="266878"/>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8A3498-D5FA-4A95-8E5C-FF65AAD144D9}">
      <dsp:nvSpPr>
        <dsp:cNvPr id="0" name=""/>
        <dsp:cNvSpPr/>
      </dsp:nvSpPr>
      <dsp:spPr>
        <a:xfrm>
          <a:off x="1188669" y="2452832"/>
          <a:ext cx="1490709" cy="121835"/>
        </a:xfrm>
        <a:custGeom>
          <a:avLst/>
          <a:gdLst/>
          <a:ahLst/>
          <a:cxnLst/>
          <a:rect l="0" t="0" r="0" b="0"/>
          <a:pathLst>
            <a:path>
              <a:moveTo>
                <a:pt x="1490709" y="0"/>
              </a:moveTo>
              <a:lnTo>
                <a:pt x="1490709" y="60917"/>
              </a:lnTo>
              <a:lnTo>
                <a:pt x="0" y="60917"/>
              </a:lnTo>
              <a:lnTo>
                <a:pt x="0" y="121835"/>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7C65CE-39AB-4444-BFA8-331E6C20428B}">
      <dsp:nvSpPr>
        <dsp:cNvPr id="0" name=""/>
        <dsp:cNvSpPr/>
      </dsp:nvSpPr>
      <dsp:spPr>
        <a:xfrm>
          <a:off x="444314" y="2452832"/>
          <a:ext cx="2235065" cy="121835"/>
        </a:xfrm>
        <a:custGeom>
          <a:avLst/>
          <a:gdLst/>
          <a:ahLst/>
          <a:cxnLst/>
          <a:rect l="0" t="0" r="0" b="0"/>
          <a:pathLst>
            <a:path>
              <a:moveTo>
                <a:pt x="2235065" y="0"/>
              </a:moveTo>
              <a:lnTo>
                <a:pt x="2235065" y="60917"/>
              </a:lnTo>
              <a:lnTo>
                <a:pt x="0" y="60917"/>
              </a:lnTo>
              <a:lnTo>
                <a:pt x="0" y="121835"/>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4F6EEA-5CC3-4AA6-8679-C1F1D52DBE3F}">
      <dsp:nvSpPr>
        <dsp:cNvPr id="0" name=""/>
        <dsp:cNvSpPr/>
      </dsp:nvSpPr>
      <dsp:spPr>
        <a:xfrm>
          <a:off x="2679379" y="881583"/>
          <a:ext cx="2472918" cy="1050874"/>
        </a:xfrm>
        <a:custGeom>
          <a:avLst/>
          <a:gdLst/>
          <a:ahLst/>
          <a:cxnLst/>
          <a:rect l="0" t="0" r="0" b="0"/>
          <a:pathLst>
            <a:path>
              <a:moveTo>
                <a:pt x="2472918" y="0"/>
              </a:moveTo>
              <a:lnTo>
                <a:pt x="2472918" y="989956"/>
              </a:lnTo>
              <a:lnTo>
                <a:pt x="0" y="989956"/>
              </a:lnTo>
              <a:lnTo>
                <a:pt x="0" y="1050874"/>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47F782-2F56-4718-B8C5-FC67E9E8A474}">
      <dsp:nvSpPr>
        <dsp:cNvPr id="0" name=""/>
        <dsp:cNvSpPr/>
      </dsp:nvSpPr>
      <dsp:spPr>
        <a:xfrm>
          <a:off x="3278008" y="0"/>
          <a:ext cx="3748578" cy="881583"/>
        </a:xfrm>
        <a:prstGeom prst="rect">
          <a:avLst/>
        </a:prstGeom>
        <a:solidFill>
          <a:schemeClr val="accent1">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sv-SE" sz="1600" b="1" kern="1200" dirty="0">
              <a:solidFill>
                <a:sysClr val="windowText" lastClr="000000"/>
              </a:solidFill>
            </a:rPr>
            <a:t>Dalarnas </a:t>
          </a:r>
          <a:r>
            <a:rPr lang="sv-SE" sz="1600" b="1" kern="1200" dirty="0" smtClean="0">
              <a:solidFill>
                <a:sysClr val="windowText" lastClr="000000"/>
              </a:solidFill>
            </a:rPr>
            <a:t>Hjälpmedelscenter </a:t>
          </a:r>
          <a:r>
            <a:rPr lang="sv-SE" sz="1600" b="0" kern="1200" dirty="0" smtClean="0">
              <a:solidFill>
                <a:sysClr val="windowText" lastClr="000000"/>
              </a:solidFill>
            </a:rPr>
            <a:t>(DHC</a:t>
          </a:r>
          <a:r>
            <a:rPr lang="sv-SE" sz="1600" b="0" kern="1200" dirty="0">
              <a:solidFill>
                <a:sysClr val="windowText" lastClr="000000"/>
              </a:solidFill>
            </a:rPr>
            <a:t>)</a:t>
          </a:r>
          <a:br>
            <a:rPr lang="sv-SE" sz="1600" b="0" kern="1200" dirty="0">
              <a:solidFill>
                <a:sysClr val="windowText" lastClr="000000"/>
              </a:solidFill>
            </a:rPr>
          </a:br>
          <a:r>
            <a:rPr lang="sv-SE" sz="1600" b="0" kern="1200" dirty="0">
              <a:solidFill>
                <a:sysClr val="windowText" lastClr="000000"/>
              </a:solidFill>
            </a:rPr>
            <a:t>Region Dalarna</a:t>
          </a:r>
        </a:p>
      </dsp:txBody>
      <dsp:txXfrm>
        <a:off x="3278008" y="0"/>
        <a:ext cx="3748578" cy="881583"/>
      </dsp:txXfrm>
    </dsp:sp>
    <dsp:sp modelId="{6E4CC702-B4F9-4B79-B00B-588E5D09BFBE}">
      <dsp:nvSpPr>
        <dsp:cNvPr id="0" name=""/>
        <dsp:cNvSpPr/>
      </dsp:nvSpPr>
      <dsp:spPr>
        <a:xfrm>
          <a:off x="385612" y="1932457"/>
          <a:ext cx="4587534" cy="520375"/>
        </a:xfrm>
        <a:prstGeom prst="rect">
          <a:avLst/>
        </a:prstGeom>
        <a:solidFill>
          <a:schemeClr val="accent1">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sv-SE" sz="1200" kern="1200" dirty="0">
              <a:solidFill>
                <a:sysClr val="windowText" lastClr="000000"/>
              </a:solidFill>
            </a:rPr>
            <a:t>Hjälpmedel Dalarna /Hjälpmedelscentral (FV86)</a:t>
          </a:r>
        </a:p>
        <a:p>
          <a:pPr lvl="0" algn="ctr" defTabSz="533400">
            <a:lnSpc>
              <a:spcPct val="90000"/>
            </a:lnSpc>
            <a:spcBef>
              <a:spcPct val="0"/>
            </a:spcBef>
            <a:spcAft>
              <a:spcPct val="35000"/>
            </a:spcAft>
          </a:pPr>
          <a:r>
            <a:rPr lang="sv-SE" sz="1200" kern="1200" dirty="0">
              <a:solidFill>
                <a:sysClr val="windowText" lastClr="000000"/>
              </a:solidFill>
            </a:rPr>
            <a:t> Hjälpmedelsnämnden Dalarna</a:t>
          </a:r>
        </a:p>
      </dsp:txBody>
      <dsp:txXfrm>
        <a:off x="385612" y="1932457"/>
        <a:ext cx="4587534" cy="520375"/>
      </dsp:txXfrm>
    </dsp:sp>
    <dsp:sp modelId="{74190D13-B671-4D97-9B14-020F97167E0E}">
      <dsp:nvSpPr>
        <dsp:cNvPr id="0" name=""/>
        <dsp:cNvSpPr/>
      </dsp:nvSpPr>
      <dsp:spPr>
        <a:xfrm>
          <a:off x="125763" y="2574668"/>
          <a:ext cx="637102" cy="417623"/>
        </a:xfrm>
        <a:prstGeom prst="rect">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dirty="0">
              <a:solidFill>
                <a:sysClr val="windowText" lastClr="000000"/>
              </a:solidFill>
            </a:rPr>
            <a:t>Kundservice</a:t>
          </a:r>
          <a:r>
            <a:rPr lang="sv-SE" sz="800" kern="1200" dirty="0">
              <a:solidFill>
                <a:sysClr val="windowText" lastClr="000000"/>
              </a:solidFill>
            </a:rPr>
            <a:t> </a:t>
          </a:r>
          <a:r>
            <a:rPr lang="sv-SE" sz="800" b="0" kern="1200" dirty="0">
              <a:solidFill>
                <a:sysClr val="windowText" lastClr="000000"/>
              </a:solidFill>
            </a:rPr>
            <a:t>Borlänge</a:t>
          </a:r>
        </a:p>
      </dsp:txBody>
      <dsp:txXfrm>
        <a:off x="125763" y="2574668"/>
        <a:ext cx="637102" cy="417623"/>
      </dsp:txXfrm>
    </dsp:sp>
    <dsp:sp modelId="{D25DDB0C-82F9-4086-AC1D-C7EEB2F6A609}">
      <dsp:nvSpPr>
        <dsp:cNvPr id="0" name=""/>
        <dsp:cNvSpPr/>
      </dsp:nvSpPr>
      <dsp:spPr>
        <a:xfrm>
          <a:off x="884701" y="2574668"/>
          <a:ext cx="607937" cy="411102"/>
        </a:xfrm>
        <a:prstGeom prst="rect">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dirty="0" smtClean="0">
              <a:solidFill>
                <a:sysClr val="windowText" lastClr="000000"/>
              </a:solidFill>
            </a:rPr>
            <a:t>Teknisk Service </a:t>
          </a:r>
          <a:r>
            <a:rPr lang="sv-SE" sz="800" b="0" kern="1200" dirty="0" smtClean="0">
              <a:solidFill>
                <a:sysClr val="windowText" lastClr="000000"/>
              </a:solidFill>
            </a:rPr>
            <a:t>Borlänge</a:t>
          </a:r>
          <a:endParaRPr lang="sv-SE" sz="800" b="0" kern="1200" dirty="0">
            <a:solidFill>
              <a:sysClr val="windowText" lastClr="000000"/>
            </a:solidFill>
          </a:endParaRPr>
        </a:p>
      </dsp:txBody>
      <dsp:txXfrm>
        <a:off x="884701" y="2574668"/>
        <a:ext cx="607937" cy="411102"/>
      </dsp:txXfrm>
    </dsp:sp>
    <dsp:sp modelId="{5F689AD8-3F4E-4F06-87D6-1469BE7C81F1}">
      <dsp:nvSpPr>
        <dsp:cNvPr id="0" name=""/>
        <dsp:cNvSpPr/>
      </dsp:nvSpPr>
      <dsp:spPr>
        <a:xfrm>
          <a:off x="1036685" y="3107607"/>
          <a:ext cx="580170" cy="290085"/>
        </a:xfrm>
        <a:prstGeom prst="rect">
          <a:avLst/>
        </a:prstGeom>
        <a:solidFill>
          <a:schemeClr val="accent1">
            <a:alpha val="3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dirty="0" smtClean="0">
              <a:solidFill>
                <a:sysClr val="windowText" lastClr="000000"/>
              </a:solidFill>
            </a:rPr>
            <a:t>Filial </a:t>
          </a:r>
          <a:r>
            <a:rPr lang="sv-SE" sz="800" kern="1200" dirty="0">
              <a:solidFill>
                <a:sysClr val="windowText" lastClr="000000"/>
              </a:solidFill>
            </a:rPr>
            <a:t>Avesta</a:t>
          </a:r>
        </a:p>
      </dsp:txBody>
      <dsp:txXfrm>
        <a:off x="1036685" y="3107607"/>
        <a:ext cx="580170" cy="290085"/>
      </dsp:txXfrm>
    </dsp:sp>
    <dsp:sp modelId="{7F26DEB1-055C-409C-B330-CC45B6D26F8B}">
      <dsp:nvSpPr>
        <dsp:cNvPr id="0" name=""/>
        <dsp:cNvSpPr/>
      </dsp:nvSpPr>
      <dsp:spPr>
        <a:xfrm>
          <a:off x="1036685" y="3519527"/>
          <a:ext cx="580170" cy="290085"/>
        </a:xfrm>
        <a:prstGeom prst="rect">
          <a:avLst/>
        </a:prstGeom>
        <a:solidFill>
          <a:schemeClr val="accent1">
            <a:alpha val="3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dirty="0" smtClean="0">
              <a:solidFill>
                <a:sysClr val="windowText" lastClr="000000"/>
              </a:solidFill>
            </a:rPr>
            <a:t>Filial Falun</a:t>
          </a:r>
          <a:endParaRPr lang="sv-SE" sz="800" kern="1200" dirty="0">
            <a:solidFill>
              <a:sysClr val="windowText" lastClr="000000"/>
            </a:solidFill>
          </a:endParaRPr>
        </a:p>
      </dsp:txBody>
      <dsp:txXfrm>
        <a:off x="1036685" y="3519527"/>
        <a:ext cx="580170" cy="290085"/>
      </dsp:txXfrm>
    </dsp:sp>
    <dsp:sp modelId="{A513DBDD-D757-4BB0-A211-0161278B6306}">
      <dsp:nvSpPr>
        <dsp:cNvPr id="0" name=""/>
        <dsp:cNvSpPr/>
      </dsp:nvSpPr>
      <dsp:spPr>
        <a:xfrm>
          <a:off x="1036685" y="3931448"/>
          <a:ext cx="580170" cy="290085"/>
        </a:xfrm>
        <a:prstGeom prst="rect">
          <a:avLst/>
        </a:prstGeom>
        <a:solidFill>
          <a:schemeClr val="accent1">
            <a:alpha val="3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dirty="0" smtClean="0">
              <a:solidFill>
                <a:sysClr val="windowText" lastClr="000000"/>
              </a:solidFill>
            </a:rPr>
            <a:t>Filial Ludvika</a:t>
          </a:r>
          <a:endParaRPr lang="sv-SE" sz="800" kern="1200" dirty="0">
            <a:solidFill>
              <a:sysClr val="windowText" lastClr="000000"/>
            </a:solidFill>
          </a:endParaRPr>
        </a:p>
      </dsp:txBody>
      <dsp:txXfrm>
        <a:off x="1036685" y="3931448"/>
        <a:ext cx="580170" cy="290085"/>
      </dsp:txXfrm>
    </dsp:sp>
    <dsp:sp modelId="{B8AF7F9A-23A2-429F-82E8-AC48407C470F}">
      <dsp:nvSpPr>
        <dsp:cNvPr id="0" name=""/>
        <dsp:cNvSpPr/>
      </dsp:nvSpPr>
      <dsp:spPr>
        <a:xfrm>
          <a:off x="1036685" y="4343369"/>
          <a:ext cx="580170" cy="290085"/>
        </a:xfrm>
        <a:prstGeom prst="rect">
          <a:avLst/>
        </a:prstGeom>
        <a:solidFill>
          <a:schemeClr val="accent1">
            <a:alpha val="3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dirty="0" smtClean="0">
              <a:solidFill>
                <a:sysClr val="windowText" lastClr="000000"/>
              </a:solidFill>
            </a:rPr>
            <a:t>Filial Mora</a:t>
          </a:r>
          <a:endParaRPr lang="sv-SE" sz="800" kern="1200" dirty="0">
            <a:solidFill>
              <a:sysClr val="windowText" lastClr="000000"/>
            </a:solidFill>
          </a:endParaRPr>
        </a:p>
      </dsp:txBody>
      <dsp:txXfrm>
        <a:off x="1036685" y="4343369"/>
        <a:ext cx="580170" cy="290085"/>
      </dsp:txXfrm>
    </dsp:sp>
    <dsp:sp modelId="{3BE7CA60-734E-4581-BBD6-9A371EAAC4A5}">
      <dsp:nvSpPr>
        <dsp:cNvPr id="0" name=""/>
        <dsp:cNvSpPr/>
      </dsp:nvSpPr>
      <dsp:spPr>
        <a:xfrm>
          <a:off x="1614474" y="2574668"/>
          <a:ext cx="740923" cy="453289"/>
        </a:xfrm>
        <a:prstGeom prst="rect">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dirty="0" smtClean="0">
              <a:solidFill>
                <a:sysClr val="windowText" lastClr="000000"/>
              </a:solidFill>
            </a:rPr>
            <a:t>Logistik &amp; </a:t>
          </a:r>
          <a:br>
            <a:rPr lang="sv-SE" sz="800" b="1" kern="1200" dirty="0" smtClean="0">
              <a:solidFill>
                <a:sysClr val="windowText" lastClr="000000"/>
              </a:solidFill>
            </a:rPr>
          </a:br>
          <a:r>
            <a:rPr lang="sv-SE" sz="800" b="1" kern="1200" dirty="0" smtClean="0">
              <a:solidFill>
                <a:sysClr val="windowText" lastClr="000000"/>
              </a:solidFill>
            </a:rPr>
            <a:t>Inre Service</a:t>
          </a:r>
          <a:br>
            <a:rPr lang="sv-SE" sz="800" b="1" kern="1200" dirty="0" smtClean="0">
              <a:solidFill>
                <a:sysClr val="windowText" lastClr="000000"/>
              </a:solidFill>
            </a:rPr>
          </a:br>
          <a:r>
            <a:rPr lang="sv-SE" sz="800" b="0" kern="1200" dirty="0" smtClean="0">
              <a:solidFill>
                <a:sysClr val="windowText" lastClr="000000"/>
              </a:solidFill>
            </a:rPr>
            <a:t>Falun</a:t>
          </a:r>
          <a:endParaRPr lang="sv-SE" sz="800" b="0" kern="1200" dirty="0">
            <a:solidFill>
              <a:sysClr val="windowText" lastClr="000000"/>
            </a:solidFill>
          </a:endParaRPr>
        </a:p>
      </dsp:txBody>
      <dsp:txXfrm>
        <a:off x="1614474" y="2574668"/>
        <a:ext cx="740923" cy="453289"/>
      </dsp:txXfrm>
    </dsp:sp>
    <dsp:sp modelId="{E424ACD1-3769-419B-BBD5-12E898C9B13B}">
      <dsp:nvSpPr>
        <dsp:cNvPr id="0" name=""/>
        <dsp:cNvSpPr/>
      </dsp:nvSpPr>
      <dsp:spPr>
        <a:xfrm>
          <a:off x="1799705" y="3149794"/>
          <a:ext cx="580170" cy="290085"/>
        </a:xfrm>
        <a:prstGeom prst="rect">
          <a:avLst/>
        </a:prstGeom>
        <a:solidFill>
          <a:schemeClr val="accent1">
            <a:alpha val="3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dirty="0" smtClean="0">
              <a:solidFill>
                <a:sysClr val="windowText" lastClr="000000"/>
              </a:solidFill>
            </a:rPr>
            <a:t>O-förråd Avesta</a:t>
          </a:r>
          <a:endParaRPr lang="sv-SE" sz="800" kern="1200" dirty="0">
            <a:solidFill>
              <a:sysClr val="windowText" lastClr="000000"/>
            </a:solidFill>
          </a:endParaRPr>
        </a:p>
      </dsp:txBody>
      <dsp:txXfrm>
        <a:off x="1799705" y="3149794"/>
        <a:ext cx="580170" cy="290085"/>
      </dsp:txXfrm>
    </dsp:sp>
    <dsp:sp modelId="{0FF4419E-5E3E-407C-BC24-5A6A11CBCCB1}">
      <dsp:nvSpPr>
        <dsp:cNvPr id="0" name=""/>
        <dsp:cNvSpPr/>
      </dsp:nvSpPr>
      <dsp:spPr>
        <a:xfrm>
          <a:off x="1799705" y="3561715"/>
          <a:ext cx="580170" cy="290085"/>
        </a:xfrm>
        <a:prstGeom prst="rect">
          <a:avLst/>
        </a:prstGeom>
        <a:solidFill>
          <a:schemeClr val="accent1">
            <a:alpha val="3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dirty="0" smtClean="0">
              <a:solidFill>
                <a:sysClr val="windowText" lastClr="000000"/>
              </a:solidFill>
            </a:rPr>
            <a:t>O-förråd</a:t>
          </a:r>
          <a:br>
            <a:rPr lang="sv-SE" sz="800" kern="1200" dirty="0" smtClean="0">
              <a:solidFill>
                <a:sysClr val="windowText" lastClr="000000"/>
              </a:solidFill>
            </a:rPr>
          </a:br>
          <a:r>
            <a:rPr lang="sv-SE" sz="800" kern="1200" dirty="0" smtClean="0">
              <a:solidFill>
                <a:sysClr val="windowText" lastClr="000000"/>
              </a:solidFill>
            </a:rPr>
            <a:t>Falun</a:t>
          </a:r>
          <a:endParaRPr lang="sv-SE" sz="800" kern="1200" dirty="0">
            <a:solidFill>
              <a:sysClr val="windowText" lastClr="000000"/>
            </a:solidFill>
          </a:endParaRPr>
        </a:p>
      </dsp:txBody>
      <dsp:txXfrm>
        <a:off x="1799705" y="3561715"/>
        <a:ext cx="580170" cy="290085"/>
      </dsp:txXfrm>
    </dsp:sp>
    <dsp:sp modelId="{23478EF3-D482-45EC-BA9A-ED7893ACACEA}">
      <dsp:nvSpPr>
        <dsp:cNvPr id="0" name=""/>
        <dsp:cNvSpPr/>
      </dsp:nvSpPr>
      <dsp:spPr>
        <a:xfrm>
          <a:off x="1799705" y="3973635"/>
          <a:ext cx="580170" cy="290085"/>
        </a:xfrm>
        <a:prstGeom prst="rect">
          <a:avLst/>
        </a:prstGeom>
        <a:solidFill>
          <a:schemeClr val="accent1">
            <a:alpha val="3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dirty="0" smtClean="0">
              <a:solidFill>
                <a:sysClr val="windowText" lastClr="000000"/>
              </a:solidFill>
            </a:rPr>
            <a:t>O-förråd Falun</a:t>
          </a:r>
          <a:endParaRPr lang="sv-SE" sz="800" kern="1200" dirty="0">
            <a:solidFill>
              <a:sysClr val="windowText" lastClr="000000"/>
            </a:solidFill>
          </a:endParaRPr>
        </a:p>
      </dsp:txBody>
      <dsp:txXfrm>
        <a:off x="1799705" y="3973635"/>
        <a:ext cx="580170" cy="290085"/>
      </dsp:txXfrm>
    </dsp:sp>
    <dsp:sp modelId="{8126F8CD-E125-4D70-9576-A73DEFDB8AB4}">
      <dsp:nvSpPr>
        <dsp:cNvPr id="0" name=""/>
        <dsp:cNvSpPr/>
      </dsp:nvSpPr>
      <dsp:spPr>
        <a:xfrm>
          <a:off x="1785009" y="4385556"/>
          <a:ext cx="580170" cy="290085"/>
        </a:xfrm>
        <a:prstGeom prst="rect">
          <a:avLst/>
        </a:prstGeom>
        <a:solidFill>
          <a:schemeClr val="accent1">
            <a:alpha val="3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dirty="0" smtClean="0">
              <a:solidFill>
                <a:sysClr val="windowText" lastClr="000000"/>
              </a:solidFill>
            </a:rPr>
            <a:t>O-förråd</a:t>
          </a:r>
          <a:br>
            <a:rPr lang="sv-SE" sz="800" kern="1200" dirty="0" smtClean="0">
              <a:solidFill>
                <a:sysClr val="windowText" lastClr="000000"/>
              </a:solidFill>
            </a:rPr>
          </a:br>
          <a:r>
            <a:rPr lang="sv-SE" sz="800" kern="1200" dirty="0" smtClean="0">
              <a:solidFill>
                <a:sysClr val="windowText" lastClr="000000"/>
              </a:solidFill>
            </a:rPr>
            <a:t>Ludvika</a:t>
          </a:r>
          <a:endParaRPr lang="sv-SE" sz="800" kern="1200" dirty="0">
            <a:solidFill>
              <a:sysClr val="windowText" lastClr="000000"/>
            </a:solidFill>
          </a:endParaRPr>
        </a:p>
      </dsp:txBody>
      <dsp:txXfrm>
        <a:off x="1785009" y="4385556"/>
        <a:ext cx="580170" cy="290085"/>
      </dsp:txXfrm>
    </dsp:sp>
    <dsp:sp modelId="{D2CB1E6C-27B0-48FF-B3A3-CD42DE8227FF}">
      <dsp:nvSpPr>
        <dsp:cNvPr id="0" name=""/>
        <dsp:cNvSpPr/>
      </dsp:nvSpPr>
      <dsp:spPr>
        <a:xfrm>
          <a:off x="1799705" y="4797477"/>
          <a:ext cx="580170" cy="290085"/>
        </a:xfrm>
        <a:prstGeom prst="rect">
          <a:avLst/>
        </a:prstGeom>
        <a:solidFill>
          <a:schemeClr val="accent1">
            <a:alpha val="3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dirty="0" smtClean="0">
              <a:solidFill>
                <a:sysClr val="windowText" lastClr="000000"/>
              </a:solidFill>
            </a:rPr>
            <a:t>O-förråd Mora</a:t>
          </a:r>
          <a:endParaRPr lang="sv-SE" sz="800" kern="1200" dirty="0">
            <a:solidFill>
              <a:sysClr val="windowText" lastClr="000000"/>
            </a:solidFill>
          </a:endParaRPr>
        </a:p>
      </dsp:txBody>
      <dsp:txXfrm>
        <a:off x="1799705" y="4797477"/>
        <a:ext cx="580170" cy="290085"/>
      </dsp:txXfrm>
    </dsp:sp>
    <dsp:sp modelId="{4516C26A-BCD7-4046-BDD3-12C5925739F2}">
      <dsp:nvSpPr>
        <dsp:cNvPr id="0" name=""/>
        <dsp:cNvSpPr/>
      </dsp:nvSpPr>
      <dsp:spPr>
        <a:xfrm>
          <a:off x="2477233" y="2574668"/>
          <a:ext cx="656613" cy="396627"/>
        </a:xfrm>
        <a:prstGeom prst="rect">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dirty="0" smtClean="0">
              <a:solidFill>
                <a:sysClr val="windowText" lastClr="000000"/>
              </a:solidFill>
            </a:rPr>
            <a:t>Rörelse</a:t>
          </a:r>
          <a:br>
            <a:rPr lang="sv-SE" sz="800" b="1" kern="1200" dirty="0" smtClean="0">
              <a:solidFill>
                <a:sysClr val="windowText" lastClr="000000"/>
              </a:solidFill>
            </a:rPr>
          </a:br>
          <a:r>
            <a:rPr lang="sv-SE" sz="800" kern="1200" dirty="0" smtClean="0">
              <a:solidFill>
                <a:sysClr val="windowText" lastClr="000000"/>
              </a:solidFill>
            </a:rPr>
            <a:t> Falun</a:t>
          </a:r>
          <a:endParaRPr lang="sv-SE" sz="800" kern="1200" dirty="0">
            <a:solidFill>
              <a:sysClr val="windowText" lastClr="000000"/>
            </a:solidFill>
          </a:endParaRPr>
        </a:p>
      </dsp:txBody>
      <dsp:txXfrm>
        <a:off x="2477233" y="2574668"/>
        <a:ext cx="656613" cy="396627"/>
      </dsp:txXfrm>
    </dsp:sp>
    <dsp:sp modelId="{D8EA78F5-926C-4F6F-929F-3597F751E44D}">
      <dsp:nvSpPr>
        <dsp:cNvPr id="0" name=""/>
        <dsp:cNvSpPr/>
      </dsp:nvSpPr>
      <dsp:spPr>
        <a:xfrm>
          <a:off x="2641387" y="3093131"/>
          <a:ext cx="580170" cy="290085"/>
        </a:xfrm>
        <a:prstGeom prst="rect">
          <a:avLst/>
        </a:prstGeom>
        <a:solidFill>
          <a:schemeClr val="accent1">
            <a:alpha val="3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sv-SE" sz="1000" kern="1200" dirty="0" smtClean="0">
              <a:solidFill>
                <a:schemeClr val="tx1"/>
              </a:solidFill>
            </a:rPr>
            <a:t>Filial</a:t>
          </a:r>
          <a:r>
            <a:rPr lang="sv-SE" sz="1000" kern="1200" dirty="0" smtClean="0"/>
            <a:t> </a:t>
          </a:r>
          <a:r>
            <a:rPr lang="sv-SE" sz="800" kern="1200" dirty="0" smtClean="0">
              <a:solidFill>
                <a:schemeClr val="tx1"/>
              </a:solidFill>
            </a:rPr>
            <a:t>Mora</a:t>
          </a:r>
          <a:endParaRPr lang="sv-SE" sz="800" kern="1200" dirty="0">
            <a:solidFill>
              <a:schemeClr val="tx1"/>
            </a:solidFill>
          </a:endParaRPr>
        </a:p>
      </dsp:txBody>
      <dsp:txXfrm>
        <a:off x="2641387" y="3093131"/>
        <a:ext cx="580170" cy="290085"/>
      </dsp:txXfrm>
    </dsp:sp>
    <dsp:sp modelId="{14637EC9-A636-400D-B9FC-992CA64FF281}">
      <dsp:nvSpPr>
        <dsp:cNvPr id="0" name=""/>
        <dsp:cNvSpPr/>
      </dsp:nvSpPr>
      <dsp:spPr>
        <a:xfrm>
          <a:off x="2641387" y="3505052"/>
          <a:ext cx="580170" cy="290085"/>
        </a:xfrm>
        <a:prstGeom prst="rect">
          <a:avLst/>
        </a:prstGeom>
        <a:solidFill>
          <a:schemeClr val="accent1">
            <a:alpha val="3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dirty="0" smtClean="0">
              <a:solidFill>
                <a:schemeClr val="tx1"/>
              </a:solidFill>
            </a:rPr>
            <a:t>Entreprenad</a:t>
          </a:r>
          <a:br>
            <a:rPr lang="sv-SE" sz="800" kern="1200" dirty="0" smtClean="0">
              <a:solidFill>
                <a:schemeClr val="tx1"/>
              </a:solidFill>
            </a:rPr>
          </a:br>
          <a:r>
            <a:rPr lang="sv-SE" sz="800" kern="1200" dirty="0" smtClean="0">
              <a:solidFill>
                <a:schemeClr val="tx1"/>
              </a:solidFill>
            </a:rPr>
            <a:t>INKO</a:t>
          </a:r>
          <a:endParaRPr lang="sv-SE" sz="800" kern="1200" dirty="0">
            <a:solidFill>
              <a:schemeClr val="tx1"/>
            </a:solidFill>
          </a:endParaRPr>
        </a:p>
      </dsp:txBody>
      <dsp:txXfrm>
        <a:off x="2641387" y="3505052"/>
        <a:ext cx="580170" cy="290085"/>
      </dsp:txXfrm>
    </dsp:sp>
    <dsp:sp modelId="{CE29848C-00D2-4891-B48B-1896B97E7D63}">
      <dsp:nvSpPr>
        <dsp:cNvPr id="0" name=""/>
        <dsp:cNvSpPr/>
      </dsp:nvSpPr>
      <dsp:spPr>
        <a:xfrm>
          <a:off x="2641387" y="3916973"/>
          <a:ext cx="580170" cy="290085"/>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dirty="0" smtClean="0">
              <a:solidFill>
                <a:schemeClr val="tx1"/>
              </a:solidFill>
            </a:rPr>
            <a:t>Samhall</a:t>
          </a:r>
          <a:endParaRPr lang="sv-SE" sz="800" kern="1200" dirty="0">
            <a:solidFill>
              <a:schemeClr val="tx1"/>
            </a:solidFill>
          </a:endParaRPr>
        </a:p>
      </dsp:txBody>
      <dsp:txXfrm>
        <a:off x="2641387" y="3916973"/>
        <a:ext cx="580170" cy="290085"/>
      </dsp:txXfrm>
    </dsp:sp>
    <dsp:sp modelId="{8E9622FD-B93B-4808-AD85-CA5D879640B6}">
      <dsp:nvSpPr>
        <dsp:cNvPr id="0" name=""/>
        <dsp:cNvSpPr/>
      </dsp:nvSpPr>
      <dsp:spPr>
        <a:xfrm>
          <a:off x="3255683" y="2574668"/>
          <a:ext cx="542592" cy="347069"/>
        </a:xfrm>
        <a:prstGeom prst="rect">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dirty="0">
              <a:solidFill>
                <a:sysClr val="windowText" lastClr="000000"/>
              </a:solidFill>
            </a:rPr>
            <a:t>*KLOK</a:t>
          </a:r>
          <a:br>
            <a:rPr lang="sv-SE" sz="800" b="1" kern="1200" dirty="0">
              <a:solidFill>
                <a:sysClr val="windowText" lastClr="000000"/>
              </a:solidFill>
            </a:rPr>
          </a:br>
          <a:r>
            <a:rPr lang="sv-SE" sz="800" kern="1200" dirty="0">
              <a:solidFill>
                <a:sysClr val="windowText" lastClr="000000"/>
              </a:solidFill>
            </a:rPr>
            <a:t>Borlänge</a:t>
          </a:r>
        </a:p>
      </dsp:txBody>
      <dsp:txXfrm>
        <a:off x="3255683" y="2574668"/>
        <a:ext cx="542592" cy="347069"/>
      </dsp:txXfrm>
    </dsp:sp>
    <dsp:sp modelId="{91E7817C-3B67-41D5-BFDC-2C8F5A89FC7F}">
      <dsp:nvSpPr>
        <dsp:cNvPr id="0" name=""/>
        <dsp:cNvSpPr/>
      </dsp:nvSpPr>
      <dsp:spPr>
        <a:xfrm>
          <a:off x="3420438" y="2970985"/>
          <a:ext cx="999128" cy="290085"/>
        </a:xfrm>
        <a:prstGeom prst="rect">
          <a:avLst/>
        </a:prstGeom>
        <a:solidFill>
          <a:schemeClr val="accent6">
            <a:lumMod val="40000"/>
            <a:lumOff val="60000"/>
            <a:alpha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sv-SE" sz="1000" kern="1200" dirty="0" smtClean="0">
              <a:solidFill>
                <a:schemeClr val="tx1"/>
              </a:solidFill>
            </a:rPr>
            <a:t>Välfärdsteknik</a:t>
          </a:r>
          <a:endParaRPr lang="sv-SE" sz="1000" kern="1200" dirty="0">
            <a:solidFill>
              <a:schemeClr val="tx1"/>
            </a:solidFill>
          </a:endParaRPr>
        </a:p>
      </dsp:txBody>
      <dsp:txXfrm>
        <a:off x="3420438" y="2970985"/>
        <a:ext cx="999128" cy="290085"/>
      </dsp:txXfrm>
    </dsp:sp>
    <dsp:sp modelId="{CA17C6E2-19F5-4B39-B8F5-982CCC32E492}">
      <dsp:nvSpPr>
        <dsp:cNvPr id="0" name=""/>
        <dsp:cNvSpPr/>
      </dsp:nvSpPr>
      <dsp:spPr>
        <a:xfrm>
          <a:off x="3920111" y="2574668"/>
          <a:ext cx="610878" cy="346297"/>
        </a:xfrm>
        <a:prstGeom prst="rect">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dirty="0">
              <a:solidFill>
                <a:sysClr val="windowText" lastClr="000000"/>
              </a:solidFill>
            </a:rPr>
            <a:t>*PMB</a:t>
          </a:r>
          <a:r>
            <a:rPr lang="sv-SE" sz="800" kern="1200" dirty="0">
              <a:solidFill>
                <a:sysClr val="windowText" lastClr="000000"/>
              </a:solidFill>
            </a:rPr>
            <a:t> Borlänge</a:t>
          </a:r>
        </a:p>
      </dsp:txBody>
      <dsp:txXfrm>
        <a:off x="3920111" y="2574668"/>
        <a:ext cx="610878" cy="346297"/>
      </dsp:txXfrm>
    </dsp:sp>
    <dsp:sp modelId="{FEC45018-DDC7-4330-A10F-263BBD9A2762}">
      <dsp:nvSpPr>
        <dsp:cNvPr id="0" name=""/>
        <dsp:cNvSpPr/>
      </dsp:nvSpPr>
      <dsp:spPr>
        <a:xfrm>
          <a:off x="4652826" y="2574668"/>
          <a:ext cx="580170" cy="361817"/>
        </a:xfrm>
        <a:prstGeom prst="rect">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dirty="0" smtClean="0">
              <a:solidFill>
                <a:schemeClr val="tx1"/>
              </a:solidFill>
            </a:rPr>
            <a:t>Reception</a:t>
          </a:r>
          <a:r>
            <a:rPr lang="sv-SE" sz="800" kern="1200" dirty="0" smtClean="0">
              <a:solidFill>
                <a:schemeClr val="tx1"/>
              </a:solidFill>
            </a:rPr>
            <a:t/>
          </a:r>
          <a:br>
            <a:rPr lang="sv-SE" sz="800" kern="1200" dirty="0" smtClean="0">
              <a:solidFill>
                <a:schemeClr val="tx1"/>
              </a:solidFill>
            </a:rPr>
          </a:br>
          <a:r>
            <a:rPr lang="sv-SE" sz="800" kern="1200" dirty="0" smtClean="0">
              <a:solidFill>
                <a:schemeClr val="tx1"/>
              </a:solidFill>
            </a:rPr>
            <a:t>Borlänge</a:t>
          </a:r>
          <a:endParaRPr lang="sv-SE" sz="800" kern="1200" dirty="0">
            <a:solidFill>
              <a:schemeClr val="tx1"/>
            </a:solidFill>
          </a:endParaRPr>
        </a:p>
      </dsp:txBody>
      <dsp:txXfrm>
        <a:off x="4652826" y="2574668"/>
        <a:ext cx="580170" cy="361817"/>
      </dsp:txXfrm>
    </dsp:sp>
    <dsp:sp modelId="{EE96A239-36E0-4F30-89EA-9ADBB6268296}">
      <dsp:nvSpPr>
        <dsp:cNvPr id="0" name=""/>
        <dsp:cNvSpPr/>
      </dsp:nvSpPr>
      <dsp:spPr>
        <a:xfrm>
          <a:off x="5374388" y="1955110"/>
          <a:ext cx="4553855" cy="493022"/>
        </a:xfrm>
        <a:prstGeom prst="rect">
          <a:avLst/>
        </a:prstGeom>
        <a:solidFill>
          <a:schemeClr val="accent1">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sv-SE" sz="1200" kern="1200" dirty="0">
              <a:solidFill>
                <a:sysClr val="windowText" lastClr="000000"/>
              </a:solidFill>
            </a:rPr>
            <a:t>Hörsel &amp; Syn  Region Dalarna (FV51)</a:t>
          </a:r>
        </a:p>
        <a:p>
          <a:pPr lvl="0" algn="ctr" defTabSz="533400">
            <a:lnSpc>
              <a:spcPct val="90000"/>
            </a:lnSpc>
            <a:spcBef>
              <a:spcPct val="0"/>
            </a:spcBef>
            <a:spcAft>
              <a:spcPct val="35000"/>
            </a:spcAft>
          </a:pPr>
          <a:r>
            <a:rPr lang="sv-SE" sz="1200" kern="1200" dirty="0">
              <a:solidFill>
                <a:sysClr val="windowText" lastClr="000000"/>
              </a:solidFill>
            </a:rPr>
            <a:t>Hälso- &amp; sjukvårdsnämnden</a:t>
          </a:r>
        </a:p>
      </dsp:txBody>
      <dsp:txXfrm>
        <a:off x="5374388" y="1955110"/>
        <a:ext cx="4553855" cy="493022"/>
      </dsp:txXfrm>
    </dsp:sp>
    <dsp:sp modelId="{48B7EAC1-D4AE-4586-A695-E79DE79915B7}">
      <dsp:nvSpPr>
        <dsp:cNvPr id="0" name=""/>
        <dsp:cNvSpPr/>
      </dsp:nvSpPr>
      <dsp:spPr>
        <a:xfrm>
          <a:off x="5515336" y="2547113"/>
          <a:ext cx="640467" cy="400546"/>
        </a:xfrm>
        <a:prstGeom prst="rect">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dirty="0">
              <a:solidFill>
                <a:sysClr val="windowText" lastClr="000000"/>
              </a:solidFill>
            </a:rPr>
            <a:t>Hörcentral </a:t>
          </a:r>
          <a:r>
            <a:rPr lang="sv-SE" sz="800" kern="1200" dirty="0">
              <a:solidFill>
                <a:sysClr val="windowText" lastClr="000000"/>
              </a:solidFill>
            </a:rPr>
            <a:t>Borlänge</a:t>
          </a:r>
        </a:p>
      </dsp:txBody>
      <dsp:txXfrm>
        <a:off x="5515336" y="2547113"/>
        <a:ext cx="640467" cy="400546"/>
      </dsp:txXfrm>
    </dsp:sp>
    <dsp:sp modelId="{82210FFB-DD7D-48FD-98FE-C60C90C3257D}">
      <dsp:nvSpPr>
        <dsp:cNvPr id="0" name=""/>
        <dsp:cNvSpPr/>
      </dsp:nvSpPr>
      <dsp:spPr>
        <a:xfrm>
          <a:off x="5612696" y="3068262"/>
          <a:ext cx="565880" cy="419970"/>
        </a:xfrm>
        <a:prstGeom prst="rect">
          <a:avLst/>
        </a:prstGeom>
        <a:solidFill>
          <a:schemeClr val="accent1">
            <a:alpha val="3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dirty="0">
              <a:solidFill>
                <a:sysClr val="windowText" lastClr="000000"/>
              </a:solidFill>
            </a:rPr>
            <a:t>Hörcentral</a:t>
          </a:r>
          <a:r>
            <a:rPr lang="sv-SE" sz="800" kern="1200" dirty="0">
              <a:solidFill>
                <a:sysClr val="windowText" lastClr="000000"/>
              </a:solidFill>
            </a:rPr>
            <a:t> Falun</a:t>
          </a:r>
        </a:p>
      </dsp:txBody>
      <dsp:txXfrm>
        <a:off x="5612696" y="3068262"/>
        <a:ext cx="565880" cy="419970"/>
      </dsp:txXfrm>
    </dsp:sp>
    <dsp:sp modelId="{6BD8C64F-9C06-4DF5-87EF-51A35090459E}">
      <dsp:nvSpPr>
        <dsp:cNvPr id="0" name=""/>
        <dsp:cNvSpPr/>
      </dsp:nvSpPr>
      <dsp:spPr>
        <a:xfrm>
          <a:off x="5623011" y="3594880"/>
          <a:ext cx="626369" cy="396816"/>
        </a:xfrm>
        <a:prstGeom prst="rect">
          <a:avLst/>
        </a:prstGeom>
        <a:solidFill>
          <a:schemeClr val="accent1">
            <a:alpha val="3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dirty="0">
              <a:solidFill>
                <a:sysClr val="windowText" lastClr="000000"/>
              </a:solidFill>
            </a:rPr>
            <a:t>Ambulerande</a:t>
          </a:r>
          <a:r>
            <a:rPr lang="sv-SE" sz="800" kern="1200" dirty="0">
              <a:solidFill>
                <a:sysClr val="windowText" lastClr="000000"/>
              </a:solidFill>
            </a:rPr>
            <a:t> Ludvika</a:t>
          </a:r>
        </a:p>
      </dsp:txBody>
      <dsp:txXfrm>
        <a:off x="5623011" y="3594880"/>
        <a:ext cx="626369" cy="396816"/>
      </dsp:txXfrm>
    </dsp:sp>
    <dsp:sp modelId="{051028E1-3B7F-4E95-9FBA-3FA781B43A6D}">
      <dsp:nvSpPr>
        <dsp:cNvPr id="0" name=""/>
        <dsp:cNvSpPr/>
      </dsp:nvSpPr>
      <dsp:spPr>
        <a:xfrm>
          <a:off x="5656261" y="4080282"/>
          <a:ext cx="573446" cy="379361"/>
        </a:xfrm>
        <a:prstGeom prst="rect">
          <a:avLst/>
        </a:prstGeom>
        <a:solidFill>
          <a:schemeClr val="accent1">
            <a:alpha val="3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dirty="0">
              <a:solidFill>
                <a:sysClr val="windowText" lastClr="000000"/>
              </a:solidFill>
            </a:rPr>
            <a:t>Hörcentral</a:t>
          </a:r>
          <a:br>
            <a:rPr lang="sv-SE" sz="800" b="1" kern="1200" dirty="0">
              <a:solidFill>
                <a:sysClr val="windowText" lastClr="000000"/>
              </a:solidFill>
            </a:rPr>
          </a:br>
          <a:r>
            <a:rPr lang="sv-SE" sz="800" kern="1200" dirty="0">
              <a:solidFill>
                <a:sysClr val="windowText" lastClr="000000"/>
              </a:solidFill>
            </a:rPr>
            <a:t> Mora</a:t>
          </a:r>
        </a:p>
      </dsp:txBody>
      <dsp:txXfrm>
        <a:off x="5656261" y="4080282"/>
        <a:ext cx="573446" cy="379361"/>
      </dsp:txXfrm>
    </dsp:sp>
    <dsp:sp modelId="{E827EA00-4277-493D-AB70-2FE18A558F11}">
      <dsp:nvSpPr>
        <dsp:cNvPr id="0" name=""/>
        <dsp:cNvSpPr/>
      </dsp:nvSpPr>
      <dsp:spPr>
        <a:xfrm>
          <a:off x="6289817" y="2527796"/>
          <a:ext cx="641894" cy="418502"/>
        </a:xfrm>
        <a:prstGeom prst="rect">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dirty="0">
              <a:solidFill>
                <a:sysClr val="windowText" lastClr="000000"/>
              </a:solidFill>
            </a:rPr>
            <a:t>Teknisk Hörselvård </a:t>
          </a:r>
          <a:br>
            <a:rPr lang="sv-SE" sz="800" b="1" kern="1200" dirty="0">
              <a:solidFill>
                <a:sysClr val="windowText" lastClr="000000"/>
              </a:solidFill>
            </a:rPr>
          </a:br>
          <a:r>
            <a:rPr lang="sv-SE" sz="800" b="0" kern="1200" dirty="0">
              <a:solidFill>
                <a:sysClr val="windowText" lastClr="000000"/>
              </a:solidFill>
            </a:rPr>
            <a:t>Falun</a:t>
          </a:r>
        </a:p>
      </dsp:txBody>
      <dsp:txXfrm>
        <a:off x="6289817" y="2527796"/>
        <a:ext cx="641894" cy="418502"/>
      </dsp:txXfrm>
    </dsp:sp>
    <dsp:sp modelId="{047AC5C2-7D1E-41EF-933F-3C5E48ABF17F}">
      <dsp:nvSpPr>
        <dsp:cNvPr id="0" name=""/>
        <dsp:cNvSpPr/>
      </dsp:nvSpPr>
      <dsp:spPr>
        <a:xfrm>
          <a:off x="6330259" y="3081284"/>
          <a:ext cx="630888" cy="393929"/>
        </a:xfrm>
        <a:prstGeom prst="rect">
          <a:avLst/>
        </a:prstGeom>
        <a:solidFill>
          <a:schemeClr val="accent1">
            <a:alpha val="3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dirty="0">
              <a:solidFill>
                <a:sysClr val="windowText" lastClr="000000"/>
              </a:solidFill>
            </a:rPr>
            <a:t>Teknisk Hörselvård </a:t>
          </a:r>
          <a:br>
            <a:rPr lang="sv-SE" sz="800" kern="1200" dirty="0">
              <a:solidFill>
                <a:sysClr val="windowText" lastClr="000000"/>
              </a:solidFill>
            </a:rPr>
          </a:br>
          <a:r>
            <a:rPr lang="sv-SE" sz="800" kern="1200" dirty="0">
              <a:solidFill>
                <a:sysClr val="windowText" lastClr="000000"/>
              </a:solidFill>
            </a:rPr>
            <a:t>Borlänge</a:t>
          </a:r>
        </a:p>
      </dsp:txBody>
      <dsp:txXfrm>
        <a:off x="6330259" y="3081284"/>
        <a:ext cx="630888" cy="393929"/>
      </dsp:txXfrm>
    </dsp:sp>
    <dsp:sp modelId="{0582C84B-C7D8-47BE-99A8-71F6FE9EF34E}">
      <dsp:nvSpPr>
        <dsp:cNvPr id="0" name=""/>
        <dsp:cNvSpPr/>
      </dsp:nvSpPr>
      <dsp:spPr>
        <a:xfrm>
          <a:off x="6344108" y="3603420"/>
          <a:ext cx="667741" cy="399229"/>
        </a:xfrm>
        <a:prstGeom prst="rect">
          <a:avLst/>
        </a:prstGeom>
        <a:solidFill>
          <a:schemeClr val="accent1">
            <a:alpha val="3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dirty="0">
              <a:solidFill>
                <a:sysClr val="windowText" lastClr="000000"/>
              </a:solidFill>
            </a:rPr>
            <a:t>Ambulerande Mora</a:t>
          </a:r>
        </a:p>
      </dsp:txBody>
      <dsp:txXfrm>
        <a:off x="6344108" y="3603420"/>
        <a:ext cx="667741" cy="399229"/>
      </dsp:txXfrm>
    </dsp:sp>
    <dsp:sp modelId="{0C431AAA-B363-4562-B5DB-E05A25F75F6A}">
      <dsp:nvSpPr>
        <dsp:cNvPr id="0" name=""/>
        <dsp:cNvSpPr/>
      </dsp:nvSpPr>
      <dsp:spPr>
        <a:xfrm>
          <a:off x="6995230" y="2550188"/>
          <a:ext cx="572686" cy="418183"/>
        </a:xfrm>
        <a:prstGeom prst="rect">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dirty="0">
              <a:solidFill>
                <a:sysClr val="windowText" lastClr="000000"/>
              </a:solidFill>
            </a:rPr>
            <a:t>Pedagogisk Hörselvård </a:t>
          </a:r>
          <a:r>
            <a:rPr lang="sv-SE" sz="800" kern="1200" dirty="0">
              <a:solidFill>
                <a:sysClr val="windowText" lastClr="000000"/>
              </a:solidFill>
            </a:rPr>
            <a:t>Borlänge</a:t>
          </a:r>
        </a:p>
      </dsp:txBody>
      <dsp:txXfrm>
        <a:off x="6995230" y="2550188"/>
        <a:ext cx="572686" cy="418183"/>
      </dsp:txXfrm>
    </dsp:sp>
    <dsp:sp modelId="{3F2487EF-BA2A-4DCB-AD6B-DE60C744D5B8}">
      <dsp:nvSpPr>
        <dsp:cNvPr id="0" name=""/>
        <dsp:cNvSpPr/>
      </dsp:nvSpPr>
      <dsp:spPr>
        <a:xfrm>
          <a:off x="7088524" y="3090178"/>
          <a:ext cx="662386" cy="376141"/>
        </a:xfrm>
        <a:prstGeom prst="rect">
          <a:avLst/>
        </a:prstGeom>
        <a:solidFill>
          <a:schemeClr val="accent1">
            <a:alpha val="3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dirty="0">
              <a:solidFill>
                <a:sysClr val="windowText" lastClr="000000"/>
              </a:solidFill>
            </a:rPr>
            <a:t>Ambulerande Mora</a:t>
          </a:r>
        </a:p>
      </dsp:txBody>
      <dsp:txXfrm>
        <a:off x="7088524" y="3090178"/>
        <a:ext cx="662386" cy="376141"/>
      </dsp:txXfrm>
    </dsp:sp>
    <dsp:sp modelId="{0FC6BBD9-A99B-4998-8FA8-743CCF08049B}">
      <dsp:nvSpPr>
        <dsp:cNvPr id="0" name=""/>
        <dsp:cNvSpPr/>
      </dsp:nvSpPr>
      <dsp:spPr>
        <a:xfrm>
          <a:off x="7821175" y="2533104"/>
          <a:ext cx="549908" cy="417673"/>
        </a:xfrm>
        <a:prstGeom prst="rect">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dirty="0">
              <a:solidFill>
                <a:sysClr val="windowText" lastClr="000000"/>
              </a:solidFill>
            </a:rPr>
            <a:t>Syncentral </a:t>
          </a:r>
          <a:r>
            <a:rPr lang="sv-SE" sz="800" kern="1200" dirty="0">
              <a:solidFill>
                <a:sysClr val="windowText" lastClr="000000"/>
              </a:solidFill>
            </a:rPr>
            <a:t>Borlänge</a:t>
          </a:r>
        </a:p>
      </dsp:txBody>
      <dsp:txXfrm>
        <a:off x="7821175" y="2533104"/>
        <a:ext cx="549908" cy="417673"/>
      </dsp:txXfrm>
    </dsp:sp>
    <dsp:sp modelId="{C1CB595D-6004-4B82-9477-36856D9BB0E4}">
      <dsp:nvSpPr>
        <dsp:cNvPr id="0" name=""/>
        <dsp:cNvSpPr/>
      </dsp:nvSpPr>
      <dsp:spPr>
        <a:xfrm>
          <a:off x="7814555" y="3086825"/>
          <a:ext cx="653869" cy="382213"/>
        </a:xfrm>
        <a:prstGeom prst="rect">
          <a:avLst/>
        </a:prstGeom>
        <a:solidFill>
          <a:schemeClr val="accent1">
            <a:alpha val="3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dirty="0">
              <a:solidFill>
                <a:sysClr val="windowText" lastClr="000000"/>
              </a:solidFill>
            </a:rPr>
            <a:t>Ambulerande Mora</a:t>
          </a:r>
        </a:p>
      </dsp:txBody>
      <dsp:txXfrm>
        <a:off x="7814555" y="3086825"/>
        <a:ext cx="653869" cy="382213"/>
      </dsp:txXfrm>
    </dsp:sp>
    <dsp:sp modelId="{F140A250-FC72-4BA1-A6D0-BB75BFB74EF8}">
      <dsp:nvSpPr>
        <dsp:cNvPr id="0" name=""/>
        <dsp:cNvSpPr/>
      </dsp:nvSpPr>
      <dsp:spPr>
        <a:xfrm>
          <a:off x="8440260" y="2547316"/>
          <a:ext cx="600000" cy="439850"/>
        </a:xfrm>
        <a:prstGeom prst="rect">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dirty="0">
              <a:solidFill>
                <a:sysClr val="windowText" lastClr="000000"/>
              </a:solidFill>
            </a:rPr>
            <a:t>Tolkcentral</a:t>
          </a:r>
          <a:r>
            <a:rPr lang="sv-SE" sz="800" kern="1200" dirty="0">
              <a:solidFill>
                <a:sysClr val="windowText" lastClr="000000"/>
              </a:solidFill>
            </a:rPr>
            <a:t> Borlänge</a:t>
          </a:r>
        </a:p>
      </dsp:txBody>
      <dsp:txXfrm>
        <a:off x="8440260" y="2547316"/>
        <a:ext cx="600000" cy="439850"/>
      </dsp:txXfrm>
    </dsp:sp>
    <dsp:sp modelId="{04222081-D631-4120-927D-88AC597FAD23}">
      <dsp:nvSpPr>
        <dsp:cNvPr id="0" name=""/>
        <dsp:cNvSpPr/>
      </dsp:nvSpPr>
      <dsp:spPr>
        <a:xfrm>
          <a:off x="8590260" y="3109002"/>
          <a:ext cx="647081" cy="347701"/>
        </a:xfrm>
        <a:prstGeom prst="rect">
          <a:avLst/>
        </a:prstGeom>
        <a:solidFill>
          <a:schemeClr val="accent1">
            <a:alpha val="3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dirty="0">
              <a:solidFill>
                <a:sysClr val="windowText" lastClr="000000"/>
              </a:solidFill>
            </a:rPr>
            <a:t>Egna tolkar</a:t>
          </a:r>
        </a:p>
      </dsp:txBody>
      <dsp:txXfrm>
        <a:off x="8590260" y="3109002"/>
        <a:ext cx="647081" cy="347701"/>
      </dsp:txXfrm>
    </dsp:sp>
    <dsp:sp modelId="{F9A43085-74D1-48A3-A270-D47AA2A88F55}">
      <dsp:nvSpPr>
        <dsp:cNvPr id="0" name=""/>
        <dsp:cNvSpPr/>
      </dsp:nvSpPr>
      <dsp:spPr>
        <a:xfrm>
          <a:off x="8590260" y="3578539"/>
          <a:ext cx="651879" cy="375477"/>
        </a:xfrm>
        <a:prstGeom prst="rect">
          <a:avLst/>
        </a:prstGeom>
        <a:gradFill rotWithShape="0">
          <a:gsLst>
            <a:gs pos="0">
              <a:srgbClr val="FFFF00"/>
            </a:gs>
            <a:gs pos="77000">
              <a:schemeClr val="accent1">
                <a:lumMod val="45000"/>
                <a:lumOff val="55000"/>
              </a:schemeClr>
            </a:gs>
            <a:gs pos="83000">
              <a:schemeClr val="accent1">
                <a:lumMod val="45000"/>
                <a:lumOff val="55000"/>
              </a:schemeClr>
            </a:gs>
            <a:gs pos="20000">
              <a:schemeClr val="accent1">
                <a:lumMod val="30000"/>
                <a:lumOff val="70000"/>
              </a:schemeClr>
            </a:gs>
          </a:gsLst>
          <a:lin ang="162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dirty="0">
              <a:solidFill>
                <a:sysClr val="windowText" lastClr="000000"/>
              </a:solidFill>
            </a:rPr>
            <a:t>Andra regioner</a:t>
          </a:r>
        </a:p>
      </dsp:txBody>
      <dsp:txXfrm>
        <a:off x="8590260" y="3578539"/>
        <a:ext cx="651879" cy="375477"/>
      </dsp:txXfrm>
    </dsp:sp>
    <dsp:sp modelId="{63F19E36-9964-43B7-8FB0-EBC4C84115AD}">
      <dsp:nvSpPr>
        <dsp:cNvPr id="0" name=""/>
        <dsp:cNvSpPr/>
      </dsp:nvSpPr>
      <dsp:spPr>
        <a:xfrm>
          <a:off x="8590260" y="4075853"/>
          <a:ext cx="689079" cy="329484"/>
        </a:xfrm>
        <a:prstGeom prst="rect">
          <a:avLst/>
        </a:prstGeom>
        <a:gradFill rotWithShape="0">
          <a:gsLst>
            <a:gs pos="0">
              <a:srgbClr val="FFFF00"/>
            </a:gs>
            <a:gs pos="77000">
              <a:schemeClr val="accent1">
                <a:lumMod val="45000"/>
                <a:lumOff val="55000"/>
              </a:schemeClr>
            </a:gs>
            <a:gs pos="83000">
              <a:schemeClr val="accent1">
                <a:lumMod val="45000"/>
                <a:lumOff val="55000"/>
              </a:schemeClr>
            </a:gs>
            <a:gs pos="20000">
              <a:schemeClr val="accent1">
                <a:lumMod val="30000"/>
                <a:lumOff val="70000"/>
              </a:schemeClr>
            </a:gs>
          </a:gsLst>
          <a:lin ang="162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dirty="0">
              <a:solidFill>
                <a:sysClr val="windowText" lastClr="000000"/>
              </a:solidFill>
            </a:rPr>
            <a:t>Arvodestolkar</a:t>
          </a:r>
        </a:p>
      </dsp:txBody>
      <dsp:txXfrm>
        <a:off x="8590260" y="4075853"/>
        <a:ext cx="689079" cy="329484"/>
      </dsp:txXfrm>
    </dsp:sp>
    <dsp:sp modelId="{BFDAEC46-65DC-4F92-8FE2-475B07A9A075}">
      <dsp:nvSpPr>
        <dsp:cNvPr id="0" name=""/>
        <dsp:cNvSpPr/>
      </dsp:nvSpPr>
      <dsp:spPr>
        <a:xfrm>
          <a:off x="8590260" y="4527173"/>
          <a:ext cx="707680" cy="338274"/>
        </a:xfrm>
        <a:prstGeom prst="rect">
          <a:avLst/>
        </a:prstGeom>
        <a:gradFill rotWithShape="0">
          <a:gsLst>
            <a:gs pos="0">
              <a:srgbClr val="FFFF00"/>
            </a:gs>
            <a:gs pos="77000">
              <a:schemeClr val="accent1">
                <a:lumMod val="45000"/>
                <a:lumOff val="55000"/>
              </a:schemeClr>
            </a:gs>
            <a:gs pos="83000">
              <a:schemeClr val="accent1">
                <a:lumMod val="45000"/>
                <a:lumOff val="55000"/>
              </a:schemeClr>
            </a:gs>
            <a:gs pos="20000">
              <a:schemeClr val="accent1">
                <a:lumMod val="30000"/>
                <a:lumOff val="70000"/>
              </a:schemeClr>
            </a:gs>
          </a:gsLst>
          <a:lin ang="162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dirty="0">
              <a:solidFill>
                <a:sysClr val="windowText" lastClr="000000"/>
              </a:solidFill>
            </a:rPr>
            <a:t>Tolkbolag</a:t>
          </a:r>
        </a:p>
      </dsp:txBody>
      <dsp:txXfrm>
        <a:off x="8590260" y="4527173"/>
        <a:ext cx="707680" cy="338274"/>
      </dsp:txXfrm>
    </dsp:sp>
    <dsp:sp modelId="{B53DC252-2532-40FC-A082-0FB50445B48B}">
      <dsp:nvSpPr>
        <dsp:cNvPr id="0" name=""/>
        <dsp:cNvSpPr/>
      </dsp:nvSpPr>
      <dsp:spPr>
        <a:xfrm>
          <a:off x="9249941" y="2547316"/>
          <a:ext cx="679338" cy="443545"/>
        </a:xfrm>
        <a:prstGeom prst="rect">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dirty="0">
              <a:solidFill>
                <a:sysClr val="windowText" lastClr="000000"/>
              </a:solidFill>
            </a:rPr>
            <a:t>Entreprenad</a:t>
          </a:r>
        </a:p>
      </dsp:txBody>
      <dsp:txXfrm>
        <a:off x="9249941" y="2547316"/>
        <a:ext cx="679338" cy="443545"/>
      </dsp:txXfrm>
    </dsp:sp>
    <dsp:sp modelId="{549187E5-A425-4A2A-BDFB-82FD98EE9F56}">
      <dsp:nvSpPr>
        <dsp:cNvPr id="0" name=""/>
        <dsp:cNvSpPr/>
      </dsp:nvSpPr>
      <dsp:spPr>
        <a:xfrm>
          <a:off x="9419776" y="3112698"/>
          <a:ext cx="580170" cy="393230"/>
        </a:xfrm>
        <a:prstGeom prst="rect">
          <a:avLst/>
        </a:prstGeom>
        <a:solidFill>
          <a:schemeClr val="accent1">
            <a:alpha val="3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dirty="0">
              <a:solidFill>
                <a:sysClr val="windowText" lastClr="000000"/>
              </a:solidFill>
            </a:rPr>
            <a:t>Hår-</a:t>
          </a:r>
          <a:br>
            <a:rPr lang="sv-SE" sz="800" kern="1200" dirty="0">
              <a:solidFill>
                <a:sysClr val="windowText" lastClr="000000"/>
              </a:solidFill>
            </a:rPr>
          </a:br>
          <a:r>
            <a:rPr lang="sv-SE" sz="800" kern="1200" dirty="0">
              <a:solidFill>
                <a:sysClr val="windowText" lastClr="000000"/>
              </a:solidFill>
            </a:rPr>
            <a:t>ersättning</a:t>
          </a:r>
        </a:p>
      </dsp:txBody>
      <dsp:txXfrm>
        <a:off x="9419776" y="3112698"/>
        <a:ext cx="580170" cy="393230"/>
      </dsp:txXfrm>
    </dsp:sp>
    <dsp:sp modelId="{E272F59F-6199-40F4-86A3-E23FA21736B1}">
      <dsp:nvSpPr>
        <dsp:cNvPr id="0" name=""/>
        <dsp:cNvSpPr/>
      </dsp:nvSpPr>
      <dsp:spPr>
        <a:xfrm>
          <a:off x="9419776" y="3627764"/>
          <a:ext cx="580170" cy="433474"/>
        </a:xfrm>
        <a:prstGeom prst="rect">
          <a:avLst/>
        </a:prstGeom>
        <a:solidFill>
          <a:schemeClr val="accent1">
            <a:alpha val="3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dirty="0">
              <a:solidFill>
                <a:sysClr val="windowText" lastClr="000000"/>
              </a:solidFill>
            </a:rPr>
            <a:t>Ortoped </a:t>
          </a:r>
          <a:r>
            <a:rPr lang="sv-SE" sz="800" kern="1200" dirty="0" err="1">
              <a:solidFill>
                <a:sysClr val="windowText" lastClr="000000"/>
              </a:solidFill>
            </a:rPr>
            <a:t>tek</a:t>
          </a:r>
          <a:r>
            <a:rPr lang="sv-SE" sz="800" kern="1200" dirty="0">
              <a:solidFill>
                <a:sysClr val="windowText" lastClr="000000"/>
              </a:solidFill>
            </a:rPr>
            <a:t> verksamhet</a:t>
          </a:r>
        </a:p>
      </dsp:txBody>
      <dsp:txXfrm>
        <a:off x="9419776" y="3627764"/>
        <a:ext cx="580170" cy="433474"/>
      </dsp:txXfrm>
    </dsp:sp>
    <dsp:sp modelId="{83CF93A6-68F2-414F-81AA-B2771FDF58A8}">
      <dsp:nvSpPr>
        <dsp:cNvPr id="0" name=""/>
        <dsp:cNvSpPr/>
      </dsp:nvSpPr>
      <dsp:spPr>
        <a:xfrm>
          <a:off x="9419776" y="4183074"/>
          <a:ext cx="580170" cy="452077"/>
        </a:xfrm>
        <a:prstGeom prst="rect">
          <a:avLst/>
        </a:prstGeom>
        <a:gradFill rotWithShape="0">
          <a:gsLst>
            <a:gs pos="0">
              <a:srgbClr val="FFFF00"/>
            </a:gs>
            <a:gs pos="77000">
              <a:schemeClr val="accent1">
                <a:lumMod val="45000"/>
                <a:lumOff val="55000"/>
              </a:schemeClr>
            </a:gs>
            <a:gs pos="83000">
              <a:schemeClr val="accent1">
                <a:lumMod val="45000"/>
                <a:lumOff val="55000"/>
              </a:schemeClr>
            </a:gs>
            <a:gs pos="20000">
              <a:schemeClr val="accent1">
                <a:lumMod val="30000"/>
                <a:lumOff val="70000"/>
              </a:schemeClr>
            </a:gs>
          </a:gsLst>
          <a:lin ang="162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a:solidFill>
                <a:sysClr val="windowText" lastClr="000000"/>
              </a:solidFill>
            </a:rPr>
            <a:t>Aktiv Ortopedtek Falun</a:t>
          </a:r>
        </a:p>
      </dsp:txBody>
      <dsp:txXfrm>
        <a:off x="9419776" y="4183074"/>
        <a:ext cx="580170" cy="452077"/>
      </dsp:txXfrm>
    </dsp:sp>
    <dsp:sp modelId="{EE391648-2CC6-403F-AADB-D4EA048333ED}">
      <dsp:nvSpPr>
        <dsp:cNvPr id="0" name=""/>
        <dsp:cNvSpPr/>
      </dsp:nvSpPr>
      <dsp:spPr>
        <a:xfrm>
          <a:off x="9419776" y="4756987"/>
          <a:ext cx="580170" cy="414871"/>
        </a:xfrm>
        <a:prstGeom prst="rect">
          <a:avLst/>
        </a:prstGeom>
        <a:gradFill rotWithShape="0">
          <a:gsLst>
            <a:gs pos="0">
              <a:srgbClr val="FFFF00"/>
            </a:gs>
            <a:gs pos="77000">
              <a:schemeClr val="accent1">
                <a:lumMod val="45000"/>
                <a:lumOff val="55000"/>
              </a:schemeClr>
            </a:gs>
            <a:gs pos="83000">
              <a:schemeClr val="accent1">
                <a:lumMod val="45000"/>
                <a:lumOff val="55000"/>
              </a:schemeClr>
            </a:gs>
            <a:gs pos="20000">
              <a:schemeClr val="accent1">
                <a:lumMod val="30000"/>
                <a:lumOff val="70000"/>
              </a:schemeClr>
            </a:gs>
          </a:gsLst>
          <a:lin ang="162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a:solidFill>
                <a:sysClr val="windowText" lastClr="000000"/>
              </a:solidFill>
            </a:rPr>
            <a:t>Filial</a:t>
          </a:r>
          <a:br>
            <a:rPr lang="sv-SE" sz="800" kern="1200">
              <a:solidFill>
                <a:sysClr val="windowText" lastClr="000000"/>
              </a:solidFill>
            </a:rPr>
          </a:br>
          <a:r>
            <a:rPr lang="sv-SE" sz="800" kern="1200">
              <a:solidFill>
                <a:sysClr val="windowText" lastClr="000000"/>
              </a:solidFill>
            </a:rPr>
            <a:t> Avesta</a:t>
          </a:r>
        </a:p>
      </dsp:txBody>
      <dsp:txXfrm>
        <a:off x="9419776" y="4756987"/>
        <a:ext cx="580170" cy="414871"/>
      </dsp:txXfrm>
    </dsp:sp>
    <dsp:sp modelId="{253371AF-7A86-4DA9-802F-487BA5C77C32}">
      <dsp:nvSpPr>
        <dsp:cNvPr id="0" name=""/>
        <dsp:cNvSpPr/>
      </dsp:nvSpPr>
      <dsp:spPr>
        <a:xfrm>
          <a:off x="9419776" y="5293694"/>
          <a:ext cx="580170" cy="396273"/>
        </a:xfrm>
        <a:prstGeom prst="rect">
          <a:avLst/>
        </a:prstGeom>
        <a:gradFill rotWithShape="0">
          <a:gsLst>
            <a:gs pos="0">
              <a:srgbClr val="FFFF00"/>
            </a:gs>
            <a:gs pos="77000">
              <a:schemeClr val="accent1">
                <a:lumMod val="45000"/>
                <a:lumOff val="55000"/>
              </a:schemeClr>
            </a:gs>
            <a:gs pos="83000">
              <a:schemeClr val="accent1">
                <a:lumMod val="45000"/>
                <a:lumOff val="55000"/>
              </a:schemeClr>
            </a:gs>
            <a:gs pos="20000">
              <a:schemeClr val="accent1">
                <a:lumMod val="30000"/>
                <a:lumOff val="70000"/>
              </a:schemeClr>
            </a:gs>
          </a:gsLst>
          <a:lin ang="162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a:solidFill>
                <a:sysClr val="windowText" lastClr="000000"/>
              </a:solidFill>
            </a:rPr>
            <a:t>Filial</a:t>
          </a:r>
          <a:br>
            <a:rPr lang="sv-SE" sz="800" kern="1200">
              <a:solidFill>
                <a:sysClr val="windowText" lastClr="000000"/>
              </a:solidFill>
            </a:rPr>
          </a:br>
          <a:r>
            <a:rPr lang="sv-SE" sz="800" kern="1200">
              <a:solidFill>
                <a:sysClr val="windowText" lastClr="000000"/>
              </a:solidFill>
            </a:rPr>
            <a:t> Ludvika</a:t>
          </a:r>
        </a:p>
      </dsp:txBody>
      <dsp:txXfrm>
        <a:off x="9419776" y="5293694"/>
        <a:ext cx="580170" cy="396273"/>
      </dsp:txXfrm>
    </dsp:sp>
    <dsp:sp modelId="{0BC65DFC-2189-4B63-8EE4-79287CF27F02}">
      <dsp:nvSpPr>
        <dsp:cNvPr id="0" name=""/>
        <dsp:cNvSpPr/>
      </dsp:nvSpPr>
      <dsp:spPr>
        <a:xfrm>
          <a:off x="9419776" y="5811804"/>
          <a:ext cx="580170" cy="433480"/>
        </a:xfrm>
        <a:prstGeom prst="rect">
          <a:avLst/>
        </a:prstGeom>
        <a:gradFill rotWithShape="0">
          <a:gsLst>
            <a:gs pos="0">
              <a:srgbClr val="FFFF00"/>
            </a:gs>
            <a:gs pos="77000">
              <a:schemeClr val="accent1">
                <a:lumMod val="45000"/>
                <a:lumOff val="55000"/>
              </a:schemeClr>
            </a:gs>
            <a:gs pos="83000">
              <a:schemeClr val="accent1">
                <a:lumMod val="45000"/>
                <a:lumOff val="55000"/>
              </a:schemeClr>
            </a:gs>
            <a:gs pos="20000">
              <a:schemeClr val="accent1">
                <a:lumMod val="30000"/>
                <a:lumOff val="70000"/>
              </a:schemeClr>
            </a:gs>
          </a:gsLst>
          <a:lin ang="162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a:solidFill>
                <a:sysClr val="windowText" lastClr="000000"/>
              </a:solidFill>
            </a:rPr>
            <a:t>Filial</a:t>
          </a:r>
          <a:br>
            <a:rPr lang="sv-SE" sz="800" kern="1200">
              <a:solidFill>
                <a:sysClr val="windowText" lastClr="000000"/>
              </a:solidFill>
            </a:rPr>
          </a:br>
          <a:r>
            <a:rPr lang="sv-SE" sz="800" kern="1200">
              <a:solidFill>
                <a:sysClr val="windowText" lastClr="000000"/>
              </a:solidFill>
            </a:rPr>
            <a:t> Mora</a:t>
          </a:r>
        </a:p>
      </dsp:txBody>
      <dsp:txXfrm>
        <a:off x="9419776" y="5811804"/>
        <a:ext cx="580170" cy="433480"/>
      </dsp:txXfrm>
    </dsp:sp>
    <dsp:sp modelId="{779E4B96-F5A8-4AC8-9C0D-787668989827}">
      <dsp:nvSpPr>
        <dsp:cNvPr id="0" name=""/>
        <dsp:cNvSpPr/>
      </dsp:nvSpPr>
      <dsp:spPr>
        <a:xfrm>
          <a:off x="4859637" y="830545"/>
          <a:ext cx="610791" cy="290085"/>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sv-SE" sz="1200" kern="1200" dirty="0" smtClean="0">
              <a:solidFill>
                <a:schemeClr val="tx1"/>
              </a:solidFill>
            </a:rPr>
            <a:t>Ledning</a:t>
          </a:r>
          <a:endParaRPr lang="sv-SE" sz="1200" kern="1200" dirty="0">
            <a:solidFill>
              <a:schemeClr val="tx1"/>
            </a:solidFill>
          </a:endParaRPr>
        </a:p>
      </dsp:txBody>
      <dsp:txXfrm>
        <a:off x="4859637" y="830545"/>
        <a:ext cx="610791" cy="290085"/>
      </dsp:txXfrm>
    </dsp:sp>
    <dsp:sp modelId="{AF9C27DC-C676-4EC0-92C3-6EDC59D0E767}">
      <dsp:nvSpPr>
        <dsp:cNvPr id="0" name=""/>
        <dsp:cNvSpPr/>
      </dsp:nvSpPr>
      <dsp:spPr>
        <a:xfrm>
          <a:off x="4576676" y="1177012"/>
          <a:ext cx="1170980" cy="393752"/>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sv-SE" sz="1200" kern="1200" dirty="0">
              <a:solidFill>
                <a:sysClr val="windowText" lastClr="000000"/>
              </a:solidFill>
            </a:rPr>
            <a:t>Ledning &amp; stab</a:t>
          </a:r>
        </a:p>
      </dsp:txBody>
      <dsp:txXfrm>
        <a:off x="4576676" y="1177012"/>
        <a:ext cx="1170980" cy="393752"/>
      </dsp:txXfrm>
    </dsp:sp>
    <dsp:sp modelId="{8BAE40F7-A911-4301-A449-3A33A2886A09}">
      <dsp:nvSpPr>
        <dsp:cNvPr id="0" name=""/>
        <dsp:cNvSpPr/>
      </dsp:nvSpPr>
      <dsp:spPr>
        <a:xfrm>
          <a:off x="5909742" y="981543"/>
          <a:ext cx="1213843" cy="383588"/>
        </a:xfrm>
        <a:prstGeom prst="rect">
          <a:avLst/>
        </a:prstGeom>
        <a:solidFill>
          <a:schemeClr val="accent1">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sv-SE" sz="1200" kern="1200" dirty="0" smtClean="0">
              <a:solidFill>
                <a:sysClr val="windowText" lastClr="000000"/>
              </a:solidFill>
            </a:rPr>
            <a:t>Visningsmiljö</a:t>
          </a:r>
          <a:endParaRPr lang="sv-SE" sz="1200" kern="1200" dirty="0">
            <a:solidFill>
              <a:sysClr val="windowText" lastClr="000000"/>
            </a:solidFill>
          </a:endParaRPr>
        </a:p>
      </dsp:txBody>
      <dsp:txXfrm>
        <a:off x="5909742" y="981543"/>
        <a:ext cx="1213843" cy="3835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C90D4-5413-4E06-A787-F1D575F0EC5B}">
      <dsp:nvSpPr>
        <dsp:cNvPr id="0" name=""/>
        <dsp:cNvSpPr/>
      </dsp:nvSpPr>
      <dsp:spPr>
        <a:xfrm>
          <a:off x="2" y="0"/>
          <a:ext cx="11369669" cy="1889388"/>
        </a:xfrm>
        <a:prstGeom prst="rightArrow">
          <a:avLst/>
        </a:prstGeom>
        <a:solidFill>
          <a:srgbClr val="F15060">
            <a:lumMod val="40000"/>
            <a:lumOff val="60000"/>
          </a:srgbClr>
        </a:solidFill>
        <a:ln>
          <a:noFill/>
        </a:ln>
        <a:effectLst/>
      </dsp:spPr>
      <dsp:style>
        <a:lnRef idx="0">
          <a:scrgbClr r="0" g="0" b="0"/>
        </a:lnRef>
        <a:fillRef idx="1">
          <a:scrgbClr r="0" g="0" b="0"/>
        </a:fillRef>
        <a:effectRef idx="0">
          <a:scrgbClr r="0" g="0" b="0"/>
        </a:effectRef>
        <a:fontRef idx="minor"/>
      </dsp:style>
    </dsp:sp>
    <dsp:sp modelId="{49568E17-38C0-444E-B0F4-7150E849CE14}">
      <dsp:nvSpPr>
        <dsp:cNvPr id="0" name=""/>
        <dsp:cNvSpPr/>
      </dsp:nvSpPr>
      <dsp:spPr>
        <a:xfrm>
          <a:off x="3990" y="566816"/>
          <a:ext cx="1688900" cy="755755"/>
        </a:xfrm>
        <a:prstGeom prst="roundRect">
          <a:avLst/>
        </a:prstGeom>
        <a:gradFill rotWithShape="0">
          <a:gsLst>
            <a:gs pos="7000">
              <a:srgbClr val="F15060">
                <a:lumMod val="60000"/>
                <a:lumOff val="40000"/>
              </a:srgbClr>
            </a:gs>
            <a:gs pos="100000">
              <a:sysClr val="window" lastClr="FFFFFF"/>
            </a:gs>
          </a:gsLst>
          <a:lin ang="5400000" scaled="1"/>
        </a:gra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sv-SE" sz="2000" kern="1200" dirty="0">
              <a:solidFill>
                <a:sysClr val="windowText" lastClr="000000">
                  <a:hueOff val="0"/>
                  <a:satOff val="0"/>
                  <a:lumOff val="0"/>
                  <a:alphaOff val="0"/>
                </a:sysClr>
              </a:solidFill>
              <a:latin typeface="Arial"/>
              <a:ea typeface="+mn-ea"/>
              <a:cs typeface="+mn-cs"/>
            </a:rPr>
            <a:t>Behov</a:t>
          </a:r>
        </a:p>
      </dsp:txBody>
      <dsp:txXfrm>
        <a:off x="40883" y="603709"/>
        <a:ext cx="1615114" cy="681969"/>
      </dsp:txXfrm>
    </dsp:sp>
    <dsp:sp modelId="{5310373D-7542-4171-9863-B0C643B427AF}">
      <dsp:nvSpPr>
        <dsp:cNvPr id="0" name=""/>
        <dsp:cNvSpPr/>
      </dsp:nvSpPr>
      <dsp:spPr>
        <a:xfrm>
          <a:off x="1938549" y="449693"/>
          <a:ext cx="1688900" cy="990001"/>
        </a:xfrm>
        <a:prstGeom prst="roundRect">
          <a:avLst/>
        </a:prstGeom>
        <a:gradFill rotWithShape="0">
          <a:gsLst>
            <a:gs pos="7000">
              <a:srgbClr val="F15060">
                <a:lumMod val="60000"/>
                <a:lumOff val="40000"/>
              </a:srgbClr>
            </a:gs>
            <a:gs pos="100000">
              <a:prstClr val="white"/>
            </a:gs>
          </a:gsLst>
          <a:lin ang="5400000" scaled="1"/>
        </a:gradFill>
        <a:ln w="12700" cap="flat" cmpd="sng" algn="ctr">
          <a:solidFill>
            <a:prstClr val="black">
              <a:shade val="80000"/>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sv-SE" sz="1600" b="0" i="0" kern="1200" dirty="0" smtClean="0"/>
            <a:t>Prova ut och anpassa produkten till patienten</a:t>
          </a:r>
          <a:endParaRPr lang="sv-SE" sz="1600" kern="1200" dirty="0">
            <a:solidFill>
              <a:sysClr val="windowText" lastClr="000000">
                <a:hueOff val="0"/>
                <a:satOff val="0"/>
                <a:lumOff val="0"/>
                <a:alphaOff val="0"/>
              </a:sysClr>
            </a:solidFill>
            <a:latin typeface="Arial"/>
            <a:ea typeface="+mn-ea"/>
            <a:cs typeface="+mn-cs"/>
          </a:endParaRPr>
        </a:p>
      </dsp:txBody>
      <dsp:txXfrm>
        <a:off x="1986877" y="498021"/>
        <a:ext cx="1592244" cy="893345"/>
      </dsp:txXfrm>
    </dsp:sp>
    <dsp:sp modelId="{5A56F71D-DB0A-438C-B361-BF0A1A5196AF}">
      <dsp:nvSpPr>
        <dsp:cNvPr id="0" name=""/>
        <dsp:cNvSpPr/>
      </dsp:nvSpPr>
      <dsp:spPr>
        <a:xfrm>
          <a:off x="3873107" y="327026"/>
          <a:ext cx="1688900" cy="1235334"/>
        </a:xfrm>
        <a:prstGeom prst="roundRect">
          <a:avLst/>
        </a:prstGeom>
        <a:gradFill rotWithShape="0">
          <a:gsLst>
            <a:gs pos="7000">
              <a:srgbClr val="F15060">
                <a:lumMod val="60000"/>
                <a:lumOff val="40000"/>
              </a:srgbClr>
            </a:gs>
            <a:gs pos="100000">
              <a:prstClr val="white"/>
            </a:gs>
          </a:gsLst>
          <a:lin ang="5400000" scaled="1"/>
        </a:gradFill>
        <a:ln w="12700" cap="flat" cmpd="sng" algn="ctr">
          <a:solidFill>
            <a:prstClr val="black">
              <a:shade val="80000"/>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algn="ctr" defTabSz="711200">
            <a:lnSpc>
              <a:spcPct val="90000"/>
            </a:lnSpc>
            <a:spcBef>
              <a:spcPct val="0"/>
            </a:spcBef>
            <a:spcAft>
              <a:spcPct val="35000"/>
            </a:spcAft>
            <a:buNone/>
          </a:pPr>
          <a:r>
            <a:rPr lang="sv-SE" sz="1600" b="0" i="0" kern="1200" dirty="0" err="1" smtClean="0"/>
            <a:t>Specialanpassa</a:t>
          </a:r>
          <a:r>
            <a:rPr lang="sv-SE" sz="1600" b="0" i="0" kern="1200" dirty="0" smtClean="0"/>
            <a:t> vid behov – initiera och utfärda anvisning</a:t>
          </a:r>
          <a:endParaRPr lang="sv-SE" sz="1600" kern="1200" dirty="0">
            <a:solidFill>
              <a:prstClr val="black">
                <a:hueOff val="0"/>
                <a:satOff val="0"/>
                <a:lumOff val="0"/>
                <a:alphaOff val="0"/>
              </a:prstClr>
            </a:solidFill>
            <a:latin typeface="Arial"/>
            <a:ea typeface="+mn-ea"/>
            <a:cs typeface="+mn-cs"/>
          </a:endParaRPr>
        </a:p>
      </dsp:txBody>
      <dsp:txXfrm>
        <a:off x="3933411" y="387330"/>
        <a:ext cx="1568292" cy="1114726"/>
      </dsp:txXfrm>
    </dsp:sp>
    <dsp:sp modelId="{A7DF9C23-8E4C-41C6-B6B1-CC031ED089A8}">
      <dsp:nvSpPr>
        <dsp:cNvPr id="0" name=""/>
        <dsp:cNvSpPr/>
      </dsp:nvSpPr>
      <dsp:spPr>
        <a:xfrm>
          <a:off x="5807666" y="566816"/>
          <a:ext cx="1688900" cy="755755"/>
        </a:xfrm>
        <a:prstGeom prst="roundRect">
          <a:avLst/>
        </a:prstGeom>
        <a:gradFill flip="none" rotWithShape="1">
          <a:gsLst>
            <a:gs pos="7000">
              <a:schemeClr val="accent1">
                <a:lumMod val="20000"/>
                <a:lumOff val="80000"/>
              </a:schemeClr>
            </a:gs>
            <a:gs pos="3000">
              <a:schemeClr val="accent5">
                <a:lumMod val="0"/>
                <a:lumOff val="100000"/>
              </a:schemeClr>
            </a:gs>
            <a:gs pos="100000">
              <a:schemeClr val="accent5">
                <a:lumMod val="100000"/>
              </a:schemeClr>
            </a:gs>
          </a:gsLst>
          <a:lin ang="16200000" scaled="1"/>
          <a:tileRect/>
        </a:gra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sv-SE" sz="2000" b="0" i="0" kern="1200" dirty="0" smtClean="0"/>
            <a:t>Informera</a:t>
          </a:r>
          <a:r>
            <a:rPr lang="sv-SE" sz="2000" kern="1200" dirty="0" smtClean="0">
              <a:solidFill>
                <a:sysClr val="windowText" lastClr="000000">
                  <a:hueOff val="0"/>
                  <a:satOff val="0"/>
                  <a:lumOff val="0"/>
                  <a:alphaOff val="0"/>
                </a:sysClr>
              </a:solidFill>
              <a:latin typeface="Arial"/>
              <a:ea typeface="+mn-ea"/>
              <a:cs typeface="+mn-cs"/>
            </a:rPr>
            <a:t> </a:t>
          </a:r>
          <a:endParaRPr lang="sv-SE" sz="2000" kern="1200" dirty="0">
            <a:solidFill>
              <a:sysClr val="windowText" lastClr="000000">
                <a:hueOff val="0"/>
                <a:satOff val="0"/>
                <a:lumOff val="0"/>
                <a:alphaOff val="0"/>
              </a:sysClr>
            </a:solidFill>
            <a:latin typeface="Arial"/>
            <a:ea typeface="+mn-ea"/>
            <a:cs typeface="+mn-cs"/>
          </a:endParaRPr>
        </a:p>
      </dsp:txBody>
      <dsp:txXfrm>
        <a:off x="5844559" y="603709"/>
        <a:ext cx="1615114" cy="681969"/>
      </dsp:txXfrm>
    </dsp:sp>
    <dsp:sp modelId="{1A36C054-0362-402A-8499-6BAA1E441127}">
      <dsp:nvSpPr>
        <dsp:cNvPr id="0" name=""/>
        <dsp:cNvSpPr/>
      </dsp:nvSpPr>
      <dsp:spPr>
        <a:xfrm>
          <a:off x="7742225" y="566816"/>
          <a:ext cx="1688900" cy="755755"/>
        </a:xfrm>
        <a:prstGeom prst="roundRect">
          <a:avLst/>
        </a:prstGeom>
        <a:gradFill flip="none" rotWithShape="1">
          <a:gsLst>
            <a:gs pos="7000">
              <a:schemeClr val="accent5">
                <a:lumMod val="10000"/>
                <a:lumOff val="90000"/>
              </a:schemeClr>
            </a:gs>
            <a:gs pos="6000">
              <a:schemeClr val="accent5">
                <a:lumMod val="0"/>
                <a:lumOff val="100000"/>
              </a:schemeClr>
            </a:gs>
            <a:gs pos="100000">
              <a:schemeClr val="accent5">
                <a:lumMod val="100000"/>
              </a:schemeClr>
            </a:gs>
          </a:gsLst>
          <a:lin ang="16200000" scaled="1"/>
          <a:tileRect/>
        </a:gra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sv-SE" sz="2000" b="0" i="0" kern="1200" dirty="0" smtClean="0"/>
            <a:t>Instruera och träna</a:t>
          </a:r>
          <a:endParaRPr lang="sv-SE" sz="2000" kern="1200" dirty="0">
            <a:solidFill>
              <a:sysClr val="window" lastClr="FFFFFF"/>
            </a:solidFill>
            <a:latin typeface="Arial"/>
            <a:ea typeface="+mn-ea"/>
            <a:cs typeface="+mn-cs"/>
          </a:endParaRPr>
        </a:p>
      </dsp:txBody>
      <dsp:txXfrm>
        <a:off x="7779118" y="603709"/>
        <a:ext cx="1615114" cy="681969"/>
      </dsp:txXfrm>
    </dsp:sp>
    <dsp:sp modelId="{16503575-CE2B-46FF-BB13-D05807A3FC6A}">
      <dsp:nvSpPr>
        <dsp:cNvPr id="0" name=""/>
        <dsp:cNvSpPr/>
      </dsp:nvSpPr>
      <dsp:spPr>
        <a:xfrm>
          <a:off x="9676784" y="566816"/>
          <a:ext cx="1688900" cy="755755"/>
        </a:xfrm>
        <a:prstGeom prst="roundRect">
          <a:avLst/>
        </a:prstGeom>
        <a:gradFill rotWithShape="0">
          <a:gsLst>
            <a:gs pos="7000">
              <a:srgbClr val="F15060">
                <a:lumMod val="60000"/>
                <a:lumOff val="40000"/>
              </a:srgbClr>
            </a:gs>
            <a:gs pos="100000">
              <a:prstClr val="white"/>
            </a:gs>
          </a:gsLst>
          <a:lin ang="5400000" scaled="1"/>
        </a:gradFill>
        <a:ln w="12700" cap="flat" cmpd="sng" algn="ctr">
          <a:solidFill>
            <a:prstClr val="black">
              <a:shade val="80000"/>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b="0" i="0" kern="1200" dirty="0" smtClean="0"/>
            <a:t>Följa upp och utvärdera</a:t>
          </a:r>
          <a:endParaRPr lang="sv-SE" sz="1600" kern="1200" dirty="0">
            <a:solidFill>
              <a:prstClr val="black">
                <a:hueOff val="0"/>
                <a:satOff val="0"/>
                <a:lumOff val="0"/>
                <a:alphaOff val="0"/>
              </a:prstClr>
            </a:solidFill>
            <a:latin typeface="Arial"/>
            <a:ea typeface="+mn-ea"/>
            <a:cs typeface="+mn-cs"/>
          </a:endParaRPr>
        </a:p>
      </dsp:txBody>
      <dsp:txXfrm>
        <a:off x="9713677" y="603709"/>
        <a:ext cx="1615114" cy="6819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1363D0-790D-4CB2-8889-A682E5531C1E}">
      <dsp:nvSpPr>
        <dsp:cNvPr id="0" name=""/>
        <dsp:cNvSpPr/>
      </dsp:nvSpPr>
      <dsp:spPr>
        <a:xfrm>
          <a:off x="8188608" y="4217854"/>
          <a:ext cx="455231" cy="91440"/>
        </a:xfrm>
        <a:custGeom>
          <a:avLst/>
          <a:gdLst/>
          <a:ahLst/>
          <a:cxnLst/>
          <a:rect l="0" t="0" r="0" b="0"/>
          <a:pathLst>
            <a:path>
              <a:moveTo>
                <a:pt x="0" y="45720"/>
              </a:moveTo>
              <a:lnTo>
                <a:pt x="45523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1847E8-E8E7-4A47-916E-68C0323B3F88}">
      <dsp:nvSpPr>
        <dsp:cNvPr id="0" name=""/>
        <dsp:cNvSpPr/>
      </dsp:nvSpPr>
      <dsp:spPr>
        <a:xfrm>
          <a:off x="5457221" y="4217854"/>
          <a:ext cx="455231" cy="91440"/>
        </a:xfrm>
        <a:custGeom>
          <a:avLst/>
          <a:gdLst/>
          <a:ahLst/>
          <a:cxnLst/>
          <a:rect l="0" t="0" r="0" b="0"/>
          <a:pathLst>
            <a:path>
              <a:moveTo>
                <a:pt x="0" y="45720"/>
              </a:moveTo>
              <a:lnTo>
                <a:pt x="45523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21C30D-64F2-46AA-8E56-2C8B7B34BFE4}">
      <dsp:nvSpPr>
        <dsp:cNvPr id="0" name=""/>
        <dsp:cNvSpPr/>
      </dsp:nvSpPr>
      <dsp:spPr>
        <a:xfrm>
          <a:off x="2725835" y="2306081"/>
          <a:ext cx="455231" cy="1957493"/>
        </a:xfrm>
        <a:custGeom>
          <a:avLst/>
          <a:gdLst/>
          <a:ahLst/>
          <a:cxnLst/>
          <a:rect l="0" t="0" r="0" b="0"/>
          <a:pathLst>
            <a:path>
              <a:moveTo>
                <a:pt x="0" y="0"/>
              </a:moveTo>
              <a:lnTo>
                <a:pt x="227615" y="0"/>
              </a:lnTo>
              <a:lnTo>
                <a:pt x="227615" y="1957493"/>
              </a:lnTo>
              <a:lnTo>
                <a:pt x="455231" y="19574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D9ED83-4868-4FF8-9361-CF7483A11E84}">
      <dsp:nvSpPr>
        <dsp:cNvPr id="0" name=""/>
        <dsp:cNvSpPr/>
      </dsp:nvSpPr>
      <dsp:spPr>
        <a:xfrm>
          <a:off x="8188608" y="3239107"/>
          <a:ext cx="455231" cy="91440"/>
        </a:xfrm>
        <a:custGeom>
          <a:avLst/>
          <a:gdLst/>
          <a:ahLst/>
          <a:cxnLst/>
          <a:rect l="0" t="0" r="0" b="0"/>
          <a:pathLst>
            <a:path>
              <a:moveTo>
                <a:pt x="0" y="45720"/>
              </a:moveTo>
              <a:lnTo>
                <a:pt x="45523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F5473B-C220-4939-889B-D73D0F9A8E63}">
      <dsp:nvSpPr>
        <dsp:cNvPr id="0" name=""/>
        <dsp:cNvSpPr/>
      </dsp:nvSpPr>
      <dsp:spPr>
        <a:xfrm>
          <a:off x="5457221" y="3239107"/>
          <a:ext cx="455231" cy="91440"/>
        </a:xfrm>
        <a:custGeom>
          <a:avLst/>
          <a:gdLst/>
          <a:ahLst/>
          <a:cxnLst/>
          <a:rect l="0" t="0" r="0" b="0"/>
          <a:pathLst>
            <a:path>
              <a:moveTo>
                <a:pt x="0" y="45720"/>
              </a:moveTo>
              <a:lnTo>
                <a:pt x="45523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B470C4-4F75-4187-B227-72F8CF9A2E29}">
      <dsp:nvSpPr>
        <dsp:cNvPr id="0" name=""/>
        <dsp:cNvSpPr/>
      </dsp:nvSpPr>
      <dsp:spPr>
        <a:xfrm>
          <a:off x="2725835" y="2306081"/>
          <a:ext cx="455231" cy="978746"/>
        </a:xfrm>
        <a:custGeom>
          <a:avLst/>
          <a:gdLst/>
          <a:ahLst/>
          <a:cxnLst/>
          <a:rect l="0" t="0" r="0" b="0"/>
          <a:pathLst>
            <a:path>
              <a:moveTo>
                <a:pt x="0" y="0"/>
              </a:moveTo>
              <a:lnTo>
                <a:pt x="227615" y="0"/>
              </a:lnTo>
              <a:lnTo>
                <a:pt x="227615" y="978746"/>
              </a:lnTo>
              <a:lnTo>
                <a:pt x="455231" y="9787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0656A2-D5D7-4BAC-A5EA-D452FC83FD46}">
      <dsp:nvSpPr>
        <dsp:cNvPr id="0" name=""/>
        <dsp:cNvSpPr/>
      </dsp:nvSpPr>
      <dsp:spPr>
        <a:xfrm>
          <a:off x="8188608" y="2260361"/>
          <a:ext cx="455231" cy="91440"/>
        </a:xfrm>
        <a:custGeom>
          <a:avLst/>
          <a:gdLst/>
          <a:ahLst/>
          <a:cxnLst/>
          <a:rect l="0" t="0" r="0" b="0"/>
          <a:pathLst>
            <a:path>
              <a:moveTo>
                <a:pt x="0" y="45720"/>
              </a:moveTo>
              <a:lnTo>
                <a:pt x="45523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4ED076-06A6-4046-9B76-EC9DD5896AEF}">
      <dsp:nvSpPr>
        <dsp:cNvPr id="0" name=""/>
        <dsp:cNvSpPr/>
      </dsp:nvSpPr>
      <dsp:spPr>
        <a:xfrm>
          <a:off x="5457221" y="2260361"/>
          <a:ext cx="455231" cy="91440"/>
        </a:xfrm>
        <a:custGeom>
          <a:avLst/>
          <a:gdLst/>
          <a:ahLst/>
          <a:cxnLst/>
          <a:rect l="0" t="0" r="0" b="0"/>
          <a:pathLst>
            <a:path>
              <a:moveTo>
                <a:pt x="0" y="45720"/>
              </a:moveTo>
              <a:lnTo>
                <a:pt x="45523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699942-9B98-4D8A-B4F4-697ADF075722}">
      <dsp:nvSpPr>
        <dsp:cNvPr id="0" name=""/>
        <dsp:cNvSpPr/>
      </dsp:nvSpPr>
      <dsp:spPr>
        <a:xfrm>
          <a:off x="2725835" y="2260361"/>
          <a:ext cx="455231" cy="91440"/>
        </a:xfrm>
        <a:custGeom>
          <a:avLst/>
          <a:gdLst/>
          <a:ahLst/>
          <a:cxnLst/>
          <a:rect l="0" t="0" r="0" b="0"/>
          <a:pathLst>
            <a:path>
              <a:moveTo>
                <a:pt x="0" y="45720"/>
              </a:moveTo>
              <a:lnTo>
                <a:pt x="455231"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915DF4-9BEE-435B-AA43-5D5D7973D1D4}">
      <dsp:nvSpPr>
        <dsp:cNvPr id="0" name=""/>
        <dsp:cNvSpPr/>
      </dsp:nvSpPr>
      <dsp:spPr>
        <a:xfrm>
          <a:off x="8188608" y="1281614"/>
          <a:ext cx="455231" cy="91440"/>
        </a:xfrm>
        <a:custGeom>
          <a:avLst/>
          <a:gdLst/>
          <a:ahLst/>
          <a:cxnLst/>
          <a:rect l="0" t="0" r="0" b="0"/>
          <a:pathLst>
            <a:path>
              <a:moveTo>
                <a:pt x="0" y="45720"/>
              </a:moveTo>
              <a:lnTo>
                <a:pt x="45523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95F06C-090B-4F0F-8A09-F4A20D34B463}">
      <dsp:nvSpPr>
        <dsp:cNvPr id="0" name=""/>
        <dsp:cNvSpPr/>
      </dsp:nvSpPr>
      <dsp:spPr>
        <a:xfrm>
          <a:off x="5457221" y="1281614"/>
          <a:ext cx="455231" cy="91440"/>
        </a:xfrm>
        <a:custGeom>
          <a:avLst/>
          <a:gdLst/>
          <a:ahLst/>
          <a:cxnLst/>
          <a:rect l="0" t="0" r="0" b="0"/>
          <a:pathLst>
            <a:path>
              <a:moveTo>
                <a:pt x="0" y="45720"/>
              </a:moveTo>
              <a:lnTo>
                <a:pt x="45523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0E2628-5D27-4DDD-9A77-EFE7D9B7A7E4}">
      <dsp:nvSpPr>
        <dsp:cNvPr id="0" name=""/>
        <dsp:cNvSpPr/>
      </dsp:nvSpPr>
      <dsp:spPr>
        <a:xfrm>
          <a:off x="2725835" y="1327334"/>
          <a:ext cx="455231" cy="978746"/>
        </a:xfrm>
        <a:custGeom>
          <a:avLst/>
          <a:gdLst/>
          <a:ahLst/>
          <a:cxnLst/>
          <a:rect l="0" t="0" r="0" b="0"/>
          <a:pathLst>
            <a:path>
              <a:moveTo>
                <a:pt x="0" y="978746"/>
              </a:moveTo>
              <a:lnTo>
                <a:pt x="227615" y="978746"/>
              </a:lnTo>
              <a:lnTo>
                <a:pt x="227615" y="0"/>
              </a:lnTo>
              <a:lnTo>
                <a:pt x="45523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AA97D5-5974-466A-AF46-C54F04DC9886}">
      <dsp:nvSpPr>
        <dsp:cNvPr id="0" name=""/>
        <dsp:cNvSpPr/>
      </dsp:nvSpPr>
      <dsp:spPr>
        <a:xfrm>
          <a:off x="8188608" y="302867"/>
          <a:ext cx="455231" cy="91440"/>
        </a:xfrm>
        <a:custGeom>
          <a:avLst/>
          <a:gdLst/>
          <a:ahLst/>
          <a:cxnLst/>
          <a:rect l="0" t="0" r="0" b="0"/>
          <a:pathLst>
            <a:path>
              <a:moveTo>
                <a:pt x="0" y="45720"/>
              </a:moveTo>
              <a:lnTo>
                <a:pt x="45523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E8BD73-C322-4CB6-9AAF-8B00EFDE0428}">
      <dsp:nvSpPr>
        <dsp:cNvPr id="0" name=""/>
        <dsp:cNvSpPr/>
      </dsp:nvSpPr>
      <dsp:spPr>
        <a:xfrm>
          <a:off x="5457221" y="302867"/>
          <a:ext cx="455231" cy="91440"/>
        </a:xfrm>
        <a:custGeom>
          <a:avLst/>
          <a:gdLst/>
          <a:ahLst/>
          <a:cxnLst/>
          <a:rect l="0" t="0" r="0" b="0"/>
          <a:pathLst>
            <a:path>
              <a:moveTo>
                <a:pt x="0" y="45720"/>
              </a:moveTo>
              <a:lnTo>
                <a:pt x="45523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35CD44-C3C8-412D-AD1F-221715352B9E}">
      <dsp:nvSpPr>
        <dsp:cNvPr id="0" name=""/>
        <dsp:cNvSpPr/>
      </dsp:nvSpPr>
      <dsp:spPr>
        <a:xfrm>
          <a:off x="2725835" y="348587"/>
          <a:ext cx="455231" cy="1957493"/>
        </a:xfrm>
        <a:custGeom>
          <a:avLst/>
          <a:gdLst/>
          <a:ahLst/>
          <a:cxnLst/>
          <a:rect l="0" t="0" r="0" b="0"/>
          <a:pathLst>
            <a:path>
              <a:moveTo>
                <a:pt x="0" y="1957493"/>
              </a:moveTo>
              <a:lnTo>
                <a:pt x="227615" y="1957493"/>
              </a:lnTo>
              <a:lnTo>
                <a:pt x="227615" y="0"/>
              </a:lnTo>
              <a:lnTo>
                <a:pt x="45523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2C893C-B5E5-4957-BBCD-AC704633B00B}">
      <dsp:nvSpPr>
        <dsp:cNvPr id="0" name=""/>
        <dsp:cNvSpPr/>
      </dsp:nvSpPr>
      <dsp:spPr>
        <a:xfrm>
          <a:off x="449679" y="1958967"/>
          <a:ext cx="2276155" cy="694227"/>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sv-SE" sz="1900" kern="1200" dirty="0" smtClean="0"/>
            <a:t>Styrgrupp:</a:t>
          </a:r>
        </a:p>
        <a:p>
          <a:pPr lvl="0" algn="ctr" defTabSz="844550">
            <a:lnSpc>
              <a:spcPct val="90000"/>
            </a:lnSpc>
            <a:spcBef>
              <a:spcPct val="0"/>
            </a:spcBef>
            <a:spcAft>
              <a:spcPct val="35000"/>
            </a:spcAft>
          </a:pPr>
          <a:r>
            <a:rPr lang="sv-SE" sz="1900" kern="1200" dirty="0" smtClean="0"/>
            <a:t>Socialchefsnätverket</a:t>
          </a:r>
          <a:endParaRPr lang="sv-SE" sz="1900" kern="1200" dirty="0"/>
        </a:p>
      </dsp:txBody>
      <dsp:txXfrm>
        <a:off x="449679" y="1958967"/>
        <a:ext cx="2276155" cy="694227"/>
      </dsp:txXfrm>
    </dsp:sp>
    <dsp:sp modelId="{78CC209E-2F2C-4F83-9D02-82D39442F9C9}">
      <dsp:nvSpPr>
        <dsp:cNvPr id="0" name=""/>
        <dsp:cNvSpPr/>
      </dsp:nvSpPr>
      <dsp:spPr>
        <a:xfrm>
          <a:off x="3181066" y="1473"/>
          <a:ext cx="2276155" cy="694227"/>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sv-SE" sz="1900" kern="1200" dirty="0" smtClean="0"/>
            <a:t>Arbetsgrupp BoU</a:t>
          </a:r>
          <a:endParaRPr lang="sv-SE" sz="1900" kern="1200" dirty="0"/>
        </a:p>
      </dsp:txBody>
      <dsp:txXfrm>
        <a:off x="3181066" y="1473"/>
        <a:ext cx="2276155" cy="694227"/>
      </dsp:txXfrm>
    </dsp:sp>
    <dsp:sp modelId="{7252ADCC-8AFD-4522-A17A-C2D8CCA5E5E6}">
      <dsp:nvSpPr>
        <dsp:cNvPr id="0" name=""/>
        <dsp:cNvSpPr/>
      </dsp:nvSpPr>
      <dsp:spPr>
        <a:xfrm>
          <a:off x="5912453" y="1473"/>
          <a:ext cx="2276155" cy="694227"/>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sv-SE" sz="1900" kern="1200" dirty="0" smtClean="0"/>
            <a:t>Utbildarnätverk</a:t>
          </a:r>
          <a:endParaRPr lang="sv-SE" sz="1900" kern="1200" dirty="0"/>
        </a:p>
      </dsp:txBody>
      <dsp:txXfrm>
        <a:off x="5912453" y="1473"/>
        <a:ext cx="2276155" cy="694227"/>
      </dsp:txXfrm>
    </dsp:sp>
    <dsp:sp modelId="{CFEBB88B-0022-4A20-93AE-B0D4B0B94498}">
      <dsp:nvSpPr>
        <dsp:cNvPr id="0" name=""/>
        <dsp:cNvSpPr/>
      </dsp:nvSpPr>
      <dsp:spPr>
        <a:xfrm>
          <a:off x="8643839" y="1473"/>
          <a:ext cx="2276155" cy="694227"/>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sv-SE" sz="1900" kern="1200" dirty="0" smtClean="0"/>
            <a:t>Regionalt mkt hands-on</a:t>
          </a:r>
          <a:endParaRPr lang="sv-SE" sz="1900" kern="1200" dirty="0"/>
        </a:p>
      </dsp:txBody>
      <dsp:txXfrm>
        <a:off x="8643839" y="1473"/>
        <a:ext cx="2276155" cy="694227"/>
      </dsp:txXfrm>
    </dsp:sp>
    <dsp:sp modelId="{58485E31-5A5C-466D-ABE8-F5D09579979A}">
      <dsp:nvSpPr>
        <dsp:cNvPr id="0" name=""/>
        <dsp:cNvSpPr/>
      </dsp:nvSpPr>
      <dsp:spPr>
        <a:xfrm>
          <a:off x="3181066" y="980220"/>
          <a:ext cx="2276155" cy="694227"/>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sv-SE" sz="1900" kern="1200" dirty="0" smtClean="0"/>
            <a:t>Arbetsgrupp Funk U</a:t>
          </a:r>
          <a:endParaRPr lang="sv-SE" sz="1900" kern="1200" dirty="0"/>
        </a:p>
      </dsp:txBody>
      <dsp:txXfrm>
        <a:off x="3181066" y="980220"/>
        <a:ext cx="2276155" cy="694227"/>
      </dsp:txXfrm>
    </dsp:sp>
    <dsp:sp modelId="{DD2AF703-83C1-4FCC-906B-2263C3EE43BA}">
      <dsp:nvSpPr>
        <dsp:cNvPr id="0" name=""/>
        <dsp:cNvSpPr/>
      </dsp:nvSpPr>
      <dsp:spPr>
        <a:xfrm>
          <a:off x="5912453" y="980220"/>
          <a:ext cx="2276155" cy="694227"/>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sv-SE" sz="1900" kern="1200" dirty="0" smtClean="0"/>
            <a:t>Utbildarnätverk</a:t>
          </a:r>
          <a:endParaRPr lang="sv-SE" sz="1900" kern="1200" dirty="0"/>
        </a:p>
      </dsp:txBody>
      <dsp:txXfrm>
        <a:off x="5912453" y="980220"/>
        <a:ext cx="2276155" cy="694227"/>
      </dsp:txXfrm>
    </dsp:sp>
    <dsp:sp modelId="{B665D71A-5D49-43B9-A656-CB1C46E7FF4E}">
      <dsp:nvSpPr>
        <dsp:cNvPr id="0" name=""/>
        <dsp:cNvSpPr/>
      </dsp:nvSpPr>
      <dsp:spPr>
        <a:xfrm>
          <a:off x="8643839" y="980220"/>
          <a:ext cx="2276155" cy="694227"/>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sv-SE" sz="1900" b="1" kern="1200" dirty="0" smtClean="0">
              <a:solidFill>
                <a:srgbClr val="FF0000"/>
              </a:solidFill>
            </a:rPr>
            <a:t>Kommunalt</a:t>
          </a:r>
        </a:p>
        <a:p>
          <a:pPr lvl="0" algn="ctr" defTabSz="844550">
            <a:lnSpc>
              <a:spcPct val="90000"/>
            </a:lnSpc>
            <a:spcBef>
              <a:spcPct val="0"/>
            </a:spcBef>
            <a:spcAft>
              <a:spcPct val="35000"/>
            </a:spcAft>
          </a:pPr>
          <a:r>
            <a:rPr lang="sv-SE" sz="1900" b="1" kern="1200" dirty="0" smtClean="0">
              <a:solidFill>
                <a:srgbClr val="FF0000"/>
              </a:solidFill>
            </a:rPr>
            <a:t>genomförande</a:t>
          </a:r>
          <a:endParaRPr lang="sv-SE" sz="1900" b="1" kern="1200" dirty="0">
            <a:solidFill>
              <a:srgbClr val="FF0000"/>
            </a:solidFill>
          </a:endParaRPr>
        </a:p>
      </dsp:txBody>
      <dsp:txXfrm>
        <a:off x="8643839" y="980220"/>
        <a:ext cx="2276155" cy="694227"/>
      </dsp:txXfrm>
    </dsp:sp>
    <dsp:sp modelId="{BBA9754B-76A9-4804-949A-209AC7D3D4E5}">
      <dsp:nvSpPr>
        <dsp:cNvPr id="0" name=""/>
        <dsp:cNvSpPr/>
      </dsp:nvSpPr>
      <dsp:spPr>
        <a:xfrm>
          <a:off x="3181066" y="1958967"/>
          <a:ext cx="2276155" cy="694227"/>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sv-SE" sz="1900" b="1" kern="1200" dirty="0" smtClean="0">
              <a:solidFill>
                <a:srgbClr val="FF0000"/>
              </a:solidFill>
            </a:rPr>
            <a:t>Arbetsgrupp </a:t>
          </a:r>
        </a:p>
        <a:p>
          <a:pPr lvl="0" algn="ctr" defTabSz="844550">
            <a:lnSpc>
              <a:spcPct val="90000"/>
            </a:lnSpc>
            <a:spcBef>
              <a:spcPct val="0"/>
            </a:spcBef>
            <a:spcAft>
              <a:spcPct val="35000"/>
            </a:spcAft>
          </a:pPr>
          <a:r>
            <a:rPr lang="sv-SE" sz="1900" b="1" kern="1200" dirty="0" smtClean="0">
              <a:solidFill>
                <a:srgbClr val="FF0000"/>
              </a:solidFill>
            </a:rPr>
            <a:t>Beroende, ht-24</a:t>
          </a:r>
          <a:endParaRPr lang="sv-SE" sz="1900" b="1" kern="1200" dirty="0">
            <a:solidFill>
              <a:srgbClr val="FF0000"/>
            </a:solidFill>
          </a:endParaRPr>
        </a:p>
      </dsp:txBody>
      <dsp:txXfrm>
        <a:off x="3181066" y="1958967"/>
        <a:ext cx="2276155" cy="694227"/>
      </dsp:txXfrm>
    </dsp:sp>
    <dsp:sp modelId="{0C7E10E4-14D5-4CDE-A3D9-7A0F52E5A953}">
      <dsp:nvSpPr>
        <dsp:cNvPr id="0" name=""/>
        <dsp:cNvSpPr/>
      </dsp:nvSpPr>
      <dsp:spPr>
        <a:xfrm>
          <a:off x="5912453" y="1958967"/>
          <a:ext cx="2276155" cy="694227"/>
        </a:xfrm>
        <a:prstGeom prst="rect">
          <a:avLst/>
        </a:prstGeom>
        <a:solidFill>
          <a:schemeClr val="bg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sv-SE" sz="1900" kern="1200" dirty="0" smtClean="0"/>
            <a:t>Kommande</a:t>
          </a:r>
          <a:endParaRPr lang="sv-SE" sz="1900" kern="1200" dirty="0"/>
        </a:p>
      </dsp:txBody>
      <dsp:txXfrm>
        <a:off x="5912453" y="1958967"/>
        <a:ext cx="2276155" cy="694227"/>
      </dsp:txXfrm>
    </dsp:sp>
    <dsp:sp modelId="{F2E1D16E-39E9-47FE-87E9-F8857D834C10}">
      <dsp:nvSpPr>
        <dsp:cNvPr id="0" name=""/>
        <dsp:cNvSpPr/>
      </dsp:nvSpPr>
      <dsp:spPr>
        <a:xfrm>
          <a:off x="8643839" y="1958967"/>
          <a:ext cx="2276155" cy="694227"/>
        </a:xfrm>
        <a:prstGeom prst="rect">
          <a:avLst/>
        </a:prstGeom>
        <a:solidFill>
          <a:schemeClr val="bg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sv-SE" sz="1900" kern="1200" dirty="0" smtClean="0"/>
            <a:t>Regionalt/nationellt? Ht-25</a:t>
          </a:r>
          <a:endParaRPr lang="sv-SE" sz="1900" kern="1200" dirty="0"/>
        </a:p>
      </dsp:txBody>
      <dsp:txXfrm>
        <a:off x="8643839" y="1958967"/>
        <a:ext cx="2276155" cy="694227"/>
      </dsp:txXfrm>
    </dsp:sp>
    <dsp:sp modelId="{98999139-A94F-435F-A62A-3F002F7D8D6E}">
      <dsp:nvSpPr>
        <dsp:cNvPr id="0" name=""/>
        <dsp:cNvSpPr/>
      </dsp:nvSpPr>
      <dsp:spPr>
        <a:xfrm>
          <a:off x="3181066" y="2937714"/>
          <a:ext cx="2276155" cy="694227"/>
        </a:xfrm>
        <a:prstGeom prst="rect">
          <a:avLst/>
        </a:prstGeom>
        <a:solidFill>
          <a:schemeClr val="bg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sv-SE" sz="1900" kern="1200" dirty="0" smtClean="0"/>
            <a:t>Arbetsgrupp Äldre – ht 25</a:t>
          </a:r>
          <a:endParaRPr lang="sv-SE" sz="1900" kern="1200" dirty="0"/>
        </a:p>
      </dsp:txBody>
      <dsp:txXfrm>
        <a:off x="3181066" y="2937714"/>
        <a:ext cx="2276155" cy="694227"/>
      </dsp:txXfrm>
    </dsp:sp>
    <dsp:sp modelId="{8F6C4C7D-7A86-4258-8EFC-C589DD330BE4}">
      <dsp:nvSpPr>
        <dsp:cNvPr id="0" name=""/>
        <dsp:cNvSpPr/>
      </dsp:nvSpPr>
      <dsp:spPr>
        <a:xfrm>
          <a:off x="5912453" y="2937714"/>
          <a:ext cx="2276155" cy="694227"/>
        </a:xfrm>
        <a:prstGeom prst="rect">
          <a:avLst/>
        </a:prstGeom>
        <a:solidFill>
          <a:schemeClr val="bg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sv-SE" sz="1900" kern="1200" dirty="0" smtClean="0"/>
            <a:t>Kommande</a:t>
          </a:r>
          <a:endParaRPr lang="sv-SE" sz="1900" kern="1200" dirty="0"/>
        </a:p>
      </dsp:txBody>
      <dsp:txXfrm>
        <a:off x="5912453" y="2937714"/>
        <a:ext cx="2276155" cy="694227"/>
      </dsp:txXfrm>
    </dsp:sp>
    <dsp:sp modelId="{722B3669-DD86-48FD-B4ED-279AAC92AD01}">
      <dsp:nvSpPr>
        <dsp:cNvPr id="0" name=""/>
        <dsp:cNvSpPr/>
      </dsp:nvSpPr>
      <dsp:spPr>
        <a:xfrm>
          <a:off x="8643839" y="2937714"/>
          <a:ext cx="2276155" cy="694227"/>
        </a:xfrm>
        <a:prstGeom prst="rect">
          <a:avLst/>
        </a:prstGeom>
        <a:solidFill>
          <a:schemeClr val="bg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sv-SE" sz="1900" kern="1200" dirty="0" smtClean="0"/>
            <a:t>Kommunalt genomförande, vt-26</a:t>
          </a:r>
          <a:endParaRPr lang="sv-SE" sz="1900" kern="1200" dirty="0"/>
        </a:p>
      </dsp:txBody>
      <dsp:txXfrm>
        <a:off x="8643839" y="2937714"/>
        <a:ext cx="2276155" cy="694227"/>
      </dsp:txXfrm>
    </dsp:sp>
    <dsp:sp modelId="{5CE6E5A9-EECB-49EF-A4DD-A0E0A0803CE0}">
      <dsp:nvSpPr>
        <dsp:cNvPr id="0" name=""/>
        <dsp:cNvSpPr/>
      </dsp:nvSpPr>
      <dsp:spPr>
        <a:xfrm>
          <a:off x="3181066" y="3916461"/>
          <a:ext cx="2276155" cy="694227"/>
        </a:xfrm>
        <a:prstGeom prst="rect">
          <a:avLst/>
        </a:prstGeom>
        <a:solidFill>
          <a:schemeClr val="bg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sv-SE" sz="1900" kern="1200" dirty="0" smtClean="0"/>
            <a:t>Arbetsgrupp Funk M – vt-26?</a:t>
          </a:r>
          <a:endParaRPr lang="sv-SE" sz="1900" kern="1200" dirty="0"/>
        </a:p>
      </dsp:txBody>
      <dsp:txXfrm>
        <a:off x="3181066" y="3916461"/>
        <a:ext cx="2276155" cy="694227"/>
      </dsp:txXfrm>
    </dsp:sp>
    <dsp:sp modelId="{DF80A84C-BF7D-4A7D-89BC-B9EB2FE99872}">
      <dsp:nvSpPr>
        <dsp:cNvPr id="0" name=""/>
        <dsp:cNvSpPr/>
      </dsp:nvSpPr>
      <dsp:spPr>
        <a:xfrm>
          <a:off x="5912453" y="3916461"/>
          <a:ext cx="2276155" cy="694227"/>
        </a:xfrm>
        <a:prstGeom prst="rect">
          <a:avLst/>
        </a:prstGeom>
        <a:solidFill>
          <a:schemeClr val="bg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sv-SE" sz="1900" kern="1200" dirty="0" smtClean="0"/>
            <a:t>Kommande</a:t>
          </a:r>
          <a:endParaRPr lang="sv-SE" sz="1900" kern="1200" dirty="0"/>
        </a:p>
      </dsp:txBody>
      <dsp:txXfrm>
        <a:off x="5912453" y="3916461"/>
        <a:ext cx="2276155" cy="694227"/>
      </dsp:txXfrm>
    </dsp:sp>
    <dsp:sp modelId="{CE4D3DA2-6B8F-4792-9917-03F127435946}">
      <dsp:nvSpPr>
        <dsp:cNvPr id="0" name=""/>
        <dsp:cNvSpPr/>
      </dsp:nvSpPr>
      <dsp:spPr>
        <a:xfrm>
          <a:off x="8643839" y="3916461"/>
          <a:ext cx="2276155" cy="694227"/>
        </a:xfrm>
        <a:prstGeom prst="rect">
          <a:avLst/>
        </a:prstGeom>
        <a:solidFill>
          <a:schemeClr val="bg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sv-SE" sz="1900" kern="1200" dirty="0" smtClean="0"/>
            <a:t>Regionalt/nationellt?</a:t>
          </a:r>
          <a:endParaRPr lang="sv-SE" sz="1900" kern="1200" dirty="0"/>
        </a:p>
      </dsp:txBody>
      <dsp:txXfrm>
        <a:off x="8643839" y="3916461"/>
        <a:ext cx="2276155" cy="6942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9D82E-5A89-4026-9911-F240EA297CF8}">
      <dsp:nvSpPr>
        <dsp:cNvPr id="0" name=""/>
        <dsp:cNvSpPr/>
      </dsp:nvSpPr>
      <dsp:spPr>
        <a:xfrm>
          <a:off x="9242" y="927597"/>
          <a:ext cx="2762398" cy="16574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v-SE" sz="2400" kern="1200" dirty="0"/>
            <a:t>Bemötande Delaktighet Samverkan</a:t>
          </a:r>
        </a:p>
      </dsp:txBody>
      <dsp:txXfrm>
        <a:off x="57787" y="976142"/>
        <a:ext cx="2665308" cy="1560349"/>
      </dsp:txXfrm>
    </dsp:sp>
    <dsp:sp modelId="{E42153EA-7EDD-4483-95CD-AD2C4614F6E2}">
      <dsp:nvSpPr>
        <dsp:cNvPr id="0" name=""/>
        <dsp:cNvSpPr/>
      </dsp:nvSpPr>
      <dsp:spPr>
        <a:xfrm>
          <a:off x="3047880" y="1413779"/>
          <a:ext cx="585628" cy="68507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sv-SE" sz="1900" kern="1200"/>
        </a:p>
      </dsp:txBody>
      <dsp:txXfrm>
        <a:off x="3047880" y="1550794"/>
        <a:ext cx="409940" cy="411044"/>
      </dsp:txXfrm>
    </dsp:sp>
    <dsp:sp modelId="{BAA24EE0-232B-4234-91A8-647ECF213415}">
      <dsp:nvSpPr>
        <dsp:cNvPr id="0" name=""/>
        <dsp:cNvSpPr/>
      </dsp:nvSpPr>
      <dsp:spPr>
        <a:xfrm>
          <a:off x="3876600" y="927597"/>
          <a:ext cx="2762398" cy="16574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v-SE" sz="2400" kern="1200" dirty="0"/>
            <a:t>Beroendeutveckling Preparatkunskap</a:t>
          </a:r>
        </a:p>
      </dsp:txBody>
      <dsp:txXfrm>
        <a:off x="3925145" y="976142"/>
        <a:ext cx="2665308" cy="1560349"/>
      </dsp:txXfrm>
    </dsp:sp>
    <dsp:sp modelId="{FB72FD2D-525A-4540-8CEF-06A6BFF0B599}">
      <dsp:nvSpPr>
        <dsp:cNvPr id="0" name=""/>
        <dsp:cNvSpPr/>
      </dsp:nvSpPr>
      <dsp:spPr>
        <a:xfrm>
          <a:off x="6915239" y="1413779"/>
          <a:ext cx="585628" cy="68507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sv-SE" sz="1900" kern="1200"/>
        </a:p>
      </dsp:txBody>
      <dsp:txXfrm>
        <a:off x="6915239" y="1550794"/>
        <a:ext cx="409940" cy="411044"/>
      </dsp:txXfrm>
    </dsp:sp>
    <dsp:sp modelId="{79FF15FA-1F66-4CD3-BF43-64F968F1A7DB}">
      <dsp:nvSpPr>
        <dsp:cNvPr id="0" name=""/>
        <dsp:cNvSpPr/>
      </dsp:nvSpPr>
      <dsp:spPr>
        <a:xfrm>
          <a:off x="7743958" y="927597"/>
          <a:ext cx="2762398" cy="16574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v-SE" sz="2400" kern="1200" dirty="0"/>
            <a:t>Handläggning och dokumentation </a:t>
          </a:r>
          <a:r>
            <a:rPr lang="sv-SE" sz="2400" kern="1200" dirty="0" err="1"/>
            <a:t>SoL</a:t>
          </a:r>
          <a:r>
            <a:rPr lang="sv-SE" sz="2400" kern="1200" dirty="0"/>
            <a:t>, LVM och LVU</a:t>
          </a:r>
        </a:p>
      </dsp:txBody>
      <dsp:txXfrm>
        <a:off x="7792503" y="976142"/>
        <a:ext cx="2665308" cy="15603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83097-88EC-454F-956D-1A7E788663A7}">
      <dsp:nvSpPr>
        <dsp:cNvPr id="0" name=""/>
        <dsp:cNvSpPr/>
      </dsp:nvSpPr>
      <dsp:spPr>
        <a:xfrm>
          <a:off x="3286" y="1005843"/>
          <a:ext cx="3203971" cy="120779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sv-SE" sz="2400" kern="1200" dirty="0"/>
            <a:t>Bemötande Delaktighet Samverkan (del 1)</a:t>
          </a:r>
        </a:p>
      </dsp:txBody>
      <dsp:txXfrm>
        <a:off x="3286" y="1005843"/>
        <a:ext cx="3203971" cy="1207790"/>
      </dsp:txXfrm>
    </dsp:sp>
    <dsp:sp modelId="{24215421-D7A3-42A8-9BA8-619D134BF1D5}">
      <dsp:nvSpPr>
        <dsp:cNvPr id="0" name=""/>
        <dsp:cNvSpPr/>
      </dsp:nvSpPr>
      <dsp:spPr>
        <a:xfrm>
          <a:off x="3286" y="2213634"/>
          <a:ext cx="3203971" cy="144936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sv-SE" sz="2400" kern="1200" dirty="0"/>
            <a:t>Ny</a:t>
          </a:r>
        </a:p>
        <a:p>
          <a:pPr marL="228600" lvl="1" indent="-228600" algn="l" defTabSz="1066800">
            <a:lnSpc>
              <a:spcPct val="90000"/>
            </a:lnSpc>
            <a:spcBef>
              <a:spcPct val="0"/>
            </a:spcBef>
            <a:spcAft>
              <a:spcPct val="15000"/>
            </a:spcAft>
            <a:buChar char="••"/>
          </a:pPr>
          <a:r>
            <a:rPr lang="sv-SE" sz="2400" kern="1200" dirty="0"/>
            <a:t>(Van, Erfaren)</a:t>
          </a:r>
        </a:p>
      </dsp:txBody>
      <dsp:txXfrm>
        <a:off x="3286" y="2213634"/>
        <a:ext cx="3203971" cy="1449360"/>
      </dsp:txXfrm>
    </dsp:sp>
    <dsp:sp modelId="{0DADF3AB-2826-4DD0-922D-91AA2BAF412A}">
      <dsp:nvSpPr>
        <dsp:cNvPr id="0" name=""/>
        <dsp:cNvSpPr/>
      </dsp:nvSpPr>
      <dsp:spPr>
        <a:xfrm>
          <a:off x="3655814" y="1005843"/>
          <a:ext cx="3203971" cy="120779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sv-SE" sz="2400" kern="1200" dirty="0"/>
            <a:t>Bemötande Delaktighet Samverkan (del 2)</a:t>
          </a:r>
        </a:p>
      </dsp:txBody>
      <dsp:txXfrm>
        <a:off x="3655814" y="1005843"/>
        <a:ext cx="3203971" cy="1207790"/>
      </dsp:txXfrm>
    </dsp:sp>
    <dsp:sp modelId="{236C5408-0353-436A-927F-C7A17A11DD34}">
      <dsp:nvSpPr>
        <dsp:cNvPr id="0" name=""/>
        <dsp:cNvSpPr/>
      </dsp:nvSpPr>
      <dsp:spPr>
        <a:xfrm>
          <a:off x="3655814" y="2213634"/>
          <a:ext cx="3203971" cy="144936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sv-SE" sz="2400" kern="1200" dirty="0"/>
            <a:t>Van</a:t>
          </a:r>
        </a:p>
        <a:p>
          <a:pPr marL="228600" lvl="1" indent="-228600" algn="l" defTabSz="1066800">
            <a:lnSpc>
              <a:spcPct val="90000"/>
            </a:lnSpc>
            <a:spcBef>
              <a:spcPct val="0"/>
            </a:spcBef>
            <a:spcAft>
              <a:spcPct val="15000"/>
            </a:spcAft>
            <a:buChar char="••"/>
          </a:pPr>
          <a:r>
            <a:rPr lang="sv-SE" sz="2400" kern="1200" dirty="0"/>
            <a:t>(Ny, Erfaren)</a:t>
          </a:r>
        </a:p>
      </dsp:txBody>
      <dsp:txXfrm>
        <a:off x="3655814" y="2213634"/>
        <a:ext cx="3203971" cy="1449360"/>
      </dsp:txXfrm>
    </dsp:sp>
    <dsp:sp modelId="{AB38DCB5-29DB-4E88-B7C6-394A43E07076}">
      <dsp:nvSpPr>
        <dsp:cNvPr id="0" name=""/>
        <dsp:cNvSpPr/>
      </dsp:nvSpPr>
      <dsp:spPr>
        <a:xfrm>
          <a:off x="7308342" y="1005843"/>
          <a:ext cx="3203971" cy="120779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sv-SE" sz="2400" kern="1200" dirty="0"/>
            <a:t>Bemötande Delaktighet Samverkan (fördjupning)</a:t>
          </a:r>
        </a:p>
      </dsp:txBody>
      <dsp:txXfrm>
        <a:off x="7308342" y="1005843"/>
        <a:ext cx="3203971" cy="1207790"/>
      </dsp:txXfrm>
    </dsp:sp>
    <dsp:sp modelId="{91042D47-64EF-43A4-85DE-613316F04C34}">
      <dsp:nvSpPr>
        <dsp:cNvPr id="0" name=""/>
        <dsp:cNvSpPr/>
      </dsp:nvSpPr>
      <dsp:spPr>
        <a:xfrm>
          <a:off x="7308342" y="2213634"/>
          <a:ext cx="3203971" cy="144936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sv-SE" sz="2400" kern="1200" dirty="0"/>
            <a:t>Erfaren</a:t>
          </a:r>
        </a:p>
        <a:p>
          <a:pPr marL="228600" lvl="1" indent="-228600" algn="l" defTabSz="1066800">
            <a:lnSpc>
              <a:spcPct val="90000"/>
            </a:lnSpc>
            <a:spcBef>
              <a:spcPct val="0"/>
            </a:spcBef>
            <a:spcAft>
              <a:spcPct val="15000"/>
            </a:spcAft>
            <a:buChar char="••"/>
          </a:pPr>
          <a:r>
            <a:rPr lang="sv-SE" sz="2400" kern="1200" dirty="0"/>
            <a:t>(Van)</a:t>
          </a:r>
        </a:p>
        <a:p>
          <a:pPr marL="228600" lvl="1" indent="-228600" algn="l" defTabSz="1066800">
            <a:lnSpc>
              <a:spcPct val="90000"/>
            </a:lnSpc>
            <a:spcBef>
              <a:spcPct val="0"/>
            </a:spcBef>
            <a:spcAft>
              <a:spcPct val="15000"/>
            </a:spcAft>
            <a:buChar char="••"/>
          </a:pPr>
          <a:r>
            <a:rPr lang="sv-SE" sz="2400" kern="1200" dirty="0"/>
            <a:t>Arbetsledare/chef</a:t>
          </a:r>
        </a:p>
      </dsp:txBody>
      <dsp:txXfrm>
        <a:off x="7308342" y="2213634"/>
        <a:ext cx="3203971" cy="14493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8BDD4-8F0E-49E7-8C8D-28889971CFE4}">
      <dsp:nvSpPr>
        <dsp:cNvPr id="0" name=""/>
        <dsp:cNvSpPr/>
      </dsp:nvSpPr>
      <dsp:spPr>
        <a:xfrm rot="10800000">
          <a:off x="0" y="0"/>
          <a:ext cx="6834909" cy="2067409"/>
        </a:xfrm>
        <a:prstGeom prst="trapezoid">
          <a:avLst>
            <a:gd name="adj" fmla="val 551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sv-SE" sz="1800" kern="1200" dirty="0">
              <a:latin typeface="Arial" panose="020B0604020202020204" pitchFamily="34" charset="0"/>
              <a:cs typeface="Arial" panose="020B0604020202020204" pitchFamily="34" charset="0"/>
            </a:rPr>
            <a:t>Deltagande kommuner</a:t>
          </a:r>
        </a:p>
        <a:p>
          <a:pPr lvl="0" algn="ctr" defTabSz="800100">
            <a:lnSpc>
              <a:spcPct val="90000"/>
            </a:lnSpc>
            <a:spcBef>
              <a:spcPct val="0"/>
            </a:spcBef>
            <a:spcAft>
              <a:spcPct val="35000"/>
            </a:spcAft>
          </a:pPr>
          <a:endParaRPr lang="sv-SE" sz="1800" kern="1200" dirty="0">
            <a:latin typeface="Arial" panose="020B0604020202020204" pitchFamily="34" charset="0"/>
            <a:cs typeface="Arial" panose="020B0604020202020204" pitchFamily="34" charset="0"/>
          </a:endParaRPr>
        </a:p>
      </dsp:txBody>
      <dsp:txXfrm rot="-10800000">
        <a:off x="1196109" y="0"/>
        <a:ext cx="4442690" cy="2067409"/>
      </dsp:txXfrm>
    </dsp:sp>
    <dsp:sp modelId="{1C30ADF8-88B2-405B-A3F3-50242466F4E9}">
      <dsp:nvSpPr>
        <dsp:cNvPr id="0" name=""/>
        <dsp:cNvSpPr/>
      </dsp:nvSpPr>
      <dsp:spPr>
        <a:xfrm rot="10800000">
          <a:off x="1139151" y="2067409"/>
          <a:ext cx="4556606" cy="2067409"/>
        </a:xfrm>
        <a:prstGeom prst="trapezoid">
          <a:avLst>
            <a:gd name="adj" fmla="val 551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sv-SE" sz="1800" kern="1200" dirty="0">
              <a:latin typeface="Arial" panose="020B0604020202020204" pitchFamily="34" charset="0"/>
              <a:cs typeface="Arial" panose="020B0604020202020204" pitchFamily="34" charset="0"/>
            </a:rPr>
            <a:t>RSS</a:t>
          </a:r>
        </a:p>
      </dsp:txBody>
      <dsp:txXfrm rot="-10800000">
        <a:off x="1936557" y="2067409"/>
        <a:ext cx="2961793" cy="2067409"/>
      </dsp:txXfrm>
    </dsp:sp>
    <dsp:sp modelId="{B8F88C7D-E8BA-449D-8446-A1F3FFD73CDC}">
      <dsp:nvSpPr>
        <dsp:cNvPr id="0" name=""/>
        <dsp:cNvSpPr/>
      </dsp:nvSpPr>
      <dsp:spPr>
        <a:xfrm rot="10800000">
          <a:off x="2278303" y="4134818"/>
          <a:ext cx="2278303" cy="2067409"/>
        </a:xfrm>
        <a:prstGeom prst="trapezoid">
          <a:avLst>
            <a:gd name="adj" fmla="val 551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lvl="0" algn="ctr" defTabSz="800100">
            <a:lnSpc>
              <a:spcPct val="90000"/>
            </a:lnSpc>
            <a:spcBef>
              <a:spcPct val="0"/>
            </a:spcBef>
            <a:spcAft>
              <a:spcPct val="35000"/>
            </a:spcAft>
          </a:pPr>
          <a:endParaRPr lang="sv-SE" sz="1800" kern="1200" dirty="0">
            <a:latin typeface="Arial" panose="020B0604020202020204" pitchFamily="34" charset="0"/>
            <a:cs typeface="Arial" panose="020B0604020202020204" pitchFamily="34" charset="0"/>
          </a:endParaRPr>
        </a:p>
        <a:p>
          <a:pPr lvl="0" algn="ctr" defTabSz="800100">
            <a:lnSpc>
              <a:spcPct val="90000"/>
            </a:lnSpc>
            <a:spcBef>
              <a:spcPct val="0"/>
            </a:spcBef>
            <a:spcAft>
              <a:spcPct val="35000"/>
            </a:spcAft>
          </a:pPr>
          <a:r>
            <a:rPr lang="sv-SE" sz="1800" kern="1200" dirty="0">
              <a:latin typeface="Arial" panose="020B0604020202020204" pitchFamily="34" charset="0"/>
              <a:cs typeface="Arial" panose="020B0604020202020204" pitchFamily="34" charset="0"/>
            </a:rPr>
            <a:t>SKR</a:t>
          </a:r>
        </a:p>
      </dsp:txBody>
      <dsp:txXfrm rot="-10800000">
        <a:off x="2278303" y="4134818"/>
        <a:ext cx="2278303" cy="206740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E7B9D7-022F-4D3E-BAEF-DFD416708AB9}" type="datetimeFigureOut">
              <a:rPr lang="sv-SE" smtClean="0"/>
              <a:t>2024-11-14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F47FD3-4746-4237-BCB2-50EBFC6357B8}" type="slidenum">
              <a:rPr lang="sv-SE" smtClean="0"/>
              <a:t>‹#›</a:t>
            </a:fld>
            <a:endParaRPr lang="sv-SE"/>
          </a:p>
        </p:txBody>
      </p:sp>
    </p:spTree>
    <p:extLst>
      <p:ext uri="{BB962C8B-B14F-4D97-AF65-F5344CB8AC3E}">
        <p14:creationId xmlns:p14="http://schemas.microsoft.com/office/powerpoint/2010/main" val="82678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10.00</a:t>
            </a:r>
          </a:p>
        </p:txBody>
      </p:sp>
      <p:sp>
        <p:nvSpPr>
          <p:cNvPr id="4" name="Platshållare för bildnummer 3"/>
          <p:cNvSpPr>
            <a:spLocks noGrp="1"/>
          </p:cNvSpPr>
          <p:nvPr>
            <p:ph type="sldNum" sz="quarter" idx="10"/>
          </p:nvPr>
        </p:nvSpPr>
        <p:spPr/>
        <p:txBody>
          <a:bodyPr/>
          <a:lstStyle/>
          <a:p>
            <a:fld id="{66E44CBA-47F8-48BC-A462-062A0D60CEF0}" type="slidenum">
              <a:rPr lang="sv-SE" smtClean="0"/>
              <a:t>17</a:t>
            </a:fld>
            <a:endParaRPr lang="sv-SE"/>
          </a:p>
        </p:txBody>
      </p:sp>
    </p:spTree>
    <p:extLst>
      <p:ext uri="{BB962C8B-B14F-4D97-AF65-F5344CB8AC3E}">
        <p14:creationId xmlns:p14="http://schemas.microsoft.com/office/powerpoint/2010/main" val="3547278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B0D90-054D-4248-A655-92038FF1A8C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699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10.00</a:t>
            </a:r>
          </a:p>
        </p:txBody>
      </p:sp>
      <p:sp>
        <p:nvSpPr>
          <p:cNvPr id="4" name="Platshållare för bildnummer 3"/>
          <p:cNvSpPr>
            <a:spLocks noGrp="1"/>
          </p:cNvSpPr>
          <p:nvPr>
            <p:ph type="sldNum" sz="quarter" idx="10"/>
          </p:nvPr>
        </p:nvSpPr>
        <p:spPr/>
        <p:txBody>
          <a:bodyPr/>
          <a:lstStyle/>
          <a:p>
            <a:fld id="{66E44CBA-47F8-48BC-A462-062A0D60CEF0}" type="slidenum">
              <a:rPr lang="sv-SE" smtClean="0"/>
              <a:t>42</a:t>
            </a:fld>
            <a:endParaRPr lang="sv-SE"/>
          </a:p>
        </p:txBody>
      </p:sp>
    </p:spTree>
    <p:extLst>
      <p:ext uri="{BB962C8B-B14F-4D97-AF65-F5344CB8AC3E}">
        <p14:creationId xmlns:p14="http://schemas.microsoft.com/office/powerpoint/2010/main" val="608503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4CBA-47F8-48BC-A462-062A0D60CEF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97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6C883-97A7-8E45-B86D-28F8767FB05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317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6C883-97A7-8E45-B86D-28F8767FB05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201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F349C-F894-48F5-80E1-CE68E0D83CF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562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b="1" dirty="0"/>
              <a:t>Processen pågår med att skala ner detta till ca 5 områden</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DD9EF-678B-4D09-9E31-BB8CD1FA123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707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6C883-97A7-8E45-B86D-28F8767FB05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61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6C883-97A7-8E45-B86D-28F8767FB05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013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ACDFDC-8309-480F-A5D6-8DFF6AF55F9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705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D479F-A9FA-4460-8A06-25113FD0324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839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274 kommuner</a:t>
            </a:r>
          </a:p>
          <a:p>
            <a:r>
              <a:rPr lang="sv-SE" dirty="0"/>
              <a:t>128 miljoner är intäkterna för hela projektperioden 2021-07-01 till 2028-06-30</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772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2600" dirty="0" smtClean="0"/>
              <a:t>RSS – 45 %</a:t>
            </a:r>
          </a:p>
          <a:p>
            <a:pPr marL="0" indent="0">
              <a:buNone/>
            </a:pPr>
            <a:endParaRPr lang="sv-SE" sz="2600" dirty="0" smtClean="0"/>
          </a:p>
          <a:p>
            <a:pPr marL="0" indent="0">
              <a:buNone/>
            </a:pPr>
            <a:r>
              <a:rPr lang="sv-SE" sz="2600" dirty="0" smtClean="0"/>
              <a:t>Ersättning beräknas räcka till </a:t>
            </a:r>
          </a:p>
          <a:p>
            <a:r>
              <a:rPr lang="sv-SE" sz="2600" dirty="0" smtClean="0"/>
              <a:t>2 tjänster per </a:t>
            </a:r>
            <a:r>
              <a:rPr lang="sv-SE" sz="2600" dirty="0" err="1" smtClean="0"/>
              <a:t>yrkesresa</a:t>
            </a:r>
            <a:endParaRPr lang="sv-SE" sz="2600" dirty="0" smtClean="0"/>
          </a:p>
          <a:p>
            <a:pPr lvl="1"/>
            <a:r>
              <a:rPr lang="sv-SE" dirty="0" smtClean="0"/>
              <a:t>Projektledning</a:t>
            </a:r>
          </a:p>
          <a:p>
            <a:pPr lvl="1"/>
            <a:r>
              <a:rPr lang="sv-SE" dirty="0" smtClean="0"/>
              <a:t>Kursproduktion/kursförvaltning</a:t>
            </a:r>
          </a:p>
          <a:p>
            <a:pPr lvl="1"/>
            <a:r>
              <a:rPr lang="sv-SE" dirty="0" smtClean="0"/>
              <a:t>Nationell administration</a:t>
            </a:r>
          </a:p>
          <a:p>
            <a:endParaRPr lang="sv-SE" dirty="0" smtClean="0"/>
          </a:p>
          <a:p>
            <a:r>
              <a:rPr lang="sv-SE" dirty="0" smtClean="0"/>
              <a:t>Adda – Resurser 21 %</a:t>
            </a:r>
          </a:p>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r>
              <a:rPr kumimoji="0" lang="sv-SE" sz="1200" b="0" i="0" u="none" strike="noStrike" kern="1200" cap="none" spc="0" normalizeH="0" baseline="0" noProof="0" dirty="0" smtClean="0">
                <a:ln>
                  <a:noFill/>
                </a:ln>
                <a:solidFill>
                  <a:prstClr val="black"/>
                </a:solidFill>
                <a:effectLst/>
                <a:uLnTx/>
                <a:uFillTx/>
                <a:latin typeface="Arial"/>
                <a:ea typeface="+mn-ea"/>
                <a:cs typeface="+mn-cs"/>
              </a:rPr>
              <a:t>1,0 tjänst projektledare och produktionsledare</a:t>
            </a:r>
          </a:p>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r>
              <a:rPr kumimoji="0" lang="sv-SE" sz="1200" b="0" i="0" u="none" strike="noStrike" kern="1200" cap="none" spc="0" normalizeH="0" baseline="0" noProof="0" dirty="0" smtClean="0">
                <a:ln>
                  <a:noFill/>
                </a:ln>
                <a:solidFill>
                  <a:prstClr val="black"/>
                </a:solidFill>
                <a:effectLst/>
                <a:uLnTx/>
                <a:uFillTx/>
                <a:latin typeface="Arial"/>
                <a:ea typeface="+mn-ea"/>
                <a:cs typeface="+mn-cs"/>
              </a:rPr>
              <a:t>0,8 tjänst objektspecialist (utökas fr juli 2024)</a:t>
            </a:r>
          </a:p>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r>
              <a:rPr kumimoji="0" lang="sv-SE" sz="1200" b="0" i="0" u="none" strike="noStrike" kern="1200" cap="none" spc="0" normalizeH="0" baseline="0" noProof="0" dirty="0" smtClean="0">
                <a:ln>
                  <a:noFill/>
                </a:ln>
                <a:solidFill>
                  <a:prstClr val="black"/>
                </a:solidFill>
                <a:effectLst/>
                <a:uLnTx/>
                <a:uFillTx/>
                <a:latin typeface="Arial"/>
                <a:ea typeface="+mn-ea"/>
                <a:cs typeface="+mn-cs"/>
              </a:rPr>
              <a:t>0,9 tjänst utbildningsdesigner </a:t>
            </a:r>
          </a:p>
          <a:p>
            <a:r>
              <a:rPr lang="sv-SE" dirty="0" smtClean="0"/>
              <a:t>	- ska räcka till alla fem resorna</a:t>
            </a:r>
          </a:p>
          <a:p>
            <a:endParaRPr lang="sv-SE" dirty="0" smtClean="0"/>
          </a:p>
          <a:p>
            <a:r>
              <a:rPr lang="sv-SE" dirty="0" smtClean="0"/>
              <a:t>Adda – </a:t>
            </a:r>
            <a:r>
              <a:rPr lang="sv-SE" dirty="0" err="1" smtClean="0"/>
              <a:t>lärplattformen</a:t>
            </a:r>
            <a:r>
              <a:rPr lang="sv-SE" dirty="0" smtClean="0"/>
              <a:t> – 14% </a:t>
            </a:r>
          </a:p>
          <a:p>
            <a:r>
              <a:rPr lang="sv-SE" sz="2400" dirty="0" smtClean="0">
                <a:solidFill>
                  <a:schemeClr val="tx1"/>
                </a:solidFill>
              </a:rPr>
              <a:t>- Utvecklingskostnader </a:t>
            </a:r>
          </a:p>
          <a:p>
            <a:pPr lvl="1"/>
            <a:r>
              <a:rPr lang="sv-SE" sz="2200" dirty="0" smtClean="0">
                <a:solidFill>
                  <a:schemeClr val="tx1"/>
                </a:solidFill>
              </a:rPr>
              <a:t>Ca 12 miljoner för samtliga installationer </a:t>
            </a:r>
          </a:p>
          <a:p>
            <a:r>
              <a:rPr lang="sv-SE" sz="2400" dirty="0" smtClean="0">
                <a:solidFill>
                  <a:schemeClr val="tx1"/>
                </a:solidFill>
              </a:rPr>
              <a:t>- Drift och licenser</a:t>
            </a:r>
          </a:p>
          <a:p>
            <a:pPr lvl="1"/>
            <a:r>
              <a:rPr lang="sv-SE" sz="2200" dirty="0" smtClean="0">
                <a:solidFill>
                  <a:schemeClr val="tx1"/>
                </a:solidFill>
              </a:rPr>
              <a:t>6 miljoner</a:t>
            </a:r>
          </a:p>
          <a:p>
            <a:endParaRPr lang="sv-SE" dirty="0" smtClean="0"/>
          </a:p>
          <a:p>
            <a:r>
              <a:rPr lang="sv-SE" dirty="0" smtClean="0"/>
              <a:t>SKR – 20 % av medlen </a:t>
            </a:r>
          </a:p>
          <a:p>
            <a:r>
              <a:rPr lang="sv-SE" sz="5100" dirty="0" smtClean="0">
                <a:solidFill>
                  <a:schemeClr val="tx1"/>
                </a:solidFill>
              </a:rPr>
              <a:t>-</a:t>
            </a:r>
            <a:r>
              <a:rPr lang="sv-SE" sz="5100" baseline="0" dirty="0" smtClean="0">
                <a:solidFill>
                  <a:schemeClr val="tx1"/>
                </a:solidFill>
              </a:rPr>
              <a:t> </a:t>
            </a:r>
            <a:r>
              <a:rPr lang="sv-SE" sz="5100" dirty="0" smtClean="0">
                <a:solidFill>
                  <a:schemeClr val="tx1"/>
                </a:solidFill>
              </a:rPr>
              <a:t>2 tjänster projektledare </a:t>
            </a:r>
          </a:p>
          <a:p>
            <a:r>
              <a:rPr lang="sv-SE" sz="5100" dirty="0" smtClean="0">
                <a:solidFill>
                  <a:schemeClr val="tx1"/>
                </a:solidFill>
              </a:rPr>
              <a:t>- 0,5 tjänst kommunikatör</a:t>
            </a:r>
          </a:p>
          <a:p>
            <a:r>
              <a:rPr lang="sv-SE" sz="5100" dirty="0" smtClean="0">
                <a:solidFill>
                  <a:schemeClr val="tx1"/>
                </a:solidFill>
              </a:rPr>
              <a:t>- 0,2 tjänst administratör</a:t>
            </a:r>
          </a:p>
          <a:p>
            <a:endParaRPr lang="sv-SE" sz="3400" dirty="0" smtClean="0">
              <a:solidFill>
                <a:schemeClr val="tx1"/>
              </a:solidFill>
            </a:endParaRPr>
          </a:p>
          <a:p>
            <a:r>
              <a:rPr lang="sv-SE" sz="5100" dirty="0" smtClean="0">
                <a:solidFill>
                  <a:schemeClr val="tx1"/>
                </a:solidFill>
              </a:rPr>
              <a:t>- 300 000 kr/år i övriga kostnader</a:t>
            </a:r>
          </a:p>
          <a:p>
            <a:pPr lvl="1"/>
            <a:r>
              <a:rPr lang="sv-SE" sz="4500" dirty="0" smtClean="0">
                <a:solidFill>
                  <a:schemeClr val="tx1"/>
                </a:solidFill>
              </a:rPr>
              <a:t>- Webbutiken </a:t>
            </a:r>
          </a:p>
          <a:p>
            <a:pPr lvl="1"/>
            <a:r>
              <a:rPr lang="sv-SE" sz="4500" dirty="0" smtClean="0">
                <a:solidFill>
                  <a:schemeClr val="tx1"/>
                </a:solidFill>
              </a:rPr>
              <a:t>- Kommunikationsmaterial och konferenser  </a:t>
            </a:r>
          </a:p>
          <a:p>
            <a:pPr lvl="1"/>
            <a:r>
              <a:rPr lang="sv-SE" sz="4500" dirty="0" smtClean="0">
                <a:solidFill>
                  <a:schemeClr val="tx1"/>
                </a:solidFill>
              </a:rPr>
              <a:t>- Planeringsdagar, Alle man på däck, arbetsgrupper </a:t>
            </a:r>
          </a:p>
          <a:p>
            <a:pPr lvl="1"/>
            <a:r>
              <a:rPr lang="sv-SE" sz="4500" dirty="0" smtClean="0">
                <a:solidFill>
                  <a:schemeClr val="tx1"/>
                </a:solidFill>
              </a:rPr>
              <a:t>- Licenskostnader för stödverktyg</a:t>
            </a:r>
          </a:p>
          <a:p>
            <a:pPr lvl="1"/>
            <a:r>
              <a:rPr lang="sv-SE" sz="4500" dirty="0" smtClean="0">
                <a:solidFill>
                  <a:schemeClr val="tx1"/>
                </a:solidFill>
              </a:rPr>
              <a:t>- Juridiskt stöd</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4CBA-47F8-48BC-A462-062A0D60CEF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644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Adda 32%</a:t>
            </a:r>
          </a:p>
          <a:p>
            <a:r>
              <a:rPr lang="sv-SE" dirty="0"/>
              <a:t>SKR 13%</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6C883-97A7-8E45-B86D-28F8767FB05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657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854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1920-5199-41A0-BC7A-AE76E41EAD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992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Yrkesresan erbjuder introduktion och kompetensutveckling inom socialtjänsten och utgår från bästa tillgängliga kunskap. </a:t>
            </a:r>
          </a:p>
          <a:p>
            <a:pPr marL="0" indent="0">
              <a:buNone/>
            </a:pPr>
            <a:r>
              <a:rPr lang="sv-SE" dirty="0" smtClean="0"/>
              <a:t>Yrkesresan har initierats av kommunerna i landet och finansieras av de kommuner som skrivit avtal med SKR om </a:t>
            </a:r>
          </a:p>
          <a:p>
            <a:pPr marL="0" indent="0">
              <a:buNone/>
            </a:pPr>
            <a:r>
              <a:rPr lang="sv-SE" b="0" dirty="0" smtClean="0"/>
              <a:t>-</a:t>
            </a:r>
            <a:r>
              <a:rPr lang="sv-SE" b="0" baseline="0" dirty="0" smtClean="0"/>
              <a:t> </a:t>
            </a:r>
            <a:r>
              <a:rPr lang="sv-SE" b="1" dirty="0" smtClean="0"/>
              <a:t>”En nationell satsning med regionalt genomförande för lokal kompetens”. I nuläget 276 kommuner är med – bara 14 kommuner står utanför. </a:t>
            </a:r>
          </a:p>
          <a:p>
            <a:pPr marL="0" indent="0">
              <a:buNone/>
            </a:pPr>
            <a:endParaRPr lang="sv-SE" dirty="0" smtClean="0"/>
          </a:p>
          <a:p>
            <a:r>
              <a:rPr lang="sv-SE" dirty="0" smtClean="0"/>
              <a:t>Dessa olika kostnaderna (speciellt den nationella kostnaden och vad den går till under</a:t>
            </a:r>
            <a:r>
              <a:rPr lang="sv-SE" baseline="0" dirty="0" smtClean="0"/>
              <a:t> projekttiden</a:t>
            </a:r>
            <a:r>
              <a:rPr lang="sv-SE" dirty="0" smtClean="0"/>
              <a:t>)</a:t>
            </a:r>
            <a:r>
              <a:rPr lang="sv-SE" baseline="0" dirty="0" smtClean="0"/>
              <a:t> </a:t>
            </a:r>
            <a:r>
              <a:rPr lang="sv-SE" dirty="0" smtClean="0"/>
              <a:t>kommer Stina T redogöra lite mer för den</a:t>
            </a:r>
            <a:r>
              <a:rPr lang="sv-SE" baseline="0" dirty="0" smtClean="0"/>
              <a:t> 25 oktober utifrån nulägesrapport och lite framtidspaning. </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4CBA-47F8-48BC-A462-062A0D60CEF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285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Det är kursmaterial</a:t>
            </a:r>
            <a:r>
              <a:rPr lang="sv-SE" baseline="0" dirty="0" smtClean="0"/>
              <a:t> och fika/administration som har ökat. Haft samma kurskostnad 2 år men under den tiden har flera utgiftsposter höjts, fika, material mm. Den buffert som är tänkt kunna ge lite guldkant till de kursledare och utbildare som ställer upp, har ätits upp av ökade kostnader </a:t>
            </a:r>
            <a:r>
              <a:rPr lang="sv-SE" baseline="0" smtClean="0"/>
              <a:t>för fika/kursmaterial </a:t>
            </a:r>
            <a:r>
              <a:rPr lang="sv-SE" baseline="0" dirty="0" smtClean="0"/>
              <a:t>mm. </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4CBA-47F8-48BC-A462-062A0D60CEF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427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10.00</a:t>
            </a:r>
          </a:p>
        </p:txBody>
      </p:sp>
      <p:sp>
        <p:nvSpPr>
          <p:cNvPr id="4" name="Platshållare för bildnummer 3"/>
          <p:cNvSpPr>
            <a:spLocks noGrp="1"/>
          </p:cNvSpPr>
          <p:nvPr>
            <p:ph type="sldNum" sz="quarter" idx="10"/>
          </p:nvPr>
        </p:nvSpPr>
        <p:spPr/>
        <p:txBody>
          <a:bodyPr/>
          <a:lstStyle/>
          <a:p>
            <a:fld id="{66E44CBA-47F8-48BC-A462-062A0D60CEF0}" type="slidenum">
              <a:rPr lang="sv-SE" smtClean="0"/>
              <a:t>72</a:t>
            </a:fld>
            <a:endParaRPr lang="sv-SE"/>
          </a:p>
        </p:txBody>
      </p:sp>
    </p:spTree>
    <p:extLst>
      <p:ext uri="{BB962C8B-B14F-4D97-AF65-F5344CB8AC3E}">
        <p14:creationId xmlns:p14="http://schemas.microsoft.com/office/powerpoint/2010/main" val="1730093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Psykisk hälsa medel,</a:t>
            </a:r>
            <a:r>
              <a:rPr lang="sv-SE" baseline="0" dirty="0" smtClean="0"/>
              <a:t> har fått 21 724 099. </a:t>
            </a:r>
            <a:endParaRPr lang="sv-SE" dirty="0"/>
          </a:p>
        </p:txBody>
      </p:sp>
      <p:sp>
        <p:nvSpPr>
          <p:cNvPr id="4" name="Platshållare för bildnummer 3"/>
          <p:cNvSpPr>
            <a:spLocks noGrp="1"/>
          </p:cNvSpPr>
          <p:nvPr>
            <p:ph type="sldNum" sz="quarter" idx="10"/>
          </p:nvPr>
        </p:nvSpPr>
        <p:spPr/>
        <p:txBody>
          <a:bodyPr/>
          <a:lstStyle/>
          <a:p>
            <a:fld id="{EEF47FD3-4746-4237-BCB2-50EBFC6357B8}" type="slidenum">
              <a:rPr lang="sv-SE" smtClean="0"/>
              <a:t>73</a:t>
            </a:fld>
            <a:endParaRPr lang="sv-SE"/>
          </a:p>
        </p:txBody>
      </p:sp>
    </p:spTree>
    <p:extLst>
      <p:ext uri="{BB962C8B-B14F-4D97-AF65-F5344CB8AC3E}">
        <p14:creationId xmlns:p14="http://schemas.microsoft.com/office/powerpoint/2010/main" val="651946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10.00</a:t>
            </a:r>
          </a:p>
        </p:txBody>
      </p:sp>
      <p:sp>
        <p:nvSpPr>
          <p:cNvPr id="4" name="Platshållare för bildnummer 3"/>
          <p:cNvSpPr>
            <a:spLocks noGrp="1"/>
          </p:cNvSpPr>
          <p:nvPr>
            <p:ph type="sldNum" sz="quarter" idx="10"/>
          </p:nvPr>
        </p:nvSpPr>
        <p:spPr/>
        <p:txBody>
          <a:bodyPr/>
          <a:lstStyle/>
          <a:p>
            <a:fld id="{66E44CBA-47F8-48BC-A462-062A0D60CEF0}" type="slidenum">
              <a:rPr lang="sv-SE" smtClean="0"/>
              <a:t>76</a:t>
            </a:fld>
            <a:endParaRPr lang="sv-SE"/>
          </a:p>
        </p:txBody>
      </p:sp>
    </p:spTree>
    <p:extLst>
      <p:ext uri="{BB962C8B-B14F-4D97-AF65-F5344CB8AC3E}">
        <p14:creationId xmlns:p14="http://schemas.microsoft.com/office/powerpoint/2010/main" val="713183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D479F-A9FA-4460-8A06-25113FD0324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717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D479F-A9FA-4460-8A06-25113FD0324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181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D479F-A9FA-4460-8A06-25113FD0324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588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D479F-A9FA-4460-8A06-25113FD0324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1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D479F-A9FA-4460-8A06-25113FD0324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199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D479F-A9FA-4460-8A06-25113FD0324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440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B0D90-054D-4248-A655-92038FF1A8C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4597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663429"/>
            <a:ext cx="9144000" cy="1989149"/>
          </a:xfrm>
        </p:spPr>
        <p:txBody>
          <a:bodyPr anchor="b"/>
          <a:lstStyle>
            <a:lvl1pPr algn="ctr">
              <a:defRPr sz="6000" b="1">
                <a:solidFill>
                  <a:schemeClr val="tx1"/>
                </a:solidFill>
              </a:defRPr>
            </a:lvl1pPr>
          </a:lstStyle>
          <a:p>
            <a:r>
              <a:rPr lang="sv-SE"/>
              <a:t>Klicka här för att ändra format</a:t>
            </a:r>
          </a:p>
        </p:txBody>
      </p:sp>
      <p:sp>
        <p:nvSpPr>
          <p:cNvPr id="3" name="Underrubrik 2"/>
          <p:cNvSpPr>
            <a:spLocks noGrp="1"/>
          </p:cNvSpPr>
          <p:nvPr>
            <p:ph type="subTitle" idx="1"/>
          </p:nvPr>
        </p:nvSpPr>
        <p:spPr>
          <a:xfrm>
            <a:off x="1524000" y="3838575"/>
            <a:ext cx="9144000" cy="17906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cxnSp>
        <p:nvCxnSpPr>
          <p:cNvPr id="13" name="Rak 12"/>
          <p:cNvCxnSpPr/>
          <p:nvPr userDrawn="1"/>
        </p:nvCxnSpPr>
        <p:spPr>
          <a:xfrm>
            <a:off x="1524000" y="3710861"/>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Bildobjekt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5307" y="390071"/>
            <a:ext cx="1016146" cy="969723"/>
          </a:xfrm>
          <a:prstGeom prst="rect">
            <a:avLst/>
          </a:prstGeom>
        </p:spPr>
      </p:pic>
      <p:pic>
        <p:nvPicPr>
          <p:cNvPr id="6" name="Bildobjekt 5" descr="En bild som visar text, Teckensnitt, skärmbild, Grafik&#10;&#10;Automatiskt genererad beskrivning">
            <a:extLst>
              <a:ext uri="{FF2B5EF4-FFF2-40B4-BE49-F238E27FC236}">
                <a16:creationId xmlns:a16="http://schemas.microsoft.com/office/drawing/2014/main" id="{712405E6-58EC-9029-E824-C915FD47AA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0547" y="641257"/>
            <a:ext cx="2945454" cy="718537"/>
          </a:xfrm>
          <a:prstGeom prst="rect">
            <a:avLst/>
          </a:prstGeom>
        </p:spPr>
      </p:pic>
      <p:sp>
        <p:nvSpPr>
          <p:cNvPr id="4" name="Platshållare för datum 3">
            <a:extLst>
              <a:ext uri="{FF2B5EF4-FFF2-40B4-BE49-F238E27FC236}">
                <a16:creationId xmlns:a16="http://schemas.microsoft.com/office/drawing/2014/main" id="{53D721F1-8739-B3BD-E5BA-5B1020D2AF2B}"/>
              </a:ext>
            </a:extLst>
          </p:cNvPr>
          <p:cNvSpPr>
            <a:spLocks noGrp="1"/>
          </p:cNvSpPr>
          <p:nvPr>
            <p:ph type="dt" sz="half" idx="10"/>
          </p:nvPr>
        </p:nvSpPr>
        <p:spPr/>
        <p:txBody>
          <a:bodyPr/>
          <a:lstStyle>
            <a:lvl1pPr>
              <a:defRPr>
                <a:solidFill>
                  <a:schemeClr val="tx1"/>
                </a:solidFill>
              </a:defRPr>
            </a:lvl1pPr>
          </a:lstStyle>
          <a:p>
            <a:fld id="{5B587F8E-97A3-4737-A1D6-1A55F93FA836}" type="datetime1">
              <a:rPr lang="sv-SE" smtClean="0"/>
              <a:t>2024-11-14</a:t>
            </a:fld>
            <a:endParaRPr lang="sv-SE"/>
          </a:p>
        </p:txBody>
      </p:sp>
      <p:sp>
        <p:nvSpPr>
          <p:cNvPr id="5" name="Platshållare för sidfot 4">
            <a:extLst>
              <a:ext uri="{FF2B5EF4-FFF2-40B4-BE49-F238E27FC236}">
                <a16:creationId xmlns:a16="http://schemas.microsoft.com/office/drawing/2014/main" id="{2D9FB05E-FFCC-F5A1-9827-9DEF1CAB22EA}"/>
              </a:ext>
            </a:extLst>
          </p:cNvPr>
          <p:cNvSpPr>
            <a:spLocks noGrp="1"/>
          </p:cNvSpPr>
          <p:nvPr>
            <p:ph type="ftr" sz="quarter" idx="11"/>
          </p:nvPr>
        </p:nvSpPr>
        <p:spPr/>
        <p:txBody>
          <a:bodyPr/>
          <a:lstStyle>
            <a:lvl1pPr>
              <a:defRPr>
                <a:solidFill>
                  <a:schemeClr val="tx1"/>
                </a:solidFill>
              </a:defRPr>
            </a:lvl1pPr>
          </a:lstStyle>
          <a:p>
            <a:r>
              <a:rPr lang="sv-SE"/>
              <a:t>Sidfot</a:t>
            </a:r>
          </a:p>
        </p:txBody>
      </p:sp>
      <p:sp>
        <p:nvSpPr>
          <p:cNvPr id="7" name="Platshållare för bildnummer 6">
            <a:extLst>
              <a:ext uri="{FF2B5EF4-FFF2-40B4-BE49-F238E27FC236}">
                <a16:creationId xmlns:a16="http://schemas.microsoft.com/office/drawing/2014/main" id="{33041D94-FF30-935C-6AA5-92E116DA61E9}"/>
              </a:ext>
            </a:extLst>
          </p:cNvPr>
          <p:cNvSpPr>
            <a:spLocks noGrp="1"/>
          </p:cNvSpPr>
          <p:nvPr>
            <p:ph type="sldNum" sz="quarter" idx="12"/>
          </p:nvPr>
        </p:nvSpPr>
        <p:spPr/>
        <p:txBody>
          <a:bodyPr/>
          <a:lstStyle>
            <a:lvl1pPr>
              <a:defRPr>
                <a:solidFill>
                  <a:schemeClr val="tx1"/>
                </a:solidFill>
              </a:defRPr>
            </a:lvl1pPr>
          </a:lstStyle>
          <a:p>
            <a:fld id="{130DDE8C-17E0-4539-9C15-C1E9D231907F}" type="slidenum">
              <a:rPr lang="sv-SE" smtClean="0"/>
              <a:pPr/>
              <a:t>‹#›</a:t>
            </a:fld>
            <a:endParaRPr lang="sv-SE"/>
          </a:p>
        </p:txBody>
      </p:sp>
    </p:spTree>
    <p:extLst>
      <p:ext uri="{BB962C8B-B14F-4D97-AF65-F5344CB8AC3E}">
        <p14:creationId xmlns:p14="http://schemas.microsoft.com/office/powerpoint/2010/main" val="510884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sv-SE"/>
              <a:t>Klicka här för att ändra format</a:t>
            </a:r>
            <a:endParaRPr lang="en-US"/>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bg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v-SE"/>
              <a:t>Klicka om du vill redigera mall för underrubrikformat</a:t>
            </a:r>
            <a:endParaRPr lang="en-US"/>
          </a:p>
        </p:txBody>
      </p:sp>
      <p:pic>
        <p:nvPicPr>
          <p:cNvPr id="11" name="Bildobjekt 10"/>
          <p:cNvPicPr>
            <a:picLocks noChangeAspect="1"/>
          </p:cNvPicPr>
          <p:nvPr userDrawn="1"/>
        </p:nvPicPr>
        <p:blipFill>
          <a:blip r:embed="rId2"/>
          <a:stretch>
            <a:fillRect/>
          </a:stretch>
        </p:blipFill>
        <p:spPr>
          <a:xfrm>
            <a:off x="9328454" y="3509316"/>
            <a:ext cx="2611976" cy="2746825"/>
          </a:xfrm>
          <a:prstGeom prst="rect">
            <a:avLst/>
          </a:prstGeom>
        </p:spPr>
      </p:pic>
      <p:pic>
        <p:nvPicPr>
          <p:cNvPr id="9" name="Bildobjekt 8" descr="En bild som visar text&#10;&#10;Automatiskt genererad beskrivning">
            <a:extLst>
              <a:ext uri="{FF2B5EF4-FFF2-40B4-BE49-F238E27FC236}">
                <a16:creationId xmlns:a16="http://schemas.microsoft.com/office/drawing/2014/main" id="{1173639F-3554-44C2-A685-BA4C9CE89524}"/>
              </a:ext>
            </a:extLst>
          </p:cNvPr>
          <p:cNvPicPr>
            <a:picLocks noChangeAspect="1"/>
          </p:cNvPicPr>
          <p:nvPr userDrawn="1"/>
        </p:nvPicPr>
        <p:blipFill>
          <a:blip r:embed="rId3"/>
          <a:stretch>
            <a:fillRect/>
          </a:stretch>
        </p:blipFill>
        <p:spPr>
          <a:xfrm>
            <a:off x="9678473" y="1552195"/>
            <a:ext cx="1940400" cy="815078"/>
          </a:xfrm>
          <a:prstGeom prst="rect">
            <a:avLst/>
          </a:prstGeom>
        </p:spPr>
      </p:pic>
      <p:pic>
        <p:nvPicPr>
          <p:cNvPr id="14" name="Bildobjekt 13" descr="En bild som visar text, clipart&#10;&#10;Automatiskt genererad beskrivning">
            <a:extLst>
              <a:ext uri="{FF2B5EF4-FFF2-40B4-BE49-F238E27FC236}">
                <a16:creationId xmlns:a16="http://schemas.microsoft.com/office/drawing/2014/main" id="{763669DB-26D2-4B2A-8641-3179E7BB7831}"/>
              </a:ext>
            </a:extLst>
          </p:cNvPr>
          <p:cNvPicPr>
            <a:picLocks noChangeAspect="1"/>
          </p:cNvPicPr>
          <p:nvPr userDrawn="1"/>
        </p:nvPicPr>
        <p:blipFill>
          <a:blip r:embed="rId4"/>
          <a:stretch>
            <a:fillRect/>
          </a:stretch>
        </p:blipFill>
        <p:spPr>
          <a:xfrm>
            <a:off x="9678473" y="866448"/>
            <a:ext cx="1940955" cy="432000"/>
          </a:xfrm>
          <a:prstGeom prst="rect">
            <a:avLst/>
          </a:prstGeom>
        </p:spPr>
      </p:pic>
      <p:pic>
        <p:nvPicPr>
          <p:cNvPr id="15" name="Bildobjekt 14">
            <a:extLst>
              <a:ext uri="{FF2B5EF4-FFF2-40B4-BE49-F238E27FC236}">
                <a16:creationId xmlns:a16="http://schemas.microsoft.com/office/drawing/2014/main" id="{92B132BD-135E-4172-B2A3-52836B35DC0E}"/>
              </a:ext>
            </a:extLst>
          </p:cNvPr>
          <p:cNvPicPr>
            <a:picLocks noChangeAspect="1"/>
          </p:cNvPicPr>
          <p:nvPr userDrawn="1"/>
        </p:nvPicPr>
        <p:blipFill>
          <a:blip r:embed="rId5"/>
          <a:stretch>
            <a:fillRect/>
          </a:stretch>
        </p:blipFill>
        <p:spPr>
          <a:xfrm>
            <a:off x="9678473" y="2621020"/>
            <a:ext cx="1940400" cy="689584"/>
          </a:xfrm>
          <a:prstGeom prst="rect">
            <a:avLst/>
          </a:prstGeom>
        </p:spPr>
      </p:pic>
    </p:spTree>
    <p:extLst>
      <p:ext uri="{BB962C8B-B14F-4D97-AF65-F5344CB8AC3E}">
        <p14:creationId xmlns:p14="http://schemas.microsoft.com/office/powerpoint/2010/main" val="2349170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om med logga">
    <p:bg>
      <p:bgPr>
        <a:solidFill>
          <a:srgbClr val="FFEBE8"/>
        </a:solidFill>
        <a:effectLst/>
      </p:bgPr>
    </p:bg>
    <p:spTree>
      <p:nvGrpSpPr>
        <p:cNvPr id="1" name=""/>
        <p:cNvGrpSpPr/>
        <p:nvPr/>
      </p:nvGrpSpPr>
      <p:grpSpPr>
        <a:xfrm>
          <a:off x="0" y="0"/>
          <a:ext cx="0" cy="0"/>
          <a:chOff x="0" y="0"/>
          <a:chExt cx="0" cy="0"/>
        </a:xfrm>
      </p:grpSpPr>
      <p:sp>
        <p:nvSpPr>
          <p:cNvPr id="8" name="Platshållare för datum 1">
            <a:extLst>
              <a:ext uri="{FF2B5EF4-FFF2-40B4-BE49-F238E27FC236}">
                <a16:creationId xmlns:a16="http://schemas.microsoft.com/office/drawing/2014/main" id="{BD4E7ACA-DD34-312E-63AD-4C42C5D52EF4}"/>
              </a:ext>
              <a:ext uri="{C183D7F6-B498-43B3-948B-1728B52AA6E4}">
                <adec:decorative xmlns:adec="http://schemas.microsoft.com/office/drawing/2017/decorative" xmlns="" val="1"/>
              </a:ext>
            </a:extLst>
          </p:cNvPr>
          <p:cNvSpPr>
            <a:spLocks noGrp="1"/>
          </p:cNvSpPr>
          <p:nvPr>
            <p:ph type="dt" sz="half" idx="10"/>
          </p:nvPr>
        </p:nvSpPr>
        <p:spPr>
          <a:xfrm>
            <a:off x="160083" y="6364203"/>
            <a:ext cx="1051295" cy="365125"/>
          </a:xfrm>
        </p:spPr>
        <p:txBody>
          <a:bodyPr/>
          <a:lstStyle/>
          <a:p>
            <a:fld id="{36E1C339-1173-498E-B68E-150066B9F832}" type="datetime1">
              <a:rPr lang="sv-SE" smtClean="0"/>
              <a:t>2024-11-14</a:t>
            </a:fld>
            <a:endParaRPr lang="sv-SE"/>
          </a:p>
        </p:txBody>
      </p:sp>
      <p:sp>
        <p:nvSpPr>
          <p:cNvPr id="9" name="Platshållare för sidfot 2">
            <a:extLst>
              <a:ext uri="{FF2B5EF4-FFF2-40B4-BE49-F238E27FC236}">
                <a16:creationId xmlns:a16="http://schemas.microsoft.com/office/drawing/2014/main" id="{F49843CB-C0F3-CD2D-542C-3FE32B869631}"/>
              </a:ext>
              <a:ext uri="{C183D7F6-B498-43B3-948B-1728B52AA6E4}">
                <adec:decorative xmlns:adec="http://schemas.microsoft.com/office/drawing/2017/decorative" xmlns="" val="1"/>
              </a:ext>
            </a:extLst>
          </p:cNvPr>
          <p:cNvSpPr>
            <a:spLocks noGrp="1"/>
          </p:cNvSpPr>
          <p:nvPr>
            <p:ph type="ftr" sz="quarter" idx="11"/>
          </p:nvPr>
        </p:nvSpPr>
        <p:spPr>
          <a:xfrm>
            <a:off x="1538008" y="6365427"/>
            <a:ext cx="3360626" cy="365125"/>
          </a:xfrm>
        </p:spPr>
        <p:txBody>
          <a:bodyPr/>
          <a:lstStyle/>
          <a:p>
            <a:r>
              <a:rPr lang="sv-SE"/>
              <a:t>Sidfottext</a:t>
            </a:r>
          </a:p>
        </p:txBody>
      </p:sp>
      <p:sp>
        <p:nvSpPr>
          <p:cNvPr id="10" name="Platshållare för bildnummer 3">
            <a:extLst>
              <a:ext uri="{FF2B5EF4-FFF2-40B4-BE49-F238E27FC236}">
                <a16:creationId xmlns:a16="http://schemas.microsoft.com/office/drawing/2014/main" id="{97C9C3DA-4304-47F2-4E8F-C0B80AF735BF}"/>
              </a:ext>
              <a:ext uri="{C183D7F6-B498-43B3-948B-1728B52AA6E4}">
                <adec:decorative xmlns:adec="http://schemas.microsoft.com/office/drawing/2017/decorative" xmlns="" val="1"/>
              </a:ext>
            </a:extLst>
          </p:cNvPr>
          <p:cNvSpPr>
            <a:spLocks noGrp="1"/>
          </p:cNvSpPr>
          <p:nvPr>
            <p:ph type="sldNum" sz="quarter" idx="12"/>
          </p:nvPr>
        </p:nvSpPr>
        <p:spPr>
          <a:xfrm>
            <a:off x="11530910" y="6364203"/>
            <a:ext cx="501007" cy="365125"/>
          </a:xfrm>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33075369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Utfallande bild logga i färg">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23E830D1-9B43-4A41-B3A1-206CB98018A1}" type="datetime1">
              <a:rPr lang="sv-SE" smtClean="0"/>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42171685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Utfallande bild, vit logotyp">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0B366280-E0FB-4999-93E9-BE8398A1CCBF}" type="datetime1">
              <a:rPr lang="sv-SE" smtClean="0"/>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4220001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färg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23E830D1-9B43-4A41-B3A1-206CB98018A1}" type="datetime1">
              <a:rPr lang="sv-SE" smtClean="0"/>
              <a:pPr/>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9" name="Platshållare för text 3">
            <a:extLst>
              <a:ext uri="{FF2B5EF4-FFF2-40B4-BE49-F238E27FC236}">
                <a16:creationId xmlns:a16="http://schemas.microsoft.com/office/drawing/2014/main" id="{7E5722EE-4741-26D2-2E7E-A7403FC0D738}"/>
              </a:ext>
            </a:extLst>
          </p:cNvPr>
          <p:cNvSpPr>
            <a:spLocks noGrp="1"/>
          </p:cNvSpPr>
          <p:nvPr>
            <p:ph type="body" sz="half" idx="2"/>
          </p:nvPr>
        </p:nvSpPr>
        <p:spPr>
          <a:xfrm>
            <a:off x="7683334" y="0"/>
            <a:ext cx="4218856" cy="6610662"/>
          </a:xfrm>
          <a:solidFill>
            <a:srgbClr val="FFCEC6"/>
          </a:solidFill>
        </p:spPr>
        <p:txBody>
          <a:bodyPr/>
          <a:lstStyle>
            <a:lvl1pPr marL="0" indent="0">
              <a:buNone/>
              <a:defRPr sz="2000">
                <a:solidFill>
                  <a:srgbClr val="FFCEC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a:p>
        </p:txBody>
      </p:sp>
      <p:sp>
        <p:nvSpPr>
          <p:cNvPr id="10" name="Rubrik 1">
            <a:extLst>
              <a:ext uri="{FF2B5EF4-FFF2-40B4-BE49-F238E27FC236}">
                <a16:creationId xmlns:a16="http://schemas.microsoft.com/office/drawing/2014/main" id="{328590CC-9593-D2EC-5DB0-A2F7F8EB1FF8}"/>
              </a:ext>
            </a:extLst>
          </p:cNvPr>
          <p:cNvSpPr>
            <a:spLocks noGrp="1"/>
          </p:cNvSpPr>
          <p:nvPr>
            <p:ph type="title" hasCustomPrompt="1"/>
          </p:nvPr>
        </p:nvSpPr>
        <p:spPr>
          <a:xfrm>
            <a:off x="7860570" y="1379676"/>
            <a:ext cx="3883200"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11" name="Platshållare för text 3">
            <a:extLst>
              <a:ext uri="{FF2B5EF4-FFF2-40B4-BE49-F238E27FC236}">
                <a16:creationId xmlns:a16="http://schemas.microsoft.com/office/drawing/2014/main" id="{2D62D359-201E-6C2B-C39A-05398B436D37}"/>
              </a:ext>
            </a:extLst>
          </p:cNvPr>
          <p:cNvSpPr>
            <a:spLocks noGrp="1"/>
          </p:cNvSpPr>
          <p:nvPr>
            <p:ph type="body" sz="half" idx="15" hasCustomPrompt="1"/>
          </p:nvPr>
        </p:nvSpPr>
        <p:spPr>
          <a:xfrm>
            <a:off x="7860569" y="2688522"/>
            <a:ext cx="3883200" cy="3128991"/>
          </a:xfrm>
        </p:spPr>
        <p:txBody>
          <a:bodyPr/>
          <a:lstStyle>
            <a:lvl1pPr marL="342900" indent="-342900">
              <a:buFont typeface="Arial" panose="020B0604020202020204" pitchFamily="34" charset="0"/>
              <a:buChar char="•"/>
              <a:defRPr sz="22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Tree>
    <p:extLst>
      <p:ext uri="{BB962C8B-B14F-4D97-AF65-F5344CB8AC3E}">
        <p14:creationId xmlns:p14="http://schemas.microsoft.com/office/powerpoint/2010/main" val="13748458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vit 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0B366280-E0FB-4999-93E9-BE8398A1CCBF}" type="datetime1">
              <a:rPr lang="sv-SE" smtClean="0"/>
              <a:pPr/>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10" name="Platshållare för text 3">
            <a:extLst>
              <a:ext uri="{FF2B5EF4-FFF2-40B4-BE49-F238E27FC236}">
                <a16:creationId xmlns:a16="http://schemas.microsoft.com/office/drawing/2014/main" id="{6D7C6E78-6124-E839-CC89-38F3188A7B1F}"/>
              </a:ext>
            </a:extLst>
          </p:cNvPr>
          <p:cNvSpPr>
            <a:spLocks noGrp="1"/>
          </p:cNvSpPr>
          <p:nvPr>
            <p:ph type="body" sz="half" idx="2"/>
          </p:nvPr>
        </p:nvSpPr>
        <p:spPr>
          <a:xfrm>
            <a:off x="218230" y="0"/>
            <a:ext cx="4218856" cy="6610662"/>
          </a:xfrm>
          <a:solidFill>
            <a:schemeClr val="accent2"/>
          </a:solidFill>
        </p:spPr>
        <p:txBody>
          <a:bodyPr/>
          <a:lstStyle>
            <a:lvl1pPr marL="0" indent="0">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dirty="0"/>
          </a:p>
        </p:txBody>
      </p:sp>
      <p:sp>
        <p:nvSpPr>
          <p:cNvPr id="11" name="Rubrik 1">
            <a:extLst>
              <a:ext uri="{FF2B5EF4-FFF2-40B4-BE49-F238E27FC236}">
                <a16:creationId xmlns:a16="http://schemas.microsoft.com/office/drawing/2014/main" id="{B16DE1DE-6D30-D722-D298-1A0D690F3927}"/>
              </a:ext>
            </a:extLst>
          </p:cNvPr>
          <p:cNvSpPr>
            <a:spLocks noGrp="1"/>
          </p:cNvSpPr>
          <p:nvPr>
            <p:ph type="title" hasCustomPrompt="1"/>
          </p:nvPr>
        </p:nvSpPr>
        <p:spPr>
          <a:xfrm>
            <a:off x="395466" y="1379676"/>
            <a:ext cx="3883200" cy="1237130"/>
          </a:xfrm>
        </p:spPr>
        <p:txBody>
          <a:bodyPr anchor="b">
            <a:noAutofit/>
          </a:bodyPr>
          <a:lstStyle>
            <a:lvl1pPr>
              <a:defRPr sz="4000">
                <a:solidFill>
                  <a:schemeClr val="bg1"/>
                </a:solidFill>
                <a:latin typeface="AvenirNext LT Pro Bold" panose="020B0504020202020204" pitchFamily="34" charset="0"/>
              </a:defRPr>
            </a:lvl1pPr>
          </a:lstStyle>
          <a:p>
            <a:r>
              <a:rPr lang="sv-SE" dirty="0"/>
              <a:t>Rubrik</a:t>
            </a:r>
          </a:p>
        </p:txBody>
      </p:sp>
      <p:sp>
        <p:nvSpPr>
          <p:cNvPr id="12" name="Platshållare för text 3">
            <a:extLst>
              <a:ext uri="{FF2B5EF4-FFF2-40B4-BE49-F238E27FC236}">
                <a16:creationId xmlns:a16="http://schemas.microsoft.com/office/drawing/2014/main" id="{B1D4AA01-1363-9DFE-0FBA-2B8E669BB60E}"/>
              </a:ext>
            </a:extLst>
          </p:cNvPr>
          <p:cNvSpPr>
            <a:spLocks noGrp="1"/>
          </p:cNvSpPr>
          <p:nvPr>
            <p:ph type="body" sz="half" idx="15" hasCustomPrompt="1"/>
          </p:nvPr>
        </p:nvSpPr>
        <p:spPr>
          <a:xfrm>
            <a:off x="395465" y="2688522"/>
            <a:ext cx="3883200" cy="3128991"/>
          </a:xfrm>
        </p:spPr>
        <p:txBody>
          <a:bodyPr/>
          <a:lstStyle>
            <a:lvl1pPr marL="0" indent="0">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3023915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Rubrik och mycket text">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dirty="0"/>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dirty="0"/>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2024-11-14</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1824523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Rubrik och innehåll -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923925" y="1684275"/>
            <a:ext cx="7285038" cy="44116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6A563473-EBBD-4D6A-AA3C-B35163946E96}" type="datetime1">
              <a:rPr lang="sv-SE" smtClean="0"/>
              <a:t>2024-11-14</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6515919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Rubrikbild 1">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tx1"/>
                </a:solidFill>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tx1"/>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tx1"/>
                </a:solidFill>
              </a:defRPr>
            </a:lvl1pPr>
          </a:lstStyle>
          <a:p>
            <a:fld id="{3C9CDAC1-0A76-4CCB-B13B-CDEA79253170}" type="datetime1">
              <a:rPr lang="sv-SE" smtClean="0"/>
              <a:pPr/>
              <a:t>2024-11-14</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dirty="0"/>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697868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Rubrikbild 2 ">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tx1"/>
                </a:solidFill>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tx1"/>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tx1"/>
                </a:solidFill>
              </a:defRPr>
            </a:lvl1pPr>
          </a:lstStyle>
          <a:p>
            <a:fld id="{3C9CDAC1-0A76-4CCB-B13B-CDEA79253170}" type="datetime1">
              <a:rPr lang="sv-SE" smtClean="0"/>
              <a:pPr/>
              <a:t>2024-11-14</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tx1"/>
                </a:solidFill>
              </a:defRPr>
            </a:lvl1pPr>
          </a:lstStyle>
          <a:p>
            <a:r>
              <a:rPr lang="sv-SE"/>
              <a:t>Klicka på ikonen för att lägga till en bild</a:t>
            </a:r>
          </a:p>
        </p:txBody>
      </p:sp>
    </p:spTree>
    <p:extLst>
      <p:ext uri="{BB962C8B-B14F-4D97-AF65-F5344CB8AC3E}">
        <p14:creationId xmlns:p14="http://schemas.microsoft.com/office/powerpoint/2010/main" val="5364205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rgbClr val="F7F2EB"/>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CD2122F-CB4F-991C-F85D-DF70FE94A120}"/>
              </a:ext>
            </a:extLst>
          </p:cNvPr>
          <p:cNvSpPr>
            <a:spLocks noGrp="1"/>
          </p:cNvSpPr>
          <p:nvPr>
            <p:ph type="pic" sz="quarter" idx="13"/>
          </p:nvPr>
        </p:nvSpPr>
        <p:spPr>
          <a:xfrm>
            <a:off x="0" y="0"/>
            <a:ext cx="12192000" cy="6858000"/>
          </a:xfrm>
        </p:spPr>
        <p:txBody>
          <a:bodyPr/>
          <a:lstStyle>
            <a:lvl1pPr marL="0" indent="0" algn="ctr">
              <a:buNone/>
              <a:defRPr sz="11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10"/>
            <a:ext cx="10502154" cy="1298333"/>
          </a:xfrm>
        </p:spPr>
        <p:txBody>
          <a:bodyPr anchor="b">
            <a:noAutofit/>
          </a:bodyPr>
          <a:lstStyle>
            <a:lvl1pPr algn="l">
              <a:lnSpc>
                <a:spcPct val="90000"/>
              </a:lnSpc>
              <a:defRPr sz="7200">
                <a:solidFill>
                  <a:schemeClr val="bg1"/>
                </a:solidFill>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bg1"/>
                </a:solidFill>
              </a:defRPr>
            </a:lvl1pPr>
          </a:lstStyle>
          <a:p>
            <a:fld id="{3C9CDAC1-0A76-4CCB-B13B-CDEA79253170}" type="datetime1">
              <a:rPr lang="sv-SE" smtClean="0"/>
              <a:pPr/>
              <a:t>2024-11-14</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bg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bg1"/>
                </a:solidFill>
              </a:defRPr>
            </a:lvl1pPr>
          </a:lstStyle>
          <a:p>
            <a:fld id="{0EA8761A-F05C-4F01-AE76-2EF79F772060}" type="slidenum">
              <a:rPr lang="sv-SE" smtClean="0"/>
              <a:pPr/>
              <a:t>‹#›</a:t>
            </a:fld>
            <a:endParaRPr lang="sv-SE"/>
          </a:p>
        </p:txBody>
      </p:sp>
      <p:sp>
        <p:nvSpPr>
          <p:cNvPr id="8" name="Platshållare för text 10" descr="Logotyp för Sveriges kommuner och regioner.">
            <a:extLst>
              <a:ext uri="{FF2B5EF4-FFF2-40B4-BE49-F238E27FC236}">
                <a16:creationId xmlns:a16="http://schemas.microsoft.com/office/drawing/2014/main" id="{17796FAB-5CC3-0E60-5B43-A3F801C342E1}"/>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bg1"/>
                </a:solidFill>
              </a:defRPr>
            </a:lvl1pPr>
          </a:lstStyle>
          <a:p>
            <a:pPr lvl="0"/>
            <a:r>
              <a:rPr lang="sv-SE"/>
              <a:t> </a:t>
            </a:r>
          </a:p>
        </p:txBody>
      </p:sp>
    </p:spTree>
    <p:extLst>
      <p:ext uri="{BB962C8B-B14F-4D97-AF65-F5344CB8AC3E}">
        <p14:creationId xmlns:p14="http://schemas.microsoft.com/office/powerpoint/2010/main" val="3841995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1_Rubrikbild">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sv-SE"/>
              <a:t>Klicka här för att ändra format</a:t>
            </a:r>
            <a:endParaRPr lang="en-US"/>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bg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v-SE"/>
              <a:t>Klicka om du vill redigera mall för underrubrikformat</a:t>
            </a:r>
            <a:endParaRPr lang="en-US"/>
          </a:p>
        </p:txBody>
      </p:sp>
      <p:pic>
        <p:nvPicPr>
          <p:cNvPr id="10" name="Bildobjekt 9"/>
          <p:cNvPicPr>
            <a:picLocks noChangeAspect="1"/>
          </p:cNvPicPr>
          <p:nvPr userDrawn="1"/>
        </p:nvPicPr>
        <p:blipFill>
          <a:blip r:embed="rId2"/>
          <a:stretch>
            <a:fillRect/>
          </a:stretch>
        </p:blipFill>
        <p:spPr>
          <a:xfrm>
            <a:off x="9328454" y="3509316"/>
            <a:ext cx="2611976" cy="2746825"/>
          </a:xfrm>
          <a:prstGeom prst="rect">
            <a:avLst/>
          </a:prstGeom>
        </p:spPr>
      </p:pic>
      <p:pic>
        <p:nvPicPr>
          <p:cNvPr id="11" name="Bildobjekt 10" descr="En bild som visar text&#10;&#10;Automatiskt genererad beskrivning">
            <a:extLst>
              <a:ext uri="{FF2B5EF4-FFF2-40B4-BE49-F238E27FC236}">
                <a16:creationId xmlns:a16="http://schemas.microsoft.com/office/drawing/2014/main" id="{8ACA2F20-4145-73DC-FABE-0EFE636F0630}"/>
              </a:ext>
            </a:extLst>
          </p:cNvPr>
          <p:cNvPicPr>
            <a:picLocks noChangeAspect="1"/>
          </p:cNvPicPr>
          <p:nvPr userDrawn="1"/>
        </p:nvPicPr>
        <p:blipFill>
          <a:blip r:embed="rId3"/>
          <a:stretch>
            <a:fillRect/>
          </a:stretch>
        </p:blipFill>
        <p:spPr>
          <a:xfrm>
            <a:off x="1467828" y="6251687"/>
            <a:ext cx="906455" cy="380762"/>
          </a:xfrm>
          <a:prstGeom prst="rect">
            <a:avLst/>
          </a:prstGeom>
        </p:spPr>
      </p:pic>
      <p:pic>
        <p:nvPicPr>
          <p:cNvPr id="12" name="Bildobjekt 11" descr="En bild som visar text, clipart&#10;&#10;Automatiskt genererad beskrivning">
            <a:extLst>
              <a:ext uri="{FF2B5EF4-FFF2-40B4-BE49-F238E27FC236}">
                <a16:creationId xmlns:a16="http://schemas.microsoft.com/office/drawing/2014/main" id="{2DAD7EFF-DF8C-6DE7-A6C8-2B1A4DB5FC2D}"/>
              </a:ext>
            </a:extLst>
          </p:cNvPr>
          <p:cNvPicPr>
            <a:picLocks noChangeAspect="1"/>
          </p:cNvPicPr>
          <p:nvPr userDrawn="1"/>
        </p:nvPicPr>
        <p:blipFill>
          <a:blip r:embed="rId4"/>
          <a:stretch>
            <a:fillRect/>
          </a:stretch>
        </p:blipFill>
        <p:spPr>
          <a:xfrm>
            <a:off x="2585746" y="6251687"/>
            <a:ext cx="1710744" cy="380762"/>
          </a:xfrm>
          <a:prstGeom prst="rect">
            <a:avLst/>
          </a:prstGeom>
        </p:spPr>
      </p:pic>
      <p:pic>
        <p:nvPicPr>
          <p:cNvPr id="13" name="Bildobjekt 12">
            <a:extLst>
              <a:ext uri="{FF2B5EF4-FFF2-40B4-BE49-F238E27FC236}">
                <a16:creationId xmlns:a16="http://schemas.microsoft.com/office/drawing/2014/main" id="{3E6DBBAC-06E2-62FD-F93F-ECAF6999DFF0}"/>
              </a:ext>
            </a:extLst>
          </p:cNvPr>
          <p:cNvPicPr>
            <a:picLocks noChangeAspect="1"/>
          </p:cNvPicPr>
          <p:nvPr userDrawn="1"/>
        </p:nvPicPr>
        <p:blipFill>
          <a:blip r:embed="rId5"/>
          <a:stretch>
            <a:fillRect/>
          </a:stretch>
        </p:blipFill>
        <p:spPr>
          <a:xfrm>
            <a:off x="232322" y="6251687"/>
            <a:ext cx="1071415" cy="380762"/>
          </a:xfrm>
          <a:prstGeom prst="rect">
            <a:avLst/>
          </a:prstGeom>
        </p:spPr>
      </p:pic>
    </p:spTree>
    <p:extLst>
      <p:ext uri="{BB962C8B-B14F-4D97-AF65-F5344CB8AC3E}">
        <p14:creationId xmlns:p14="http://schemas.microsoft.com/office/powerpoint/2010/main" val="28117914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Rubrikbild 4">
    <p:bg>
      <p:bgPr>
        <a:solidFill>
          <a:srgbClr val="F7F2EB"/>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0B6BFD76-59F2-2DED-DABF-5311B3B958A0}"/>
              </a:ext>
            </a:extLst>
          </p:cNvPr>
          <p:cNvSpPr>
            <a:spLocks noGrp="1"/>
          </p:cNvSpPr>
          <p:nvPr>
            <p:ph type="pic" sz="quarter" idx="13"/>
          </p:nvPr>
        </p:nvSpPr>
        <p:spPr>
          <a:xfrm>
            <a:off x="0" y="0"/>
            <a:ext cx="12192000" cy="6858000"/>
          </a:xfrm>
        </p:spPr>
        <p:txBody>
          <a:bodyPr/>
          <a:lstStyle>
            <a:lvl1pPr marL="0" indent="0" algn="ctr">
              <a:buNone/>
              <a:defRPr sz="1100">
                <a:solidFill>
                  <a:schemeClr val="tx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09"/>
            <a:ext cx="10502154" cy="1298333"/>
          </a:xfrm>
        </p:spPr>
        <p:txBody>
          <a:bodyPr anchor="b">
            <a:noAutofit/>
          </a:bodyPr>
          <a:lstStyle>
            <a:lvl1pPr algn="l">
              <a:lnSpc>
                <a:spcPct val="90000"/>
              </a:lnSpc>
              <a:defRPr sz="7200">
                <a:solidFill>
                  <a:schemeClr val="tx1"/>
                </a:solidFill>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tx1"/>
                </a:solidFill>
              </a:defRPr>
            </a:lvl1pPr>
          </a:lstStyle>
          <a:p>
            <a:fld id="{3C9CDAC1-0A76-4CCB-B13B-CDEA79253170}" type="datetime1">
              <a:rPr lang="sv-SE" smtClean="0"/>
              <a:pPr/>
              <a:t>2024-11-14</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
        <p:nvSpPr>
          <p:cNvPr id="8" name="Platshållare för text 7" descr="Logotyp för Sveriges Kommuner och regioner.">
            <a:extLst>
              <a:ext uri="{FF2B5EF4-FFF2-40B4-BE49-F238E27FC236}">
                <a16:creationId xmlns:a16="http://schemas.microsoft.com/office/drawing/2014/main" id="{D785EB06-58C0-D0BF-FDAB-A51277B16979}"/>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tx1"/>
                </a:solidFill>
              </a:defRPr>
            </a:lvl1pPr>
          </a:lstStyle>
          <a:p>
            <a:pPr lvl="0"/>
            <a:r>
              <a:rPr lang="sv-SE"/>
              <a:t> </a:t>
            </a:r>
          </a:p>
        </p:txBody>
      </p:sp>
    </p:spTree>
    <p:extLst>
      <p:ext uri="{BB962C8B-B14F-4D97-AF65-F5344CB8AC3E}">
        <p14:creationId xmlns:p14="http://schemas.microsoft.com/office/powerpoint/2010/main" val="26460235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vsnittsrubrik 1">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tx1"/>
                </a:solidFill>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b="0" i="0">
                <a:solidFill>
                  <a:schemeClr val="tx1"/>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6E9020EF-984C-486A-898E-1ED7325E1C64}" type="datetime1">
              <a:rPr lang="sv-SE" smtClean="0"/>
              <a:pPr/>
              <a:t>2024-11-14</a:t>
            </a:fld>
            <a:endParaRPr lang="sv-SE" dirty="0"/>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2716264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vsnittsrubrik 2">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1981999"/>
            <a:ext cx="5701553" cy="2145418"/>
          </a:xfrm>
        </p:spPr>
        <p:txBody>
          <a:bodyPr anchor="b">
            <a:noAutofit/>
          </a:bodyPr>
          <a:lstStyle>
            <a:lvl1pPr>
              <a:defRPr sz="5600">
                <a:solidFill>
                  <a:schemeClr val="tx1"/>
                </a:solidFill>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5707904" cy="924768"/>
          </a:xfrm>
        </p:spPr>
        <p:txBody>
          <a:bodyPr>
            <a:noAutofit/>
          </a:bodyPr>
          <a:lstStyle>
            <a:lvl1pPr marL="0" indent="0">
              <a:buNone/>
              <a:defRPr sz="2400" b="0" i="0">
                <a:solidFill>
                  <a:schemeClr val="tx1"/>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58E89344-CD34-4286-AAC5-3EF9AF06EAFC}" type="datetime1">
              <a:rPr lang="sv-SE" smtClean="0"/>
              <a:pPr/>
              <a:t>2024-11-14</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2517980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Rubrik och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tx1"/>
                </a:solidFill>
              </a:defRPr>
            </a:lvl1pPr>
          </a:lstStyle>
          <a:p>
            <a:r>
              <a:rPr lang="sv-SE" dirty="0"/>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08652C4B-B8AE-4DA5-BC52-342EBCBE08BA}" type="datetime1">
              <a:rPr lang="sv-SE" smtClean="0"/>
              <a:pPr/>
              <a:t>2024-11-14</a:t>
            </a:fld>
            <a:endParaRPr lang="sv-SE" dirty="0"/>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9936021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ubrik och utfallande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tx1"/>
                </a:solidFill>
              </a:defRPr>
            </a:lvl1pPr>
          </a:lstStyle>
          <a:p>
            <a:r>
              <a:rPr lang="sv-SE" dirty="0"/>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5D05FCD3-3492-4FFB-A5C1-DA3BA36D4976}"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7422050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tx1"/>
                </a:solidFill>
              </a:defRPr>
            </a:lvl1pPr>
          </a:lstStyle>
          <a:p>
            <a:r>
              <a:rPr lang="sv-SE" dirty="0"/>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a:noAutofit/>
          </a:bodyPr>
          <a:lstStyle>
            <a:lvl1pPr>
              <a:spcBef>
                <a:spcPts val="1400"/>
              </a:spcBef>
              <a:buSzPct val="100000"/>
              <a:defRPr sz="2200">
                <a:solidFill>
                  <a:schemeClr val="tx1"/>
                </a:solidFill>
              </a:defRPr>
            </a:lvl1pPr>
            <a:lvl2pPr>
              <a:buSzPct val="120000"/>
              <a:defRPr/>
            </a:lvl2pPr>
            <a:lvl3pPr>
              <a:buSzPct val="120000"/>
              <a:defRPr/>
            </a:lvl3pPr>
            <a:lvl4pPr>
              <a:buSzPct val="120000"/>
              <a:defRPr/>
            </a:lvl4pPr>
            <a:lvl5pPr>
              <a:buSzPct val="120000"/>
              <a:defRPr/>
            </a:lvl5pPr>
          </a:lstStyle>
          <a:p>
            <a:pPr lvl="0"/>
            <a:r>
              <a:rPr lang="sv-SE" dirty="0"/>
              <a:t>Punkt</a:t>
            </a:r>
          </a:p>
          <a:p>
            <a:pPr lvl="0"/>
            <a:r>
              <a:rPr lang="sv-SE" dirty="0"/>
              <a:t>Punkt</a:t>
            </a:r>
          </a:p>
          <a:p>
            <a:pPr lvl="0"/>
            <a:r>
              <a:rPr lang="sv-SE" dirty="0"/>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141E8FB7-B1A9-4218-A760-3AA9472286D6}" type="datetime1">
              <a:rPr lang="sv-SE" smtClean="0"/>
              <a:pPr/>
              <a:t>2024-11-14</a:t>
            </a:fld>
            <a:endParaRPr lang="sv-SE"/>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5319826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Rubrik innehåll och utfallande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62464-C2CC-D4CD-8E42-1AE2171EA284}"/>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latin typeface="AvenirNext LT Pro Bold" panose="020B0504020202020204" pitchFamily="34" charset="0"/>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1307"/>
          </a:xfrm>
        </p:spPr>
        <p:txBody>
          <a:bodyPr vert="horz" lIns="91440" tIns="45720" rIns="91440" bIns="45720" rtlCol="0">
            <a:noAutofit/>
          </a:bodyPr>
          <a:lstStyle>
            <a:lvl1pPr marL="0" indent="0">
              <a:buSzPct val="100000"/>
              <a:buFont typeface="Arial" panose="020B0604020202020204" pitchFamily="34" charset="0"/>
              <a:buNone/>
              <a:defRPr lang="sv-SE" sz="2000" dirty="0">
                <a:solidFill>
                  <a:schemeClr val="tx1"/>
                </a:solidFill>
              </a:defRPr>
            </a:lvl1pPr>
          </a:lstStyle>
          <a:p>
            <a:pPr lvl="0">
              <a:spcBef>
                <a:spcPts val="1400"/>
              </a:spcBef>
            </a:pPr>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D3364698-0835-423A-9948-E889C242C3D0}"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7780534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Rubrik, innehåll och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342900" indent="-342900">
              <a:buFont typeface="Arial" panose="020B0604020202020204" pitchFamily="34" charset="0"/>
              <a:buChar char="•"/>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Punkt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BCB86B00-AC76-46B7-A4AF-AA234FF7AF4B}"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8816006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1">
    <p:bg>
      <p:bgPr>
        <a:solidFill>
          <a:srgbClr val="F7F2EB"/>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rgbClr val="F0D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BCB86B00-AC76-46B7-A4AF-AA234FF7AF4B}"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7752604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2">
    <p:bg>
      <p:bgPr>
        <a:solidFill>
          <a:srgbClr val="F7F2EB"/>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BCB86B00-AC76-46B7-A4AF-AA234FF7AF4B}"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8922533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solidFill>
              </a:defRPr>
            </a:lvl1pPr>
          </a:lstStyle>
          <a:p>
            <a:r>
              <a:rPr lang="sv-SE"/>
              <a:t>Klicka här för att ändra format</a:t>
            </a:r>
            <a:endParaRPr lang="en-US"/>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Redigera format för bakgrundstext</a:t>
            </a:r>
          </a:p>
        </p:txBody>
      </p:sp>
      <p:sp>
        <p:nvSpPr>
          <p:cNvPr id="7" name="Rectangle 6"/>
          <p:cNvSpPr/>
          <p:nvPr userDrawn="1"/>
        </p:nvSpPr>
        <p:spPr>
          <a:xfrm>
            <a:off x="1" y="755468"/>
            <a:ext cx="3430668" cy="533400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Tree>
    <p:extLst>
      <p:ext uri="{BB962C8B-B14F-4D97-AF65-F5344CB8AC3E}">
        <p14:creationId xmlns:p14="http://schemas.microsoft.com/office/powerpoint/2010/main" val="13008184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ubrik och två delar">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tx1"/>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dirty="0">
                <a:solidFill>
                  <a:schemeClr val="tx1"/>
                </a:solidFill>
              </a:defRPr>
            </a:lvl1pPr>
          </a:lstStyle>
          <a:p>
            <a:pPr lvl="0">
              <a:spcBef>
                <a:spcPts val="1400"/>
              </a:spcBef>
            </a:pPr>
            <a:r>
              <a:rPr lang="sv-SE" dirty="0"/>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dirty="0">
                <a:solidFill>
                  <a:schemeClr val="tx1"/>
                </a:solidFill>
              </a:defRPr>
            </a:lvl1pPr>
          </a:lstStyle>
          <a:p>
            <a:pPr lvl="0">
              <a:spcBef>
                <a:spcPts val="1400"/>
              </a:spcBef>
            </a:pPr>
            <a:r>
              <a:rPr lang="sv-SE" dirty="0"/>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FA75368C-E857-4853-8A57-271882899160}" type="datetime1">
              <a:rPr lang="sv-SE" smtClean="0"/>
              <a:pPr/>
              <a:t>2024-11-14</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853465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lvl1pPr>
          </a:lstStyle>
          <a:p>
            <a:r>
              <a:rPr lang="sv-SE" dirty="0"/>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dirty="0"/>
            </a:lvl1pPr>
          </a:lstStyle>
          <a:p>
            <a:pPr lvl="0">
              <a:spcBef>
                <a:spcPts val="1400"/>
              </a:spcBef>
            </a:pPr>
            <a:r>
              <a:rPr lang="sv-SE" dirty="0"/>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a:noAutofit/>
          </a:bodyPr>
          <a:lstStyle>
            <a:lvl1pPr>
              <a:spcBef>
                <a:spcPts val="1400"/>
              </a:spcBef>
              <a:defRPr sz="2200"/>
            </a:lvl1pPr>
            <a:lvl2pPr>
              <a:defRPr sz="1600"/>
            </a:lvl2pPr>
            <a:lvl3pPr>
              <a:defRPr sz="1600"/>
            </a:lvl3pPr>
            <a:lvl4pPr>
              <a:defRPr sz="1600"/>
            </a:lvl4pPr>
            <a:lvl5pPr>
              <a:defRPr sz="1600"/>
            </a:lvl5pPr>
          </a:lstStyle>
          <a:p>
            <a:pPr lvl="0"/>
            <a:r>
              <a:rPr lang="sv-SE" dirty="0"/>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adec="http://schemas.microsoft.com/office/drawing/2017/decorative" xmlns="" val="1"/>
              </a:ext>
            </a:extLst>
          </p:cNvPr>
          <p:cNvSpPr>
            <a:spLocks noGrp="1"/>
          </p:cNvSpPr>
          <p:nvPr>
            <p:ph type="dt" sz="half" idx="10"/>
          </p:nvPr>
        </p:nvSpPr>
        <p:spPr/>
        <p:txBody>
          <a:bodyPr>
            <a:noAutofit/>
          </a:bodyPr>
          <a:lstStyle/>
          <a:p>
            <a:fld id="{7F208342-5794-471C-9928-C29A6B39020D}" type="datetime1">
              <a:rPr lang="sv-SE" smtClean="0"/>
              <a:t>2024-11-14</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adec="http://schemas.microsoft.com/office/drawing/2017/decorative" xmlns=""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adec="http://schemas.microsoft.com/office/drawing/2017/decorative" xmlns=""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3737801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Rubrik">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tx1"/>
                </a:solidFill>
              </a:defRPr>
            </a:lvl1pPr>
          </a:lstStyle>
          <a:p>
            <a:r>
              <a:rPr lang="sv-SE" dirty="0"/>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21EE4F49-EC76-4C2C-9B73-2EBF0DD89402}" type="datetime1">
              <a:rPr lang="sv-SE" smtClean="0"/>
              <a:pPr/>
              <a:t>2024-11-14</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0531576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36E1C339-1173-498E-B68E-150066B9F832}" type="datetime1">
              <a:rPr lang="sv-SE" smtClean="0"/>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22861992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om med logga">
    <p:bg>
      <p:bgPr>
        <a:solidFill>
          <a:srgbClr val="F7F2EB"/>
        </a:solidFill>
        <a:effectLst/>
      </p:bgPr>
    </p:bg>
    <p:spTree>
      <p:nvGrpSpPr>
        <p:cNvPr id="1" name=""/>
        <p:cNvGrpSpPr/>
        <p:nvPr/>
      </p:nvGrpSpPr>
      <p:grpSpPr>
        <a:xfrm>
          <a:off x="0" y="0"/>
          <a:ext cx="0" cy="0"/>
          <a:chOff x="0" y="0"/>
          <a:chExt cx="0" cy="0"/>
        </a:xfrm>
      </p:grpSpPr>
      <p:sp>
        <p:nvSpPr>
          <p:cNvPr id="8" name="Platshållare för datum 1">
            <a:extLst>
              <a:ext uri="{FF2B5EF4-FFF2-40B4-BE49-F238E27FC236}">
                <a16:creationId xmlns:a16="http://schemas.microsoft.com/office/drawing/2014/main" id="{BD4E7ACA-DD34-312E-63AD-4C42C5D52EF4}"/>
              </a:ext>
              <a:ext uri="{C183D7F6-B498-43B3-948B-1728B52AA6E4}">
                <adec:decorative xmlns:adec="http://schemas.microsoft.com/office/drawing/2017/decorative" xmlns="" val="1"/>
              </a:ext>
            </a:extLst>
          </p:cNvPr>
          <p:cNvSpPr>
            <a:spLocks noGrp="1"/>
          </p:cNvSpPr>
          <p:nvPr>
            <p:ph type="dt" sz="half" idx="10"/>
          </p:nvPr>
        </p:nvSpPr>
        <p:spPr>
          <a:xfrm>
            <a:off x="160083" y="6364203"/>
            <a:ext cx="1051295" cy="365125"/>
          </a:xfrm>
        </p:spPr>
        <p:txBody>
          <a:bodyPr/>
          <a:lstStyle/>
          <a:p>
            <a:fld id="{36E1C339-1173-498E-B68E-150066B9F832}" type="datetime1">
              <a:rPr lang="sv-SE" smtClean="0"/>
              <a:t>2024-11-14</a:t>
            </a:fld>
            <a:endParaRPr lang="sv-SE"/>
          </a:p>
        </p:txBody>
      </p:sp>
      <p:sp>
        <p:nvSpPr>
          <p:cNvPr id="9" name="Platshållare för sidfot 2">
            <a:extLst>
              <a:ext uri="{FF2B5EF4-FFF2-40B4-BE49-F238E27FC236}">
                <a16:creationId xmlns:a16="http://schemas.microsoft.com/office/drawing/2014/main" id="{F49843CB-C0F3-CD2D-542C-3FE32B869631}"/>
              </a:ext>
              <a:ext uri="{C183D7F6-B498-43B3-948B-1728B52AA6E4}">
                <adec:decorative xmlns:adec="http://schemas.microsoft.com/office/drawing/2017/decorative" xmlns="" val="1"/>
              </a:ext>
            </a:extLst>
          </p:cNvPr>
          <p:cNvSpPr>
            <a:spLocks noGrp="1"/>
          </p:cNvSpPr>
          <p:nvPr>
            <p:ph type="ftr" sz="quarter" idx="11"/>
          </p:nvPr>
        </p:nvSpPr>
        <p:spPr>
          <a:xfrm>
            <a:off x="1538008" y="6365427"/>
            <a:ext cx="3360626" cy="365125"/>
          </a:xfrm>
        </p:spPr>
        <p:txBody>
          <a:bodyPr/>
          <a:lstStyle/>
          <a:p>
            <a:r>
              <a:rPr lang="sv-SE"/>
              <a:t>Sidfottext</a:t>
            </a:r>
          </a:p>
        </p:txBody>
      </p:sp>
      <p:sp>
        <p:nvSpPr>
          <p:cNvPr id="10" name="Platshållare för bildnummer 3">
            <a:extLst>
              <a:ext uri="{FF2B5EF4-FFF2-40B4-BE49-F238E27FC236}">
                <a16:creationId xmlns:a16="http://schemas.microsoft.com/office/drawing/2014/main" id="{97C9C3DA-4304-47F2-4E8F-C0B80AF735BF}"/>
              </a:ext>
              <a:ext uri="{C183D7F6-B498-43B3-948B-1728B52AA6E4}">
                <adec:decorative xmlns:adec="http://schemas.microsoft.com/office/drawing/2017/decorative" xmlns="" val="1"/>
              </a:ext>
            </a:extLst>
          </p:cNvPr>
          <p:cNvSpPr>
            <a:spLocks noGrp="1"/>
          </p:cNvSpPr>
          <p:nvPr>
            <p:ph type="sldNum" sz="quarter" idx="12"/>
          </p:nvPr>
        </p:nvSpPr>
        <p:spPr>
          <a:xfrm>
            <a:off x="11530910" y="6364203"/>
            <a:ext cx="501007" cy="365125"/>
          </a:xfrm>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23538018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Utfallande bild logga i färg">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23E830D1-9B43-4A41-B3A1-206CB98018A1}" type="datetime1">
              <a:rPr lang="sv-SE" smtClean="0"/>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13970186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Utfallande bild, vit logotyp">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0B366280-E0FB-4999-93E9-BE8398A1CCBF}" type="datetime1">
              <a:rPr lang="sv-SE" smtClean="0"/>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5893194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färglogga med block">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23E830D1-9B43-4A41-B3A1-206CB98018A1}" type="datetime1">
              <a:rPr lang="sv-SE" smtClean="0"/>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
        <p:nvSpPr>
          <p:cNvPr id="9" name="Platshållare för text 3">
            <a:extLst>
              <a:ext uri="{FF2B5EF4-FFF2-40B4-BE49-F238E27FC236}">
                <a16:creationId xmlns:a16="http://schemas.microsoft.com/office/drawing/2014/main" id="{7E5722EE-4741-26D2-2E7E-A7403FC0D738}"/>
              </a:ext>
            </a:extLst>
          </p:cNvPr>
          <p:cNvSpPr>
            <a:spLocks noGrp="1"/>
          </p:cNvSpPr>
          <p:nvPr>
            <p:ph type="body" sz="half" idx="2"/>
          </p:nvPr>
        </p:nvSpPr>
        <p:spPr>
          <a:xfrm>
            <a:off x="7683334" y="0"/>
            <a:ext cx="4218856" cy="6610662"/>
          </a:xfrm>
          <a:solidFill>
            <a:srgbClr val="F0D7BF"/>
          </a:solidFill>
        </p:spPr>
        <p:txBody>
          <a:bodyPr/>
          <a:lstStyle>
            <a:lvl1pPr marL="0" indent="0">
              <a:buNone/>
              <a:defRPr sz="2000">
                <a:solidFill>
                  <a:srgbClr val="F0D7B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dirty="0"/>
          </a:p>
        </p:txBody>
      </p:sp>
      <p:sp>
        <p:nvSpPr>
          <p:cNvPr id="10" name="Rubrik 1">
            <a:extLst>
              <a:ext uri="{FF2B5EF4-FFF2-40B4-BE49-F238E27FC236}">
                <a16:creationId xmlns:a16="http://schemas.microsoft.com/office/drawing/2014/main" id="{328590CC-9593-D2EC-5DB0-A2F7F8EB1FF8}"/>
              </a:ext>
            </a:extLst>
          </p:cNvPr>
          <p:cNvSpPr>
            <a:spLocks noGrp="1"/>
          </p:cNvSpPr>
          <p:nvPr>
            <p:ph type="title" hasCustomPrompt="1"/>
          </p:nvPr>
        </p:nvSpPr>
        <p:spPr>
          <a:xfrm>
            <a:off x="7860570" y="1379676"/>
            <a:ext cx="3883200" cy="1237130"/>
          </a:xfrm>
        </p:spPr>
        <p:txBody>
          <a:bodyPr anchor="b">
            <a:noAutofit/>
          </a:bodyPr>
          <a:lstStyle>
            <a:lvl1pPr>
              <a:defRPr sz="4000">
                <a:solidFill>
                  <a:schemeClr val="tx1"/>
                </a:solidFill>
              </a:defRPr>
            </a:lvl1pPr>
          </a:lstStyle>
          <a:p>
            <a:r>
              <a:rPr lang="sv-SE" dirty="0"/>
              <a:t>Rubrik</a:t>
            </a:r>
          </a:p>
        </p:txBody>
      </p:sp>
      <p:sp>
        <p:nvSpPr>
          <p:cNvPr id="11" name="Platshållare för text 3">
            <a:extLst>
              <a:ext uri="{FF2B5EF4-FFF2-40B4-BE49-F238E27FC236}">
                <a16:creationId xmlns:a16="http://schemas.microsoft.com/office/drawing/2014/main" id="{2D62D359-201E-6C2B-C39A-05398B436D37}"/>
              </a:ext>
            </a:extLst>
          </p:cNvPr>
          <p:cNvSpPr>
            <a:spLocks noGrp="1"/>
          </p:cNvSpPr>
          <p:nvPr>
            <p:ph type="body" sz="half" idx="15" hasCustomPrompt="1"/>
          </p:nvPr>
        </p:nvSpPr>
        <p:spPr>
          <a:xfrm>
            <a:off x="7860569" y="2688522"/>
            <a:ext cx="3883200" cy="3128991"/>
          </a:xfrm>
        </p:spPr>
        <p:txBody>
          <a:bodyPr/>
          <a:lstStyle>
            <a:lvl1pPr marL="342900" indent="-342900">
              <a:buFont typeface="Arial" panose="020B0604020202020204" pitchFamily="34" charset="0"/>
              <a:buChar char="•"/>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Punkt</a:t>
            </a:r>
          </a:p>
        </p:txBody>
      </p:sp>
    </p:spTree>
    <p:extLst>
      <p:ext uri="{BB962C8B-B14F-4D97-AF65-F5344CB8AC3E}">
        <p14:creationId xmlns:p14="http://schemas.microsoft.com/office/powerpoint/2010/main" val="32711778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vit logga med block">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0B366280-E0FB-4999-93E9-BE8398A1CCBF}" type="datetime1">
              <a:rPr lang="sv-SE" smtClean="0"/>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10" name="Platshållare för text 3">
            <a:extLst>
              <a:ext uri="{FF2B5EF4-FFF2-40B4-BE49-F238E27FC236}">
                <a16:creationId xmlns:a16="http://schemas.microsoft.com/office/drawing/2014/main" id="{6D7C6E78-6124-E839-CC89-38F3188A7B1F}"/>
              </a:ext>
            </a:extLst>
          </p:cNvPr>
          <p:cNvSpPr>
            <a:spLocks noGrp="1"/>
          </p:cNvSpPr>
          <p:nvPr>
            <p:ph type="body" sz="half" idx="2"/>
          </p:nvPr>
        </p:nvSpPr>
        <p:spPr>
          <a:xfrm>
            <a:off x="218230" y="0"/>
            <a:ext cx="4218856" cy="6610662"/>
          </a:xfrm>
          <a:prstGeom prst="rect">
            <a:avLst/>
          </a:prstGeom>
          <a:solidFill>
            <a:schemeClr val="accent2"/>
          </a:solidFill>
        </p:spPr>
        <p:txBody>
          <a:bodyPr/>
          <a:lstStyle>
            <a:lvl1pPr marL="0" indent="0">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dirty="0"/>
          </a:p>
        </p:txBody>
      </p:sp>
      <p:sp>
        <p:nvSpPr>
          <p:cNvPr id="11" name="Rubrik 1">
            <a:extLst>
              <a:ext uri="{FF2B5EF4-FFF2-40B4-BE49-F238E27FC236}">
                <a16:creationId xmlns:a16="http://schemas.microsoft.com/office/drawing/2014/main" id="{B16DE1DE-6D30-D722-D298-1A0D690F3927}"/>
              </a:ext>
            </a:extLst>
          </p:cNvPr>
          <p:cNvSpPr>
            <a:spLocks noGrp="1"/>
          </p:cNvSpPr>
          <p:nvPr>
            <p:ph type="title" hasCustomPrompt="1"/>
          </p:nvPr>
        </p:nvSpPr>
        <p:spPr>
          <a:xfrm>
            <a:off x="395466" y="1379676"/>
            <a:ext cx="3883200" cy="1237130"/>
          </a:xfrm>
        </p:spPr>
        <p:txBody>
          <a:bodyPr anchor="b">
            <a:noAutofit/>
          </a:bodyPr>
          <a:lstStyle>
            <a:lvl1pPr>
              <a:defRPr sz="4000">
                <a:solidFill>
                  <a:schemeClr val="bg1"/>
                </a:solidFill>
              </a:defRPr>
            </a:lvl1pPr>
          </a:lstStyle>
          <a:p>
            <a:r>
              <a:rPr lang="sv-SE" dirty="0"/>
              <a:t>Rubrik</a:t>
            </a:r>
          </a:p>
        </p:txBody>
      </p:sp>
      <p:sp>
        <p:nvSpPr>
          <p:cNvPr id="12" name="Platshållare för text 3">
            <a:extLst>
              <a:ext uri="{FF2B5EF4-FFF2-40B4-BE49-F238E27FC236}">
                <a16:creationId xmlns:a16="http://schemas.microsoft.com/office/drawing/2014/main" id="{B1D4AA01-1363-9DFE-0FBA-2B8E669BB60E}"/>
              </a:ext>
            </a:extLst>
          </p:cNvPr>
          <p:cNvSpPr>
            <a:spLocks noGrp="1"/>
          </p:cNvSpPr>
          <p:nvPr>
            <p:ph type="body" sz="half" idx="15" hasCustomPrompt="1"/>
          </p:nvPr>
        </p:nvSpPr>
        <p:spPr>
          <a:xfrm>
            <a:off x="395465" y="2688522"/>
            <a:ext cx="3883200" cy="3128991"/>
          </a:xfrm>
        </p:spPr>
        <p:txBody>
          <a:bodyPr/>
          <a:lstStyle>
            <a:lvl1pPr marL="0" indent="0">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15053065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Rubrik och mycket text">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tx1"/>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marL="0" indent="0">
              <a:buNone/>
              <a:defRPr lang="sv-SE" sz="1800"/>
            </a:lvl1pPr>
          </a:lstStyle>
          <a:p>
            <a:pPr marL="228600" lvl="0" indent="-228600"/>
            <a:r>
              <a:rPr lang="sv-SE" dirty="0"/>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marL="0" indent="0">
              <a:buNone/>
              <a:defRPr lang="sv-SE" sz="1800"/>
            </a:lvl1pPr>
          </a:lstStyle>
          <a:p>
            <a:pPr marL="228600" lvl="0" indent="-228600"/>
            <a:r>
              <a:rPr lang="sv-SE" dirty="0"/>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FA75368C-E857-4853-8A57-271882899160}" type="datetime1">
              <a:rPr lang="sv-SE" smtClean="0"/>
              <a:pPr/>
              <a:t>2024-11-14</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037991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a:xfrm>
            <a:off x="1751106" y="787384"/>
            <a:ext cx="9433362" cy="1010471"/>
          </a:xfrm>
        </p:spPr>
        <p:txBody>
          <a:bodyPr/>
          <a:lstStyle>
            <a:lvl1pPr>
              <a:defRPr b="0">
                <a:solidFill>
                  <a:schemeClr val="tx1"/>
                </a:solidFill>
              </a:defRPr>
            </a:lvl1pPr>
          </a:lstStyle>
          <a:p>
            <a:r>
              <a:rPr lang="sv-SE"/>
              <a:t>Klicka här för att ändra format</a:t>
            </a:r>
            <a:endParaRPr lang="en-US"/>
          </a:p>
        </p:txBody>
      </p:sp>
      <p:sp>
        <p:nvSpPr>
          <p:cNvPr id="3" name="Content Placeholder 2"/>
          <p:cNvSpPr>
            <a:spLocks noGrp="1"/>
          </p:cNvSpPr>
          <p:nvPr>
            <p:ph idx="1"/>
          </p:nvPr>
        </p:nvSpPr>
        <p:spPr>
          <a:xfrm>
            <a:off x="1748707" y="1951865"/>
            <a:ext cx="9435761" cy="391454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2070982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2024-11-14</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4060199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Rubrikbild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accent3"/>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2024-11-14</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6678362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Rubrikbild 2 ">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accent3"/>
                </a:solidFill>
                <a:latin typeface="AvenirNext LT Pro Bold" panose="020B0504020202020204" pitchFamily="34" charset="0"/>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accent3"/>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2024-11-14</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accent3"/>
                </a:solidFill>
              </a:defRPr>
            </a:lvl1pPr>
          </a:lstStyle>
          <a:p>
            <a:r>
              <a:rPr lang="sv-SE"/>
              <a:t>Klicka på ikonen för att lägga till en bild</a:t>
            </a:r>
          </a:p>
        </p:txBody>
      </p:sp>
    </p:spTree>
    <p:extLst>
      <p:ext uri="{BB962C8B-B14F-4D97-AF65-F5344CB8AC3E}">
        <p14:creationId xmlns:p14="http://schemas.microsoft.com/office/powerpoint/2010/main" val="13459965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CD2122F-CB4F-991C-F85D-DF70FE94A120}"/>
              </a:ext>
            </a:extLst>
          </p:cNvPr>
          <p:cNvSpPr>
            <a:spLocks noGrp="1"/>
          </p:cNvSpPr>
          <p:nvPr>
            <p:ph type="pic" sz="quarter" idx="13"/>
          </p:nvPr>
        </p:nvSpPr>
        <p:spPr>
          <a:xfrm>
            <a:off x="0" y="0"/>
            <a:ext cx="12192000" cy="6858000"/>
          </a:xfrm>
        </p:spPr>
        <p:txBody>
          <a:bodyPr/>
          <a:lstStyle>
            <a:lvl1pPr marL="0" indent="0" algn="ctr">
              <a:buNone/>
              <a:defRPr sz="11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10"/>
            <a:ext cx="10502154" cy="1298333"/>
          </a:xfrm>
        </p:spPr>
        <p:txBody>
          <a:bodyPr anchor="b">
            <a:noAutofit/>
          </a:bodyPr>
          <a:lstStyle>
            <a:lvl1pPr algn="l">
              <a:lnSpc>
                <a:spcPct val="90000"/>
              </a:lnSpc>
              <a:defRPr sz="7200">
                <a:solidFill>
                  <a:schemeClr val="bg1"/>
                </a:solidFill>
                <a:latin typeface="AvenirNext LT Pro Bold" panose="020B0504020202020204" pitchFamily="34" charset="0"/>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bg1"/>
                </a:solidFill>
              </a:defRPr>
            </a:lvl1pPr>
          </a:lstStyle>
          <a:p>
            <a:fld id="{3C9CDAC1-0A76-4CCB-B13B-CDEA79253170}" type="datetime1">
              <a:rPr lang="sv-SE" smtClean="0"/>
              <a:pPr/>
              <a:t>2024-11-14</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0EA8761A-F05C-4F01-AE76-2EF79F772060}" type="slidenum">
              <a:rPr lang="sv-SE" smtClean="0"/>
              <a:pPr/>
              <a:t>‹#›</a:t>
            </a:fld>
            <a:endParaRPr lang="sv-SE"/>
          </a:p>
        </p:txBody>
      </p:sp>
      <p:sp>
        <p:nvSpPr>
          <p:cNvPr id="8" name="Platshållare för text 10" descr="Logotyp för Sveriges kommuner och regioner.">
            <a:extLst>
              <a:ext uri="{FF2B5EF4-FFF2-40B4-BE49-F238E27FC236}">
                <a16:creationId xmlns:a16="http://schemas.microsoft.com/office/drawing/2014/main" id="{17796FAB-5CC3-0E60-5B43-A3F801C342E1}"/>
              </a:ext>
              <a:ext uri="{C183D7F6-B498-43B3-948B-1728B52AA6E4}">
                <adec:decorative xmlns="" xmlns:adec="http://schemas.microsoft.com/office/drawing/2017/decorative"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bg1"/>
                </a:solidFill>
              </a:defRPr>
            </a:lvl1pPr>
          </a:lstStyle>
          <a:p>
            <a:pPr lvl="0"/>
            <a:r>
              <a:rPr lang="sv-SE"/>
              <a:t> </a:t>
            </a:r>
          </a:p>
        </p:txBody>
      </p:sp>
    </p:spTree>
    <p:extLst>
      <p:ext uri="{BB962C8B-B14F-4D97-AF65-F5344CB8AC3E}">
        <p14:creationId xmlns:p14="http://schemas.microsoft.com/office/powerpoint/2010/main" val="25642669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Rubrikbild 4">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0B6BFD76-59F2-2DED-DABF-5311B3B958A0}"/>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09"/>
            <a:ext cx="10502154" cy="1298333"/>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2024-11-14</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8" name="Platshållare för text 7" descr="Logotyp för Sveriges Kommuner och regioner.">
            <a:extLst>
              <a:ext uri="{FF2B5EF4-FFF2-40B4-BE49-F238E27FC236}">
                <a16:creationId xmlns:a16="http://schemas.microsoft.com/office/drawing/2014/main" id="{D785EB06-58C0-D0BF-FDAB-A51277B16979}"/>
              </a:ext>
              <a:ext uri="{C183D7F6-B498-43B3-948B-1728B52AA6E4}">
                <adec:decorative xmlns="" xmlns:adec="http://schemas.microsoft.com/office/drawing/2017/decorative"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5680863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vsnittsrubrik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b="0" i="0">
                <a:solidFill>
                  <a:schemeClr val="accent3"/>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6E9020EF-984C-486A-898E-1ED7325E1C64}" type="datetime1">
              <a:rPr lang="sv-SE" smtClean="0"/>
              <a:pPr/>
              <a:t>2024-11-14</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1860097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Avsnittsrubrik 2">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1981999"/>
            <a:ext cx="5701553" cy="2145418"/>
          </a:xfrm>
        </p:spPr>
        <p:txBody>
          <a:bodyPr anchor="b">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5707904" cy="924768"/>
          </a:xfrm>
        </p:spPr>
        <p:txBody>
          <a:bodyPr>
            <a:noAutofit/>
          </a:bodyPr>
          <a:lstStyle>
            <a:lvl1pPr marL="0" indent="0">
              <a:buNone/>
              <a:defRPr sz="2400" b="0" i="0">
                <a:solidFill>
                  <a:schemeClr val="accent3"/>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58E89344-CD34-4286-AAC5-3EF9AF06EAFC}" type="datetime1">
              <a:rPr lang="sv-SE" smtClean="0"/>
              <a:pPr/>
              <a:t>2024-11-14</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767576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Rubrik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08652C4B-B8AE-4DA5-BC52-342EBCBE08BA}"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6002371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Rubrik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5D05FCD3-3492-4FFB-A5C1-DA3BA36D4976}"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1869397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a:noAutofit/>
          </a:bodyPr>
          <a:lstStyle>
            <a:lvl1pPr>
              <a:spcBef>
                <a:spcPts val="1400"/>
              </a:spcBef>
              <a:buSzPct val="100000"/>
              <a:defRPr sz="2200">
                <a:solidFill>
                  <a:schemeClr val="accent3"/>
                </a:solidFill>
              </a:defRPr>
            </a:lvl1pPr>
            <a:lvl2pPr>
              <a:buSzPct val="120000"/>
              <a:defRPr/>
            </a:lvl2pPr>
            <a:lvl3pPr>
              <a:buSzPct val="120000"/>
              <a:defRPr/>
            </a:lvl3pPr>
            <a:lvl4pPr>
              <a:buSzPct val="120000"/>
              <a:defRPr/>
            </a:lvl4pPr>
            <a:lvl5pPr>
              <a:buSzPct val="120000"/>
              <a:defRPr/>
            </a:lvl5pPr>
          </a:lstStyle>
          <a:p>
            <a:pPr lvl="0"/>
            <a:r>
              <a:rPr lang="sv-SE"/>
              <a:t>Punkt</a:t>
            </a:r>
          </a:p>
          <a:p>
            <a:pPr lvl="0"/>
            <a:r>
              <a:rPr lang="sv-SE"/>
              <a:t>Punkt</a:t>
            </a:r>
          </a:p>
          <a:p>
            <a:pPr lvl="0"/>
            <a:r>
              <a:rPr lang="sv-SE"/>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141E8FB7-B1A9-4218-A760-3AA9472286D6}" type="datetime1">
              <a:rPr lang="sv-SE" smtClean="0"/>
              <a:pPr/>
              <a:t>2024-11-14</a:t>
            </a:fld>
            <a:endParaRPr lang="sv-SE"/>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748335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med bild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8707" y="785852"/>
            <a:ext cx="9434405" cy="508055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2138177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Rubrik innehåll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62464-C2CC-D4CD-8E42-1AE2171EA284}"/>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1307"/>
          </a:xfrm>
        </p:spPr>
        <p:txBody>
          <a:bodyPr vert="horz" lIns="91440" tIns="45720" rIns="91440" bIns="45720" rtlCol="0">
            <a:noAutofit/>
          </a:bodyPr>
          <a:lstStyle>
            <a:lvl1pPr marL="0" indent="0">
              <a:buFont typeface="Arial" panose="020B0604020202020204" pitchFamily="34" charset="0"/>
              <a:buNone/>
              <a:defRPr lang="sv-SE" sz="2000" dirty="0">
                <a:solidFill>
                  <a:schemeClr val="accent3"/>
                </a:solidFill>
              </a:defRPr>
            </a:lvl1pPr>
          </a:lstStyle>
          <a:p>
            <a:pPr lvl="0">
              <a:spcBef>
                <a:spcPts val="1400"/>
              </a:spcBef>
            </a:pPr>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D3364698-0835-423A-9948-E889C242C3D0}"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5699839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Rubrik, innehåll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342900" indent="-342900">
              <a:buFont typeface="Arial" panose="020B0604020202020204" pitchFamily="34" charset="0"/>
              <a:buChar char="•"/>
              <a:defRPr sz="2200" b="0">
                <a:solidFill>
                  <a:schemeClr val="accent3"/>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9048650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1">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rgbClr val="FFCE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093891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2">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6958510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Rubrik och två delar">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2024-11-14</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498877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latin typeface="AvenirNext LT Pro Bold" panose="020B0504020202020204" pitchFamily="34" charset="0"/>
              </a:defRPr>
            </a:lvl1pPr>
          </a:lstStyle>
          <a:p>
            <a:r>
              <a:rPr lang="sv-SE"/>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dirty="0"/>
            </a:lvl1pPr>
          </a:lstStyle>
          <a:p>
            <a:pPr lvl="0">
              <a:spcBef>
                <a:spcPts val="1400"/>
              </a:spcBef>
            </a:pPr>
            <a:r>
              <a:rPr lang="sv-SE"/>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a:noAutofit/>
          </a:bodyPr>
          <a:lstStyle>
            <a:lvl1pPr>
              <a:spcBef>
                <a:spcPts val="1400"/>
              </a:spcBef>
              <a:defRPr sz="2200"/>
            </a:lvl1pPr>
            <a:lvl2pPr>
              <a:defRPr sz="1600"/>
            </a:lvl2pPr>
            <a:lvl3pPr>
              <a:defRPr sz="1600"/>
            </a:lvl3pPr>
            <a:lvl4pPr>
              <a:defRPr sz="1600"/>
            </a:lvl4pPr>
            <a:lvl5pPr>
              <a:defRPr sz="1600"/>
            </a:lvl5pPr>
          </a:lstStyle>
          <a:p>
            <a:pPr lvl="0"/>
            <a:r>
              <a:rPr lang="sv-SE"/>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 xmlns:adec="http://schemas.microsoft.com/office/drawing/2017/decorative" val="1"/>
              </a:ext>
            </a:extLst>
          </p:cNvPr>
          <p:cNvSpPr>
            <a:spLocks noGrp="1"/>
          </p:cNvSpPr>
          <p:nvPr>
            <p:ph type="dt" sz="half" idx="10"/>
          </p:nvPr>
        </p:nvSpPr>
        <p:spPr/>
        <p:txBody>
          <a:bodyPr>
            <a:noAutofit/>
          </a:bodyPr>
          <a:lstStyle/>
          <a:p>
            <a:fld id="{7F208342-5794-471C-9928-C29A6B39020D}" type="datetime1">
              <a:rPr lang="sv-SE" smtClean="0"/>
              <a:t>2024-11-14</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 xmlns:adec="http://schemas.microsoft.com/office/drawing/2017/decorative"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 xmlns:adec="http://schemas.microsoft.com/office/drawing/2017/decorative"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5674748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Rubrik">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21EE4F49-EC76-4C2C-9B73-2EBF0DD89402}" type="datetime1">
              <a:rPr lang="sv-SE" smtClean="0"/>
              <a:pPr/>
              <a:t>2024-11-14</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8637017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9AA39D-994F-D672-1A92-949D21179B1B}"/>
              </a:ext>
              <a:ext uri="{C183D7F6-B498-43B3-948B-1728B52AA6E4}">
                <adec:decorative xmlns="" xmlns:adec="http://schemas.microsoft.com/office/drawing/2017/decorative" val="1"/>
              </a:ext>
            </a:extLst>
          </p:cNvPr>
          <p:cNvSpPr>
            <a:spLocks noGrp="1"/>
          </p:cNvSpPr>
          <p:nvPr>
            <p:ph type="dt" sz="half" idx="10"/>
          </p:nvPr>
        </p:nvSpPr>
        <p:spPr/>
        <p:txBody>
          <a:bodyPr/>
          <a:lstStyle/>
          <a:p>
            <a:fld id="{36E1C339-1173-498E-B68E-150066B9F832}" type="datetime1">
              <a:rPr lang="sv-SE" smtClean="0"/>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1813738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om med logga">
    <p:bg>
      <p:bgPr>
        <a:solidFill>
          <a:srgbClr val="FFEBE8"/>
        </a:solidFill>
        <a:effectLst/>
      </p:bgPr>
    </p:bg>
    <p:spTree>
      <p:nvGrpSpPr>
        <p:cNvPr id="1" name=""/>
        <p:cNvGrpSpPr/>
        <p:nvPr/>
      </p:nvGrpSpPr>
      <p:grpSpPr>
        <a:xfrm>
          <a:off x="0" y="0"/>
          <a:ext cx="0" cy="0"/>
          <a:chOff x="0" y="0"/>
          <a:chExt cx="0" cy="0"/>
        </a:xfrm>
      </p:grpSpPr>
      <p:sp>
        <p:nvSpPr>
          <p:cNvPr id="8" name="Platshållare för datum 1">
            <a:extLst>
              <a:ext uri="{FF2B5EF4-FFF2-40B4-BE49-F238E27FC236}">
                <a16:creationId xmlns:a16="http://schemas.microsoft.com/office/drawing/2014/main" id="{BD4E7ACA-DD34-312E-63AD-4C42C5D52EF4}"/>
              </a:ext>
              <a:ext uri="{C183D7F6-B498-43B3-948B-1728B52AA6E4}">
                <adec:decorative xmlns="" xmlns:adec="http://schemas.microsoft.com/office/drawing/2017/decorative" val="1"/>
              </a:ext>
            </a:extLst>
          </p:cNvPr>
          <p:cNvSpPr>
            <a:spLocks noGrp="1"/>
          </p:cNvSpPr>
          <p:nvPr>
            <p:ph type="dt" sz="half" idx="10"/>
          </p:nvPr>
        </p:nvSpPr>
        <p:spPr>
          <a:xfrm>
            <a:off x="160083" y="6364203"/>
            <a:ext cx="1051295" cy="365125"/>
          </a:xfrm>
        </p:spPr>
        <p:txBody>
          <a:bodyPr/>
          <a:lstStyle/>
          <a:p>
            <a:fld id="{36E1C339-1173-498E-B68E-150066B9F832}" type="datetime1">
              <a:rPr lang="sv-SE" smtClean="0"/>
              <a:t>2024-11-14</a:t>
            </a:fld>
            <a:endParaRPr lang="sv-SE"/>
          </a:p>
        </p:txBody>
      </p:sp>
      <p:sp>
        <p:nvSpPr>
          <p:cNvPr id="9" name="Platshållare för sidfot 2">
            <a:extLst>
              <a:ext uri="{FF2B5EF4-FFF2-40B4-BE49-F238E27FC236}">
                <a16:creationId xmlns:a16="http://schemas.microsoft.com/office/drawing/2014/main" id="{F49843CB-C0F3-CD2D-542C-3FE32B869631}"/>
              </a:ext>
              <a:ext uri="{C183D7F6-B498-43B3-948B-1728B52AA6E4}">
                <adec:decorative xmlns="" xmlns:adec="http://schemas.microsoft.com/office/drawing/2017/decorative" val="1"/>
              </a:ext>
            </a:extLst>
          </p:cNvPr>
          <p:cNvSpPr>
            <a:spLocks noGrp="1"/>
          </p:cNvSpPr>
          <p:nvPr>
            <p:ph type="ftr" sz="quarter" idx="11"/>
          </p:nvPr>
        </p:nvSpPr>
        <p:spPr>
          <a:xfrm>
            <a:off x="1538008" y="6365427"/>
            <a:ext cx="3360626" cy="365125"/>
          </a:xfrm>
        </p:spPr>
        <p:txBody>
          <a:bodyPr/>
          <a:lstStyle/>
          <a:p>
            <a:r>
              <a:rPr lang="sv-SE"/>
              <a:t>Sidfottext</a:t>
            </a:r>
          </a:p>
        </p:txBody>
      </p:sp>
      <p:sp>
        <p:nvSpPr>
          <p:cNvPr id="10" name="Platshållare för bildnummer 3">
            <a:extLst>
              <a:ext uri="{FF2B5EF4-FFF2-40B4-BE49-F238E27FC236}">
                <a16:creationId xmlns:a16="http://schemas.microsoft.com/office/drawing/2014/main" id="{97C9C3DA-4304-47F2-4E8F-C0B80AF735BF}"/>
              </a:ext>
              <a:ext uri="{C183D7F6-B498-43B3-948B-1728B52AA6E4}">
                <adec:decorative xmlns="" xmlns:adec="http://schemas.microsoft.com/office/drawing/2017/decorative" val="1"/>
              </a:ext>
            </a:extLst>
          </p:cNvPr>
          <p:cNvSpPr>
            <a:spLocks noGrp="1"/>
          </p:cNvSpPr>
          <p:nvPr>
            <p:ph type="sldNum" sz="quarter" idx="12"/>
          </p:nvPr>
        </p:nvSpPr>
        <p:spPr>
          <a:xfrm>
            <a:off x="11530910" y="6364203"/>
            <a:ext cx="501007" cy="365125"/>
          </a:xfrm>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404051322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Utfallande bild logga i färg">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 xmlns:adec="http://schemas.microsoft.com/office/drawing/2017/decorative" val="1"/>
              </a:ext>
            </a:extLst>
          </p:cNvPr>
          <p:cNvSpPr>
            <a:spLocks noGrp="1"/>
          </p:cNvSpPr>
          <p:nvPr>
            <p:ph type="dt" sz="half" idx="10"/>
          </p:nvPr>
        </p:nvSpPr>
        <p:spPr/>
        <p:txBody>
          <a:bodyPr/>
          <a:lstStyle/>
          <a:p>
            <a:fld id="{23E830D1-9B43-4A41-B3A1-206CB98018A1}" type="datetime1">
              <a:rPr lang="sv-SE" smtClean="0"/>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420558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a:xfrm>
            <a:off x="1748707" y="785851"/>
            <a:ext cx="9435759" cy="1012003"/>
          </a:xfrm>
        </p:spPr>
        <p:txBody>
          <a:bodyPr/>
          <a:lstStyle/>
          <a:p>
            <a:r>
              <a:rPr lang="sv-SE"/>
              <a:t>Klicka här för att ändra format</a:t>
            </a:r>
            <a:endParaRPr lang="en-US"/>
          </a:p>
        </p:txBody>
      </p:sp>
      <p:sp>
        <p:nvSpPr>
          <p:cNvPr id="3" name="Content Placeholder 2"/>
          <p:cNvSpPr>
            <a:spLocks noGrp="1"/>
          </p:cNvSpPr>
          <p:nvPr>
            <p:ph sz="half" idx="1"/>
          </p:nvPr>
        </p:nvSpPr>
        <p:spPr>
          <a:xfrm>
            <a:off x="1748707" y="1951864"/>
            <a:ext cx="4551422" cy="391454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648466" y="1951864"/>
            <a:ext cx="4536000" cy="391454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659502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Utfallande bild, vit logotyp">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 xmlns:adec="http://schemas.microsoft.com/office/drawing/2017/decorative" val="1"/>
              </a:ext>
            </a:extLst>
          </p:cNvPr>
          <p:cNvSpPr>
            <a:spLocks noGrp="1"/>
          </p:cNvSpPr>
          <p:nvPr>
            <p:ph type="dt" sz="half" idx="10"/>
          </p:nvPr>
        </p:nvSpPr>
        <p:spPr/>
        <p:txBody>
          <a:bodyPr/>
          <a:lstStyle/>
          <a:p>
            <a:fld id="{0B366280-E0FB-4999-93E9-BE8398A1CCBF}" type="datetime1">
              <a:rPr lang="sv-SE" smtClean="0"/>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1597460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färg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23E830D1-9B43-4A41-B3A1-206CB98018A1}" type="datetime1">
              <a:rPr lang="sv-SE" smtClean="0"/>
              <a:pPr/>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9" name="Platshållare för text 3">
            <a:extLst>
              <a:ext uri="{FF2B5EF4-FFF2-40B4-BE49-F238E27FC236}">
                <a16:creationId xmlns:a16="http://schemas.microsoft.com/office/drawing/2014/main" id="{7E5722EE-4741-26D2-2E7E-A7403FC0D738}"/>
              </a:ext>
            </a:extLst>
          </p:cNvPr>
          <p:cNvSpPr>
            <a:spLocks noGrp="1"/>
          </p:cNvSpPr>
          <p:nvPr>
            <p:ph type="body" sz="half" idx="2"/>
          </p:nvPr>
        </p:nvSpPr>
        <p:spPr>
          <a:xfrm>
            <a:off x="7683334" y="0"/>
            <a:ext cx="4218856" cy="6610662"/>
          </a:xfrm>
          <a:solidFill>
            <a:srgbClr val="FFCEC6"/>
          </a:solidFill>
        </p:spPr>
        <p:txBody>
          <a:bodyPr/>
          <a:lstStyle>
            <a:lvl1pPr marL="0" indent="0">
              <a:buNone/>
              <a:defRPr sz="2000">
                <a:solidFill>
                  <a:srgbClr val="FFCEC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a:p>
        </p:txBody>
      </p:sp>
      <p:sp>
        <p:nvSpPr>
          <p:cNvPr id="10" name="Rubrik 1">
            <a:extLst>
              <a:ext uri="{FF2B5EF4-FFF2-40B4-BE49-F238E27FC236}">
                <a16:creationId xmlns:a16="http://schemas.microsoft.com/office/drawing/2014/main" id="{328590CC-9593-D2EC-5DB0-A2F7F8EB1FF8}"/>
              </a:ext>
            </a:extLst>
          </p:cNvPr>
          <p:cNvSpPr>
            <a:spLocks noGrp="1"/>
          </p:cNvSpPr>
          <p:nvPr>
            <p:ph type="title" hasCustomPrompt="1"/>
          </p:nvPr>
        </p:nvSpPr>
        <p:spPr>
          <a:xfrm>
            <a:off x="7860570" y="1379676"/>
            <a:ext cx="3883200"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11" name="Platshållare för text 3">
            <a:extLst>
              <a:ext uri="{FF2B5EF4-FFF2-40B4-BE49-F238E27FC236}">
                <a16:creationId xmlns:a16="http://schemas.microsoft.com/office/drawing/2014/main" id="{2D62D359-201E-6C2B-C39A-05398B436D37}"/>
              </a:ext>
            </a:extLst>
          </p:cNvPr>
          <p:cNvSpPr>
            <a:spLocks noGrp="1"/>
          </p:cNvSpPr>
          <p:nvPr>
            <p:ph type="body" sz="half" idx="15" hasCustomPrompt="1"/>
          </p:nvPr>
        </p:nvSpPr>
        <p:spPr>
          <a:xfrm>
            <a:off x="7860569" y="2688522"/>
            <a:ext cx="3883200" cy="3128991"/>
          </a:xfrm>
        </p:spPr>
        <p:txBody>
          <a:bodyPr/>
          <a:lstStyle>
            <a:lvl1pPr marL="342900" indent="-342900">
              <a:buFont typeface="Arial" panose="020B0604020202020204" pitchFamily="34" charset="0"/>
              <a:buChar char="•"/>
              <a:defRPr sz="22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Tree>
    <p:extLst>
      <p:ext uri="{BB962C8B-B14F-4D97-AF65-F5344CB8AC3E}">
        <p14:creationId xmlns:p14="http://schemas.microsoft.com/office/powerpoint/2010/main" val="8234321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vit 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0B366280-E0FB-4999-93E9-BE8398A1CCBF}" type="datetime1">
              <a:rPr lang="sv-SE" smtClean="0"/>
              <a:pPr/>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10" name="Platshållare för text 3">
            <a:extLst>
              <a:ext uri="{FF2B5EF4-FFF2-40B4-BE49-F238E27FC236}">
                <a16:creationId xmlns:a16="http://schemas.microsoft.com/office/drawing/2014/main" id="{6D7C6E78-6124-E839-CC89-38F3188A7B1F}"/>
              </a:ext>
            </a:extLst>
          </p:cNvPr>
          <p:cNvSpPr>
            <a:spLocks noGrp="1"/>
          </p:cNvSpPr>
          <p:nvPr>
            <p:ph type="body" sz="half" idx="2"/>
          </p:nvPr>
        </p:nvSpPr>
        <p:spPr>
          <a:xfrm>
            <a:off x="218230" y="0"/>
            <a:ext cx="4218856" cy="6610662"/>
          </a:xfrm>
          <a:solidFill>
            <a:schemeClr val="accent2"/>
          </a:solidFill>
        </p:spPr>
        <p:txBody>
          <a:bodyPr/>
          <a:lstStyle>
            <a:lvl1pPr marL="0" indent="0">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a:p>
        </p:txBody>
      </p:sp>
      <p:sp>
        <p:nvSpPr>
          <p:cNvPr id="11" name="Rubrik 1">
            <a:extLst>
              <a:ext uri="{FF2B5EF4-FFF2-40B4-BE49-F238E27FC236}">
                <a16:creationId xmlns:a16="http://schemas.microsoft.com/office/drawing/2014/main" id="{B16DE1DE-6D30-D722-D298-1A0D690F3927}"/>
              </a:ext>
            </a:extLst>
          </p:cNvPr>
          <p:cNvSpPr>
            <a:spLocks noGrp="1"/>
          </p:cNvSpPr>
          <p:nvPr>
            <p:ph type="title" hasCustomPrompt="1"/>
          </p:nvPr>
        </p:nvSpPr>
        <p:spPr>
          <a:xfrm>
            <a:off x="395466" y="1379676"/>
            <a:ext cx="3883200" cy="1237130"/>
          </a:xfrm>
        </p:spPr>
        <p:txBody>
          <a:bodyPr anchor="b">
            <a:noAutofit/>
          </a:bodyPr>
          <a:lstStyle>
            <a:lvl1pPr>
              <a:defRPr sz="4000">
                <a:solidFill>
                  <a:schemeClr val="bg1"/>
                </a:solidFill>
                <a:latin typeface="AvenirNext LT Pro Bold" panose="020B0504020202020204" pitchFamily="34" charset="0"/>
              </a:defRPr>
            </a:lvl1pPr>
          </a:lstStyle>
          <a:p>
            <a:r>
              <a:rPr lang="sv-SE"/>
              <a:t>Rubrik</a:t>
            </a:r>
          </a:p>
        </p:txBody>
      </p:sp>
      <p:sp>
        <p:nvSpPr>
          <p:cNvPr id="12" name="Platshållare för text 3">
            <a:extLst>
              <a:ext uri="{FF2B5EF4-FFF2-40B4-BE49-F238E27FC236}">
                <a16:creationId xmlns:a16="http://schemas.microsoft.com/office/drawing/2014/main" id="{B1D4AA01-1363-9DFE-0FBA-2B8E669BB60E}"/>
              </a:ext>
            </a:extLst>
          </p:cNvPr>
          <p:cNvSpPr>
            <a:spLocks noGrp="1"/>
          </p:cNvSpPr>
          <p:nvPr>
            <p:ph type="body" sz="half" idx="15" hasCustomPrompt="1"/>
          </p:nvPr>
        </p:nvSpPr>
        <p:spPr>
          <a:xfrm>
            <a:off x="395465" y="2688522"/>
            <a:ext cx="3883200" cy="3128991"/>
          </a:xfrm>
        </p:spPr>
        <p:txBody>
          <a:bodyPr/>
          <a:lstStyle>
            <a:lvl1pPr marL="0" indent="0">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6214081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Rubrik och mycket text">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defRPr>
            </a:lvl1pPr>
          </a:lstStyle>
          <a:p>
            <a:r>
              <a:rPr lang="sv-SE"/>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2024-11-14</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7637069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3" name="Date Placeholder 2"/>
          <p:cNvSpPr>
            <a:spLocks noGrp="1"/>
          </p:cNvSpPr>
          <p:nvPr>
            <p:ph type="dt" sz="half" idx="10"/>
          </p:nvPr>
        </p:nvSpPr>
        <p:spPr/>
        <p:txBody>
          <a:bodyPr/>
          <a:lstStyle/>
          <a:p>
            <a:fld id="{3F379996-8152-429A-94E5-CC0066161542}" type="datetimeFigureOut">
              <a:rPr lang="sv-SE" smtClean="0"/>
              <a:t>2024-11-14</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36053086-40E5-4673-9B4A-FC81B10CE5DE}" type="slidenum">
              <a:rPr lang="sv-SE" smtClean="0"/>
              <a:t>‹#›</a:t>
            </a:fld>
            <a:endParaRPr lang="sv-SE"/>
          </a:p>
        </p:txBody>
      </p:sp>
    </p:spTree>
    <p:extLst>
      <p:ext uri="{BB962C8B-B14F-4D97-AF65-F5344CB8AC3E}">
        <p14:creationId xmlns:p14="http://schemas.microsoft.com/office/powerpoint/2010/main" val="35821349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cSld name="Jämförelse">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sv-SE"/>
              <a:t>Klicka här för att ändra format</a:t>
            </a:r>
            <a:endParaRPr lang="en-US"/>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Content Placeholder 3"/>
          <p:cNvSpPr>
            <a:spLocks noGrp="1"/>
          </p:cNvSpPr>
          <p:nvPr>
            <p:ph sz="half" idx="2"/>
          </p:nvPr>
        </p:nvSpPr>
        <p:spPr>
          <a:xfrm>
            <a:off x="1097280" y="2582334"/>
            <a:ext cx="4937760" cy="33782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217920" y="2582334"/>
            <a:ext cx="4937760" cy="33782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7" name="Date Placeholder 6"/>
          <p:cNvSpPr>
            <a:spLocks noGrp="1"/>
          </p:cNvSpPr>
          <p:nvPr>
            <p:ph type="dt" sz="half" idx="10"/>
          </p:nvPr>
        </p:nvSpPr>
        <p:spPr/>
        <p:txBody>
          <a:bodyPr/>
          <a:lstStyle/>
          <a:p>
            <a:fld id="{3F379996-8152-429A-94E5-CC0066161542}" type="datetimeFigureOut">
              <a:rPr lang="sv-SE" smtClean="0"/>
              <a:t>2024-11-14</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36053086-40E5-4673-9B4A-FC81B10CE5DE}" type="slidenum">
              <a:rPr lang="sv-SE" smtClean="0"/>
              <a:t>‹#›</a:t>
            </a:fld>
            <a:endParaRPr lang="sv-SE"/>
          </a:p>
        </p:txBody>
      </p:sp>
    </p:spTree>
    <p:extLst>
      <p:ext uri="{BB962C8B-B14F-4D97-AF65-F5344CB8AC3E}">
        <p14:creationId xmlns:p14="http://schemas.microsoft.com/office/powerpoint/2010/main" val="4696122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bakgrund 1">
    <p:spTree>
      <p:nvGrpSpPr>
        <p:cNvPr id="1" name=""/>
        <p:cNvGrpSpPr/>
        <p:nvPr/>
      </p:nvGrpSpPr>
      <p:grpSpPr>
        <a:xfrm>
          <a:off x="0" y="0"/>
          <a:ext cx="0" cy="0"/>
          <a:chOff x="0" y="0"/>
          <a:chExt cx="0" cy="0"/>
        </a:xfrm>
      </p:grpSpPr>
      <p:sp>
        <p:nvSpPr>
          <p:cNvPr id="12" name="textruta 11"/>
          <p:cNvSpPr txBox="1"/>
          <p:nvPr userDrawn="1"/>
        </p:nvSpPr>
        <p:spPr>
          <a:xfrm>
            <a:off x="206711" y="6512769"/>
            <a:ext cx="4102533" cy="276999"/>
          </a:xfrm>
          <a:prstGeom prst="rect">
            <a:avLst/>
          </a:prstGeom>
          <a:noFill/>
        </p:spPr>
        <p:txBody>
          <a:bodyPr wrap="square" rtlCol="0">
            <a:spAutoFit/>
          </a:bodyPr>
          <a:lstStyle/>
          <a:p>
            <a:r>
              <a:rPr lang="sv-SE" sz="1200">
                <a:solidFill>
                  <a:schemeClr val="bg1"/>
                </a:solidFill>
              </a:rPr>
              <a:t>Rådet för </a:t>
            </a:r>
            <a:r>
              <a:rPr lang="sv-SE" sz="1200" err="1">
                <a:solidFill>
                  <a:schemeClr val="bg1"/>
                </a:solidFill>
              </a:rPr>
              <a:t>främjnde</a:t>
            </a:r>
            <a:r>
              <a:rPr lang="sv-SE" sz="1200">
                <a:solidFill>
                  <a:schemeClr val="bg1"/>
                </a:solidFill>
              </a:rPr>
              <a:t> av kommunala analyser</a:t>
            </a:r>
          </a:p>
        </p:txBody>
      </p:sp>
      <p:sp>
        <p:nvSpPr>
          <p:cNvPr id="7" name="Rubrik 1"/>
          <p:cNvSpPr>
            <a:spLocks noGrp="1"/>
          </p:cNvSpPr>
          <p:nvPr>
            <p:ph type="title"/>
          </p:nvPr>
        </p:nvSpPr>
        <p:spPr>
          <a:xfrm>
            <a:off x="609600" y="957840"/>
            <a:ext cx="10972800" cy="1143000"/>
          </a:xfrm>
          <a:prstGeom prst="rect">
            <a:avLst/>
          </a:prstGeom>
        </p:spPr>
        <p:txBody>
          <a:bodyPr/>
          <a:lstStyle>
            <a:lvl1pPr>
              <a:defRPr sz="5333"/>
            </a:lvl1pPr>
          </a:lstStyle>
          <a:p>
            <a:r>
              <a:rPr lang="sv-SE"/>
              <a:t>Klicka här för att ändra format</a:t>
            </a:r>
          </a:p>
        </p:txBody>
      </p:sp>
      <p:sp>
        <p:nvSpPr>
          <p:cNvPr id="8" name="Platshållare för innehåll 2"/>
          <p:cNvSpPr>
            <a:spLocks noGrp="1"/>
          </p:cNvSpPr>
          <p:nvPr>
            <p:ph idx="1"/>
          </p:nvPr>
        </p:nvSpPr>
        <p:spPr>
          <a:xfrm>
            <a:off x="609600" y="2100841"/>
            <a:ext cx="10972800" cy="4025324"/>
          </a:xfrm>
          <a:prstGeom prst="rect">
            <a:avLst/>
          </a:prstGeom>
        </p:spPr>
        <p:txBody>
          <a:bodyPr/>
          <a:lstStyle>
            <a:lvl1pPr>
              <a:defRPr sz="4267">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365889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el bakgrundsbild">
    <p:bg>
      <p:bgPr>
        <a:solidFill>
          <a:srgbClr val="DB3747"/>
        </a:solidFill>
        <a:effectLst/>
      </p:bgPr>
    </p:bg>
    <p:spTree>
      <p:nvGrpSpPr>
        <p:cNvPr id="1" name=""/>
        <p:cNvGrpSpPr/>
        <p:nvPr/>
      </p:nvGrpSpPr>
      <p:grpSpPr>
        <a:xfrm>
          <a:off x="0" y="0"/>
          <a:ext cx="0" cy="0"/>
          <a:chOff x="0" y="0"/>
          <a:chExt cx="0" cy="0"/>
        </a:xfrm>
      </p:grpSpPr>
      <p:sp>
        <p:nvSpPr>
          <p:cNvPr id="2" name="Rubrik"/>
          <p:cNvSpPr>
            <a:spLocks noGrp="1"/>
          </p:cNvSpPr>
          <p:nvPr>
            <p:ph type="ctrTitle"/>
          </p:nvPr>
        </p:nvSpPr>
        <p:spPr>
          <a:xfrm>
            <a:off x="1524000" y="995363"/>
            <a:ext cx="9144000" cy="2306637"/>
          </a:xfrm>
          <a:ln w="50800">
            <a:noFill/>
          </a:ln>
        </p:spPr>
        <p:txBody>
          <a:bodyPr lIns="0" tIns="0" rIns="0" bIns="0" anchor="b">
            <a:noAutofit/>
          </a:bodyPr>
          <a:lstStyle>
            <a:lvl1pPr algn="ctr">
              <a:defRPr sz="6000" b="1" spc="-150">
                <a:solidFill>
                  <a:schemeClr val="bg1"/>
                </a:solidFill>
              </a:defRPr>
            </a:lvl1pPr>
          </a:lstStyle>
          <a:p>
            <a:r>
              <a:rPr lang="sv-SE" dirty="0" smtClean="0"/>
              <a:t>Klicka här för att ändra format</a:t>
            </a:r>
            <a:endParaRPr lang="sv-SE" dirty="0"/>
          </a:p>
        </p:txBody>
      </p:sp>
      <p:sp>
        <p:nvSpPr>
          <p:cNvPr id="3" name="Underrubrik"/>
          <p:cNvSpPr>
            <a:spLocks noGrp="1"/>
          </p:cNvSpPr>
          <p:nvPr>
            <p:ph type="subTitle" idx="1"/>
          </p:nvPr>
        </p:nvSpPr>
        <p:spPr>
          <a:xfrm>
            <a:off x="1524000" y="3556000"/>
            <a:ext cx="9144000" cy="1622919"/>
          </a:xfrm>
          <a:prstGeom prst="rect">
            <a:avLst/>
          </a:prstGeom>
          <a:ln w="50800" cap="rnd" cmpd="sng">
            <a:noFill/>
          </a:ln>
        </p:spPr>
        <p:txBody>
          <a:bodyPr lIns="0" tIns="0" rIns="0" bIns="0">
            <a:no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Klicka om du vill redigera mall för underrubrikformat</a:t>
            </a:r>
            <a:endParaRPr lang="sv-SE" dirty="0"/>
          </a:p>
        </p:txBody>
      </p:sp>
      <p:sp>
        <p:nvSpPr>
          <p:cNvPr id="6" name="Platshållare för bild" title="Bakgrundsbild"/>
          <p:cNvSpPr>
            <a:spLocks noGrp="1"/>
          </p:cNvSpPr>
          <p:nvPr>
            <p:ph type="pic" sz="quarter" idx="10"/>
          </p:nvPr>
        </p:nvSpPr>
        <p:spPr>
          <a:xfrm>
            <a:off x="0" y="0"/>
            <a:ext cx="12192000" cy="6858000"/>
          </a:xfrm>
        </p:spPr>
        <p:txBody>
          <a:bodyPr/>
          <a:lstStyle/>
          <a:p>
            <a:endParaRPr lang="sv-SE"/>
          </a:p>
        </p:txBody>
      </p:sp>
    </p:spTree>
    <p:extLst>
      <p:ext uri="{BB962C8B-B14F-4D97-AF65-F5344CB8AC3E}">
        <p14:creationId xmlns:p14="http://schemas.microsoft.com/office/powerpoint/2010/main" val="243396181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vsnittsrubrik">
    <p:bg>
      <p:bgPr>
        <a:solidFill>
          <a:srgbClr val="FFDDE2">
            <a:alpha val="70000"/>
          </a:srgbClr>
        </a:solidFill>
        <a:effectLst/>
      </p:bgPr>
    </p:bg>
    <p:spTree>
      <p:nvGrpSpPr>
        <p:cNvPr id="1" name=""/>
        <p:cNvGrpSpPr/>
        <p:nvPr/>
      </p:nvGrpSpPr>
      <p:grpSpPr>
        <a:xfrm>
          <a:off x="0" y="0"/>
          <a:ext cx="0" cy="0"/>
          <a:chOff x="0" y="0"/>
          <a:chExt cx="0" cy="0"/>
        </a:xfrm>
      </p:grpSpPr>
      <p:sp>
        <p:nvSpPr>
          <p:cNvPr id="2" name="Rubrik"/>
          <p:cNvSpPr>
            <a:spLocks noGrp="1"/>
          </p:cNvSpPr>
          <p:nvPr>
            <p:ph type="title"/>
          </p:nvPr>
        </p:nvSpPr>
        <p:spPr>
          <a:xfrm>
            <a:off x="695324" y="728664"/>
            <a:ext cx="6480000" cy="755650"/>
          </a:xfrm>
        </p:spPr>
        <p:txBody>
          <a:bodyPr lIns="0" tIns="0" rIns="0" bIns="0" anchor="t">
            <a:noAutofit/>
          </a:bodyPr>
          <a:lstStyle>
            <a:lvl1pPr>
              <a:defRPr sz="3200"/>
            </a:lvl1pPr>
          </a:lstStyle>
          <a:p>
            <a:r>
              <a:rPr lang="sv-SE" dirty="0" smtClean="0"/>
              <a:t>Klicka här för att ändra format</a:t>
            </a:r>
            <a:endParaRPr lang="sv-SE" dirty="0"/>
          </a:p>
        </p:txBody>
      </p:sp>
      <p:sp>
        <p:nvSpPr>
          <p:cNvPr id="3" name="Platshållare för underrubrik"/>
          <p:cNvSpPr>
            <a:spLocks noGrp="1"/>
          </p:cNvSpPr>
          <p:nvPr>
            <p:ph type="body" idx="1" hasCustomPrompt="1"/>
          </p:nvPr>
        </p:nvSpPr>
        <p:spPr>
          <a:xfrm>
            <a:off x="695324" y="2076337"/>
            <a:ext cx="6480000" cy="424989"/>
          </a:xfrm>
          <a:prstGeom prst="rect">
            <a:avLst/>
          </a:prstGeom>
        </p:spPr>
        <p:txBody>
          <a:bodyPr lIns="0" tIns="0" rIns="0" bIns="0">
            <a:noAutofit/>
          </a:bodyPr>
          <a:lstStyle>
            <a:lvl1pPr marL="0" indent="0">
              <a:buNone/>
              <a:defRPr sz="2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smtClean="0"/>
              <a:t>Innehåll</a:t>
            </a:r>
          </a:p>
        </p:txBody>
      </p:sp>
      <p:sp>
        <p:nvSpPr>
          <p:cNvPr id="30" name="Platshållare för text"/>
          <p:cNvSpPr>
            <a:spLocks noGrp="1"/>
          </p:cNvSpPr>
          <p:nvPr>
            <p:ph type="body" sz="quarter" idx="15" hasCustomPrompt="1"/>
          </p:nvPr>
        </p:nvSpPr>
        <p:spPr>
          <a:xfrm>
            <a:off x="695324" y="2578058"/>
            <a:ext cx="6480000" cy="3730667"/>
          </a:xfrm>
        </p:spPr>
        <p:txBody>
          <a:bodyPr lIns="0" tIns="0" rIns="0" bIns="0">
            <a:noAutofit/>
          </a:bodyPr>
          <a:lstStyle>
            <a:lvl1pPr marL="342900" indent="-342900">
              <a:buClr>
                <a:srgbClr val="DB3747"/>
              </a:buClr>
              <a:buSzPct val="130000"/>
              <a:buFont typeface="Arial Black" panose="020B0A04020102020204" pitchFamily="34" charset="0"/>
              <a:buChar char="›"/>
              <a:defRPr sz="2000" baseline="0"/>
            </a:lvl1pPr>
          </a:lstStyle>
          <a:p>
            <a:pPr lvl="0"/>
            <a:r>
              <a:rPr lang="sv-SE" dirty="0" smtClean="0"/>
              <a:t>Innehåll</a:t>
            </a:r>
          </a:p>
          <a:p>
            <a:pPr lvl="0"/>
            <a:r>
              <a:rPr lang="sv-SE" dirty="0" smtClean="0"/>
              <a:t>För</a:t>
            </a:r>
          </a:p>
          <a:p>
            <a:pPr lvl="0"/>
            <a:r>
              <a:rPr lang="sv-SE" dirty="0" smtClean="0"/>
              <a:t>avsnittet</a:t>
            </a:r>
            <a:endParaRPr lang="sv-SE" dirty="0"/>
          </a:p>
        </p:txBody>
      </p:sp>
      <p:sp>
        <p:nvSpPr>
          <p:cNvPr id="23" name="Platshållare för bild" title="Fotobeskrivning"/>
          <p:cNvSpPr>
            <a:spLocks noGrp="1"/>
          </p:cNvSpPr>
          <p:nvPr>
            <p:ph type="pic" sz="quarter" idx="13"/>
          </p:nvPr>
        </p:nvSpPr>
        <p:spPr>
          <a:xfrm>
            <a:off x="7535862" y="0"/>
            <a:ext cx="4656137" cy="6858000"/>
          </a:xfrm>
        </p:spPr>
        <p:txBody>
          <a:bodyPr lIns="0" tIns="0" rIns="0" bIns="0"/>
          <a:lstStyle/>
          <a:p>
            <a:endParaRPr lang="sv-SE" dirty="0"/>
          </a:p>
        </p:txBody>
      </p:sp>
      <p:grpSp>
        <p:nvGrpSpPr>
          <p:cNvPr id="22" name="Logotyp" title="Region Dalarnas logotyp"/>
          <p:cNvGrpSpPr>
            <a:grpSpLocks noChangeAspect="1"/>
          </p:cNvGrpSpPr>
          <p:nvPr userDrawn="1"/>
        </p:nvGrpSpPr>
        <p:grpSpPr>
          <a:xfrm>
            <a:off x="10724551" y="190337"/>
            <a:ext cx="1134134" cy="432000"/>
            <a:chOff x="-2576825" y="3432175"/>
            <a:chExt cx="1679575" cy="639763"/>
          </a:xfrm>
          <a:solidFill>
            <a:schemeClr val="bg1"/>
          </a:solidFill>
        </p:grpSpPr>
        <p:sp>
          <p:nvSpPr>
            <p:cNvPr id="24" name="Freeform 5"/>
            <p:cNvSpPr>
              <a:spLocks/>
            </p:cNvSpPr>
            <p:nvPr/>
          </p:nvSpPr>
          <p:spPr bwMode="auto">
            <a:xfrm>
              <a:off x="-1871975" y="3689350"/>
              <a:ext cx="100013" cy="168275"/>
            </a:xfrm>
            <a:custGeom>
              <a:avLst/>
              <a:gdLst>
                <a:gd name="T0" fmla="*/ 63 w 63"/>
                <a:gd name="T1" fmla="*/ 84 h 106"/>
                <a:gd name="T2" fmla="*/ 29 w 63"/>
                <a:gd name="T3" fmla="*/ 84 h 106"/>
                <a:gd name="T4" fmla="*/ 29 w 63"/>
                <a:gd name="T5" fmla="*/ 65 h 106"/>
                <a:gd name="T6" fmla="*/ 60 w 63"/>
                <a:gd name="T7" fmla="*/ 65 h 106"/>
                <a:gd name="T8" fmla="*/ 60 w 63"/>
                <a:gd name="T9" fmla="*/ 41 h 106"/>
                <a:gd name="T10" fmla="*/ 29 w 63"/>
                <a:gd name="T11" fmla="*/ 41 h 106"/>
                <a:gd name="T12" fmla="*/ 29 w 63"/>
                <a:gd name="T13" fmla="*/ 24 h 106"/>
                <a:gd name="T14" fmla="*/ 63 w 63"/>
                <a:gd name="T15" fmla="*/ 24 h 106"/>
                <a:gd name="T16" fmla="*/ 63 w 63"/>
                <a:gd name="T17" fmla="*/ 0 h 106"/>
                <a:gd name="T18" fmla="*/ 0 w 63"/>
                <a:gd name="T19" fmla="*/ 0 h 106"/>
                <a:gd name="T20" fmla="*/ 0 w 63"/>
                <a:gd name="T21" fmla="*/ 106 h 106"/>
                <a:gd name="T22" fmla="*/ 63 w 63"/>
                <a:gd name="T23" fmla="*/ 106 h 106"/>
                <a:gd name="T24" fmla="*/ 63 w 63"/>
                <a:gd name="T25" fmla="*/ 8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06">
                  <a:moveTo>
                    <a:pt x="63" y="84"/>
                  </a:moveTo>
                  <a:lnTo>
                    <a:pt x="29" y="84"/>
                  </a:lnTo>
                  <a:lnTo>
                    <a:pt x="29" y="65"/>
                  </a:lnTo>
                  <a:lnTo>
                    <a:pt x="60" y="65"/>
                  </a:lnTo>
                  <a:lnTo>
                    <a:pt x="60" y="41"/>
                  </a:lnTo>
                  <a:lnTo>
                    <a:pt x="29" y="41"/>
                  </a:lnTo>
                  <a:lnTo>
                    <a:pt x="29" y="24"/>
                  </a:lnTo>
                  <a:lnTo>
                    <a:pt x="63" y="24"/>
                  </a:lnTo>
                  <a:lnTo>
                    <a:pt x="63" y="0"/>
                  </a:lnTo>
                  <a:lnTo>
                    <a:pt x="0" y="0"/>
                  </a:lnTo>
                  <a:lnTo>
                    <a:pt x="0" y="106"/>
                  </a:lnTo>
                  <a:lnTo>
                    <a:pt x="63" y="106"/>
                  </a:lnTo>
                  <a:lnTo>
                    <a:pt x="63"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6"/>
            <p:cNvSpPr>
              <a:spLocks/>
            </p:cNvSpPr>
            <p:nvPr/>
          </p:nvSpPr>
          <p:spPr bwMode="auto">
            <a:xfrm>
              <a:off x="-1757675" y="3681413"/>
              <a:ext cx="177800" cy="184150"/>
            </a:xfrm>
            <a:custGeom>
              <a:avLst/>
              <a:gdLst>
                <a:gd name="T0" fmla="*/ 24 w 47"/>
                <a:gd name="T1" fmla="*/ 48 h 48"/>
                <a:gd name="T2" fmla="*/ 42 w 47"/>
                <a:gd name="T3" fmla="*/ 39 h 48"/>
                <a:gd name="T4" fmla="*/ 47 w 47"/>
                <a:gd name="T5" fmla="*/ 22 h 48"/>
                <a:gd name="T6" fmla="*/ 24 w 47"/>
                <a:gd name="T7" fmla="*/ 22 h 48"/>
                <a:gd name="T8" fmla="*/ 24 w 47"/>
                <a:gd name="T9" fmla="*/ 31 h 48"/>
                <a:gd name="T10" fmla="*/ 33 w 47"/>
                <a:gd name="T11" fmla="*/ 31 h 48"/>
                <a:gd name="T12" fmla="*/ 24 w 47"/>
                <a:gd name="T13" fmla="*/ 38 h 48"/>
                <a:gd name="T14" fmla="*/ 12 w 47"/>
                <a:gd name="T15" fmla="*/ 25 h 48"/>
                <a:gd name="T16" fmla="*/ 24 w 47"/>
                <a:gd name="T17" fmla="*/ 10 h 48"/>
                <a:gd name="T18" fmla="*/ 33 w 47"/>
                <a:gd name="T19" fmla="*/ 18 h 48"/>
                <a:gd name="T20" fmla="*/ 44 w 47"/>
                <a:gd name="T21" fmla="*/ 13 h 48"/>
                <a:gd name="T22" fmla="*/ 24 w 47"/>
                <a:gd name="T23" fmla="*/ 0 h 48"/>
                <a:gd name="T24" fmla="*/ 0 w 47"/>
                <a:gd name="T25" fmla="*/ 24 h 48"/>
                <a:gd name="T26" fmla="*/ 24 w 47"/>
                <a:gd name="T2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8">
                  <a:moveTo>
                    <a:pt x="24" y="48"/>
                  </a:moveTo>
                  <a:cubicBezTo>
                    <a:pt x="31" y="48"/>
                    <a:pt x="38" y="45"/>
                    <a:pt x="42" y="39"/>
                  </a:cubicBezTo>
                  <a:cubicBezTo>
                    <a:pt x="46" y="34"/>
                    <a:pt x="46" y="28"/>
                    <a:pt x="47" y="22"/>
                  </a:cubicBezTo>
                  <a:cubicBezTo>
                    <a:pt x="24" y="22"/>
                    <a:pt x="24" y="22"/>
                    <a:pt x="24" y="22"/>
                  </a:cubicBezTo>
                  <a:cubicBezTo>
                    <a:pt x="24" y="31"/>
                    <a:pt x="24" y="31"/>
                    <a:pt x="24" y="31"/>
                  </a:cubicBezTo>
                  <a:cubicBezTo>
                    <a:pt x="33" y="31"/>
                    <a:pt x="33" y="31"/>
                    <a:pt x="33" y="31"/>
                  </a:cubicBezTo>
                  <a:cubicBezTo>
                    <a:pt x="33" y="36"/>
                    <a:pt x="29" y="38"/>
                    <a:pt x="24" y="38"/>
                  </a:cubicBezTo>
                  <a:cubicBezTo>
                    <a:pt x="16" y="38"/>
                    <a:pt x="12" y="31"/>
                    <a:pt x="12" y="25"/>
                  </a:cubicBezTo>
                  <a:cubicBezTo>
                    <a:pt x="12" y="18"/>
                    <a:pt x="16" y="10"/>
                    <a:pt x="24" y="10"/>
                  </a:cubicBezTo>
                  <a:cubicBezTo>
                    <a:pt x="28" y="10"/>
                    <a:pt x="32" y="13"/>
                    <a:pt x="33" y="18"/>
                  </a:cubicBezTo>
                  <a:cubicBezTo>
                    <a:pt x="44" y="13"/>
                    <a:pt x="44" y="13"/>
                    <a:pt x="44" y="13"/>
                  </a:cubicBezTo>
                  <a:cubicBezTo>
                    <a:pt x="40" y="5"/>
                    <a:pt x="33" y="0"/>
                    <a:pt x="24" y="0"/>
                  </a:cubicBezTo>
                  <a:cubicBezTo>
                    <a:pt x="10" y="0"/>
                    <a:pt x="0" y="10"/>
                    <a:pt x="0" y="24"/>
                  </a:cubicBezTo>
                  <a:cubicBezTo>
                    <a:pt x="0" y="38"/>
                    <a:pt x="10"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Rectangle 7"/>
            <p:cNvSpPr>
              <a:spLocks noChangeArrowheads="1"/>
            </p:cNvSpPr>
            <p:nvPr/>
          </p:nvSpPr>
          <p:spPr bwMode="auto">
            <a:xfrm>
              <a:off x="-1564000" y="3689350"/>
              <a:ext cx="44450" cy="168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8"/>
            <p:cNvSpPr>
              <a:spLocks noEditPoints="1"/>
            </p:cNvSpPr>
            <p:nvPr/>
          </p:nvSpPr>
          <p:spPr bwMode="auto">
            <a:xfrm>
              <a:off x="-1500500" y="3681413"/>
              <a:ext cx="185738" cy="184150"/>
            </a:xfrm>
            <a:custGeom>
              <a:avLst/>
              <a:gdLst>
                <a:gd name="T0" fmla="*/ 49 w 49"/>
                <a:gd name="T1" fmla="*/ 23 h 48"/>
                <a:gd name="T2" fmla="*/ 25 w 49"/>
                <a:gd name="T3" fmla="*/ 0 h 48"/>
                <a:gd name="T4" fmla="*/ 0 w 49"/>
                <a:gd name="T5" fmla="*/ 23 h 48"/>
                <a:gd name="T6" fmla="*/ 25 w 49"/>
                <a:gd name="T7" fmla="*/ 48 h 48"/>
                <a:gd name="T8" fmla="*/ 49 w 49"/>
                <a:gd name="T9" fmla="*/ 23 h 48"/>
                <a:gd name="T10" fmla="*/ 25 w 49"/>
                <a:gd name="T11" fmla="*/ 37 h 48"/>
                <a:gd name="T12" fmla="*/ 12 w 49"/>
                <a:gd name="T13" fmla="*/ 23 h 48"/>
                <a:gd name="T14" fmla="*/ 25 w 49"/>
                <a:gd name="T15" fmla="*/ 12 h 48"/>
                <a:gd name="T16" fmla="*/ 37 w 49"/>
                <a:gd name="T17" fmla="*/ 23 h 48"/>
                <a:gd name="T18" fmla="*/ 25 w 49"/>
                <a:gd name="T19"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8">
                  <a:moveTo>
                    <a:pt x="49" y="23"/>
                  </a:moveTo>
                  <a:cubicBezTo>
                    <a:pt x="49" y="10"/>
                    <a:pt x="37" y="0"/>
                    <a:pt x="25" y="0"/>
                  </a:cubicBezTo>
                  <a:cubicBezTo>
                    <a:pt x="12" y="0"/>
                    <a:pt x="0" y="10"/>
                    <a:pt x="0" y="23"/>
                  </a:cubicBezTo>
                  <a:cubicBezTo>
                    <a:pt x="0" y="38"/>
                    <a:pt x="10" y="48"/>
                    <a:pt x="25" y="48"/>
                  </a:cubicBezTo>
                  <a:cubicBezTo>
                    <a:pt x="39" y="48"/>
                    <a:pt x="49" y="38"/>
                    <a:pt x="49" y="23"/>
                  </a:cubicBezTo>
                  <a:moveTo>
                    <a:pt x="25" y="37"/>
                  </a:moveTo>
                  <a:cubicBezTo>
                    <a:pt x="18" y="37"/>
                    <a:pt x="12" y="31"/>
                    <a:pt x="12" y="23"/>
                  </a:cubicBezTo>
                  <a:cubicBezTo>
                    <a:pt x="12" y="17"/>
                    <a:pt x="18" y="12"/>
                    <a:pt x="25" y="12"/>
                  </a:cubicBezTo>
                  <a:cubicBezTo>
                    <a:pt x="31" y="12"/>
                    <a:pt x="37" y="17"/>
                    <a:pt x="37" y="23"/>
                  </a:cubicBezTo>
                  <a:cubicBezTo>
                    <a:pt x="37" y="31"/>
                    <a:pt x="31" y="37"/>
                    <a:pt x="25"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9"/>
            <p:cNvSpPr>
              <a:spLocks/>
            </p:cNvSpPr>
            <p:nvPr/>
          </p:nvSpPr>
          <p:spPr bwMode="auto">
            <a:xfrm>
              <a:off x="-1295713" y="3689350"/>
              <a:ext cx="171450" cy="168275"/>
            </a:xfrm>
            <a:custGeom>
              <a:avLst/>
              <a:gdLst>
                <a:gd name="T0" fmla="*/ 29 w 108"/>
                <a:gd name="T1" fmla="*/ 41 h 106"/>
                <a:gd name="T2" fmla="*/ 29 w 108"/>
                <a:gd name="T3" fmla="*/ 41 h 106"/>
                <a:gd name="T4" fmla="*/ 79 w 108"/>
                <a:gd name="T5" fmla="*/ 106 h 106"/>
                <a:gd name="T6" fmla="*/ 108 w 108"/>
                <a:gd name="T7" fmla="*/ 106 h 106"/>
                <a:gd name="T8" fmla="*/ 108 w 108"/>
                <a:gd name="T9" fmla="*/ 0 h 106"/>
                <a:gd name="T10" fmla="*/ 79 w 108"/>
                <a:gd name="T11" fmla="*/ 0 h 106"/>
                <a:gd name="T12" fmla="*/ 79 w 108"/>
                <a:gd name="T13" fmla="*/ 65 h 106"/>
                <a:gd name="T14" fmla="*/ 79 w 108"/>
                <a:gd name="T15" fmla="*/ 65 h 106"/>
                <a:gd name="T16" fmla="*/ 29 w 108"/>
                <a:gd name="T17" fmla="*/ 0 h 106"/>
                <a:gd name="T18" fmla="*/ 0 w 108"/>
                <a:gd name="T19" fmla="*/ 0 h 106"/>
                <a:gd name="T20" fmla="*/ 0 w 108"/>
                <a:gd name="T21" fmla="*/ 106 h 106"/>
                <a:gd name="T22" fmla="*/ 29 w 108"/>
                <a:gd name="T23" fmla="*/ 106 h 106"/>
                <a:gd name="T24" fmla="*/ 29 w 108"/>
                <a:gd name="T25" fmla="*/ 4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6">
                  <a:moveTo>
                    <a:pt x="29" y="41"/>
                  </a:moveTo>
                  <a:lnTo>
                    <a:pt x="29" y="41"/>
                  </a:lnTo>
                  <a:lnTo>
                    <a:pt x="79" y="106"/>
                  </a:lnTo>
                  <a:lnTo>
                    <a:pt x="108" y="106"/>
                  </a:lnTo>
                  <a:lnTo>
                    <a:pt x="108" y="0"/>
                  </a:lnTo>
                  <a:lnTo>
                    <a:pt x="79" y="0"/>
                  </a:lnTo>
                  <a:lnTo>
                    <a:pt x="79" y="65"/>
                  </a:lnTo>
                  <a:lnTo>
                    <a:pt x="79" y="65"/>
                  </a:lnTo>
                  <a:lnTo>
                    <a:pt x="29" y="0"/>
                  </a:lnTo>
                  <a:lnTo>
                    <a:pt x="0" y="0"/>
                  </a:lnTo>
                  <a:lnTo>
                    <a:pt x="0" y="106"/>
                  </a:lnTo>
                  <a:lnTo>
                    <a:pt x="29" y="106"/>
                  </a:lnTo>
                  <a:lnTo>
                    <a:pt x="2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0"/>
            <p:cNvSpPr>
              <a:spLocks noEditPoints="1"/>
            </p:cNvSpPr>
            <p:nvPr/>
          </p:nvSpPr>
          <p:spPr bwMode="auto">
            <a:xfrm>
              <a:off x="-2022788" y="3903663"/>
              <a:ext cx="147638" cy="168275"/>
            </a:xfrm>
            <a:custGeom>
              <a:avLst/>
              <a:gdLst>
                <a:gd name="T0" fmla="*/ 17 w 39"/>
                <a:gd name="T1" fmla="*/ 0 h 44"/>
                <a:gd name="T2" fmla="*/ 0 w 39"/>
                <a:gd name="T3" fmla="*/ 0 h 44"/>
                <a:gd name="T4" fmla="*/ 0 w 39"/>
                <a:gd name="T5" fmla="*/ 44 h 44"/>
                <a:gd name="T6" fmla="*/ 17 w 39"/>
                <a:gd name="T7" fmla="*/ 44 h 44"/>
                <a:gd name="T8" fmla="*/ 39 w 39"/>
                <a:gd name="T9" fmla="*/ 22 h 44"/>
                <a:gd name="T10" fmla="*/ 17 w 39"/>
                <a:gd name="T11" fmla="*/ 0 h 44"/>
                <a:gd name="T12" fmla="*/ 15 w 39"/>
                <a:gd name="T13" fmla="*/ 35 h 44"/>
                <a:gd name="T14" fmla="*/ 12 w 39"/>
                <a:gd name="T15" fmla="*/ 35 h 44"/>
                <a:gd name="T16" fmla="*/ 12 w 39"/>
                <a:gd name="T17" fmla="*/ 10 h 44"/>
                <a:gd name="T18" fmla="*/ 15 w 39"/>
                <a:gd name="T19" fmla="*/ 10 h 44"/>
                <a:gd name="T20" fmla="*/ 27 w 39"/>
                <a:gd name="T21" fmla="*/ 22 h 44"/>
                <a:gd name="T22" fmla="*/ 15 w 39"/>
                <a:gd name="T23"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44">
                  <a:moveTo>
                    <a:pt x="17" y="0"/>
                  </a:moveTo>
                  <a:cubicBezTo>
                    <a:pt x="0" y="0"/>
                    <a:pt x="0" y="0"/>
                    <a:pt x="0" y="0"/>
                  </a:cubicBezTo>
                  <a:cubicBezTo>
                    <a:pt x="0" y="44"/>
                    <a:pt x="0" y="44"/>
                    <a:pt x="0" y="44"/>
                  </a:cubicBezTo>
                  <a:cubicBezTo>
                    <a:pt x="17" y="44"/>
                    <a:pt x="17" y="44"/>
                    <a:pt x="17" y="44"/>
                  </a:cubicBezTo>
                  <a:cubicBezTo>
                    <a:pt x="29" y="44"/>
                    <a:pt x="39" y="35"/>
                    <a:pt x="39" y="22"/>
                  </a:cubicBezTo>
                  <a:cubicBezTo>
                    <a:pt x="39" y="10"/>
                    <a:pt x="29" y="0"/>
                    <a:pt x="17" y="0"/>
                  </a:cubicBezTo>
                  <a:moveTo>
                    <a:pt x="15" y="35"/>
                  </a:moveTo>
                  <a:cubicBezTo>
                    <a:pt x="12" y="35"/>
                    <a:pt x="12" y="35"/>
                    <a:pt x="12" y="35"/>
                  </a:cubicBezTo>
                  <a:cubicBezTo>
                    <a:pt x="12" y="10"/>
                    <a:pt x="12" y="10"/>
                    <a:pt x="12" y="10"/>
                  </a:cubicBezTo>
                  <a:cubicBezTo>
                    <a:pt x="15" y="10"/>
                    <a:pt x="15" y="10"/>
                    <a:pt x="15" y="10"/>
                  </a:cubicBezTo>
                  <a:cubicBezTo>
                    <a:pt x="22" y="10"/>
                    <a:pt x="27" y="14"/>
                    <a:pt x="27" y="22"/>
                  </a:cubicBezTo>
                  <a:cubicBezTo>
                    <a:pt x="27" y="31"/>
                    <a:pt x="22" y="35"/>
                    <a:pt x="15" y="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1"/>
            <p:cNvSpPr>
              <a:spLocks noEditPoints="1"/>
            </p:cNvSpPr>
            <p:nvPr/>
          </p:nvSpPr>
          <p:spPr bwMode="auto">
            <a:xfrm>
              <a:off x="-1878325" y="3903663"/>
              <a:ext cx="173038" cy="168275"/>
            </a:xfrm>
            <a:custGeom>
              <a:avLst/>
              <a:gdLst>
                <a:gd name="T0" fmla="*/ 40 w 109"/>
                <a:gd name="T1" fmla="*/ 0 h 106"/>
                <a:gd name="T2" fmla="*/ 0 w 109"/>
                <a:gd name="T3" fmla="*/ 106 h 106"/>
                <a:gd name="T4" fmla="*/ 28 w 109"/>
                <a:gd name="T5" fmla="*/ 106 h 106"/>
                <a:gd name="T6" fmla="*/ 35 w 109"/>
                <a:gd name="T7" fmla="*/ 89 h 106"/>
                <a:gd name="T8" fmla="*/ 74 w 109"/>
                <a:gd name="T9" fmla="*/ 89 h 106"/>
                <a:gd name="T10" fmla="*/ 81 w 109"/>
                <a:gd name="T11" fmla="*/ 106 h 106"/>
                <a:gd name="T12" fmla="*/ 109 w 109"/>
                <a:gd name="T13" fmla="*/ 106 h 106"/>
                <a:gd name="T14" fmla="*/ 69 w 109"/>
                <a:gd name="T15" fmla="*/ 0 h 106"/>
                <a:gd name="T16" fmla="*/ 40 w 109"/>
                <a:gd name="T17" fmla="*/ 0 h 106"/>
                <a:gd name="T18" fmla="*/ 43 w 109"/>
                <a:gd name="T19" fmla="*/ 67 h 106"/>
                <a:gd name="T20" fmla="*/ 55 w 109"/>
                <a:gd name="T21" fmla="*/ 34 h 106"/>
                <a:gd name="T22" fmla="*/ 55 w 109"/>
                <a:gd name="T23" fmla="*/ 34 h 106"/>
                <a:gd name="T24" fmla="*/ 67 w 109"/>
                <a:gd name="T25" fmla="*/ 67 h 106"/>
                <a:gd name="T26" fmla="*/ 43 w 109"/>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06">
                  <a:moveTo>
                    <a:pt x="40" y="0"/>
                  </a:moveTo>
                  <a:lnTo>
                    <a:pt x="0" y="106"/>
                  </a:lnTo>
                  <a:lnTo>
                    <a:pt x="28" y="106"/>
                  </a:lnTo>
                  <a:lnTo>
                    <a:pt x="35" y="89"/>
                  </a:lnTo>
                  <a:lnTo>
                    <a:pt x="74" y="89"/>
                  </a:lnTo>
                  <a:lnTo>
                    <a:pt x="81" y="106"/>
                  </a:lnTo>
                  <a:lnTo>
                    <a:pt x="109" y="106"/>
                  </a:lnTo>
                  <a:lnTo>
                    <a:pt x="69" y="0"/>
                  </a:lnTo>
                  <a:lnTo>
                    <a:pt x="40" y="0"/>
                  </a:lnTo>
                  <a:close/>
                  <a:moveTo>
                    <a:pt x="43" y="67"/>
                  </a:moveTo>
                  <a:lnTo>
                    <a:pt x="55" y="34"/>
                  </a:lnTo>
                  <a:lnTo>
                    <a:pt x="55" y="34"/>
                  </a:lnTo>
                  <a:lnTo>
                    <a:pt x="67" y="67"/>
                  </a:lnTo>
                  <a:lnTo>
                    <a:pt x="4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 name="Freeform 12"/>
            <p:cNvSpPr>
              <a:spLocks/>
            </p:cNvSpPr>
            <p:nvPr/>
          </p:nvSpPr>
          <p:spPr bwMode="auto">
            <a:xfrm>
              <a:off x="-1692588" y="3903663"/>
              <a:ext cx="98425" cy="168275"/>
            </a:xfrm>
            <a:custGeom>
              <a:avLst/>
              <a:gdLst>
                <a:gd name="T0" fmla="*/ 28 w 62"/>
                <a:gd name="T1" fmla="*/ 0 h 106"/>
                <a:gd name="T2" fmla="*/ 0 w 62"/>
                <a:gd name="T3" fmla="*/ 0 h 106"/>
                <a:gd name="T4" fmla="*/ 0 w 62"/>
                <a:gd name="T5" fmla="*/ 106 h 106"/>
                <a:gd name="T6" fmla="*/ 62 w 62"/>
                <a:gd name="T7" fmla="*/ 106 h 106"/>
                <a:gd name="T8" fmla="*/ 62 w 62"/>
                <a:gd name="T9" fmla="*/ 84 h 106"/>
                <a:gd name="T10" fmla="*/ 28 w 62"/>
                <a:gd name="T11" fmla="*/ 84 h 106"/>
                <a:gd name="T12" fmla="*/ 28 w 62"/>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62" h="106">
                  <a:moveTo>
                    <a:pt x="28" y="0"/>
                  </a:moveTo>
                  <a:lnTo>
                    <a:pt x="0" y="0"/>
                  </a:lnTo>
                  <a:lnTo>
                    <a:pt x="0" y="106"/>
                  </a:lnTo>
                  <a:lnTo>
                    <a:pt x="62" y="106"/>
                  </a:lnTo>
                  <a:lnTo>
                    <a:pt x="62" y="84"/>
                  </a:lnTo>
                  <a:lnTo>
                    <a:pt x="28" y="84"/>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 name="Freeform 13"/>
            <p:cNvSpPr>
              <a:spLocks noEditPoints="1"/>
            </p:cNvSpPr>
            <p:nvPr/>
          </p:nvSpPr>
          <p:spPr bwMode="auto">
            <a:xfrm>
              <a:off x="-1586225" y="3903663"/>
              <a:ext cx="173038" cy="168275"/>
            </a:xfrm>
            <a:custGeom>
              <a:avLst/>
              <a:gdLst>
                <a:gd name="T0" fmla="*/ 40 w 109"/>
                <a:gd name="T1" fmla="*/ 0 h 106"/>
                <a:gd name="T2" fmla="*/ 0 w 109"/>
                <a:gd name="T3" fmla="*/ 106 h 106"/>
                <a:gd name="T4" fmla="*/ 28 w 109"/>
                <a:gd name="T5" fmla="*/ 106 h 106"/>
                <a:gd name="T6" fmla="*/ 35 w 109"/>
                <a:gd name="T7" fmla="*/ 89 h 106"/>
                <a:gd name="T8" fmla="*/ 74 w 109"/>
                <a:gd name="T9" fmla="*/ 89 h 106"/>
                <a:gd name="T10" fmla="*/ 81 w 109"/>
                <a:gd name="T11" fmla="*/ 106 h 106"/>
                <a:gd name="T12" fmla="*/ 109 w 109"/>
                <a:gd name="T13" fmla="*/ 106 h 106"/>
                <a:gd name="T14" fmla="*/ 71 w 109"/>
                <a:gd name="T15" fmla="*/ 0 h 106"/>
                <a:gd name="T16" fmla="*/ 40 w 109"/>
                <a:gd name="T17" fmla="*/ 0 h 106"/>
                <a:gd name="T18" fmla="*/ 42 w 109"/>
                <a:gd name="T19" fmla="*/ 67 h 106"/>
                <a:gd name="T20" fmla="*/ 54 w 109"/>
                <a:gd name="T21" fmla="*/ 34 h 106"/>
                <a:gd name="T22" fmla="*/ 54 w 109"/>
                <a:gd name="T23" fmla="*/ 34 h 106"/>
                <a:gd name="T24" fmla="*/ 66 w 109"/>
                <a:gd name="T25" fmla="*/ 67 h 106"/>
                <a:gd name="T26" fmla="*/ 42 w 109"/>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06">
                  <a:moveTo>
                    <a:pt x="40" y="0"/>
                  </a:moveTo>
                  <a:lnTo>
                    <a:pt x="0" y="106"/>
                  </a:lnTo>
                  <a:lnTo>
                    <a:pt x="28" y="106"/>
                  </a:lnTo>
                  <a:lnTo>
                    <a:pt x="35" y="89"/>
                  </a:lnTo>
                  <a:lnTo>
                    <a:pt x="74" y="89"/>
                  </a:lnTo>
                  <a:lnTo>
                    <a:pt x="81" y="106"/>
                  </a:lnTo>
                  <a:lnTo>
                    <a:pt x="109" y="106"/>
                  </a:lnTo>
                  <a:lnTo>
                    <a:pt x="71" y="0"/>
                  </a:lnTo>
                  <a:lnTo>
                    <a:pt x="40" y="0"/>
                  </a:lnTo>
                  <a:close/>
                  <a:moveTo>
                    <a:pt x="42" y="67"/>
                  </a:moveTo>
                  <a:lnTo>
                    <a:pt x="54" y="34"/>
                  </a:lnTo>
                  <a:lnTo>
                    <a:pt x="54" y="34"/>
                  </a:lnTo>
                  <a:lnTo>
                    <a:pt x="66" y="67"/>
                  </a:lnTo>
                  <a:lnTo>
                    <a:pt x="42"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4" name="Freeform 14"/>
            <p:cNvSpPr>
              <a:spLocks noEditPoints="1"/>
            </p:cNvSpPr>
            <p:nvPr/>
          </p:nvSpPr>
          <p:spPr bwMode="auto">
            <a:xfrm>
              <a:off x="-1402075" y="3903663"/>
              <a:ext cx="141288" cy="168275"/>
            </a:xfrm>
            <a:custGeom>
              <a:avLst/>
              <a:gdLst>
                <a:gd name="T0" fmla="*/ 32 w 37"/>
                <a:gd name="T1" fmla="*/ 14 h 44"/>
                <a:gd name="T2" fmla="*/ 17 w 37"/>
                <a:gd name="T3" fmla="*/ 0 h 44"/>
                <a:gd name="T4" fmla="*/ 0 w 37"/>
                <a:gd name="T5" fmla="*/ 0 h 44"/>
                <a:gd name="T6" fmla="*/ 0 w 37"/>
                <a:gd name="T7" fmla="*/ 44 h 44"/>
                <a:gd name="T8" fmla="*/ 11 w 37"/>
                <a:gd name="T9" fmla="*/ 44 h 44"/>
                <a:gd name="T10" fmla="*/ 11 w 37"/>
                <a:gd name="T11" fmla="*/ 27 h 44"/>
                <a:gd name="T12" fmla="*/ 11 w 37"/>
                <a:gd name="T13" fmla="*/ 27 h 44"/>
                <a:gd name="T14" fmla="*/ 22 w 37"/>
                <a:gd name="T15" fmla="*/ 44 h 44"/>
                <a:gd name="T16" fmla="*/ 37 w 37"/>
                <a:gd name="T17" fmla="*/ 44 h 44"/>
                <a:gd name="T18" fmla="*/ 23 w 37"/>
                <a:gd name="T19" fmla="*/ 26 h 44"/>
                <a:gd name="T20" fmla="*/ 32 w 37"/>
                <a:gd name="T21" fmla="*/ 14 h 44"/>
                <a:gd name="T22" fmla="*/ 12 w 37"/>
                <a:gd name="T23" fmla="*/ 20 h 44"/>
                <a:gd name="T24" fmla="*/ 11 w 37"/>
                <a:gd name="T25" fmla="*/ 20 h 44"/>
                <a:gd name="T26" fmla="*/ 11 w 37"/>
                <a:gd name="T27" fmla="*/ 9 h 44"/>
                <a:gd name="T28" fmla="*/ 12 w 37"/>
                <a:gd name="T29" fmla="*/ 9 h 44"/>
                <a:gd name="T30" fmla="*/ 20 w 37"/>
                <a:gd name="T31" fmla="*/ 14 h 44"/>
                <a:gd name="T32" fmla="*/ 12 w 37"/>
                <a:gd name="T33"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4">
                  <a:moveTo>
                    <a:pt x="32" y="14"/>
                  </a:moveTo>
                  <a:cubicBezTo>
                    <a:pt x="32" y="4"/>
                    <a:pt x="26" y="0"/>
                    <a:pt x="17" y="0"/>
                  </a:cubicBezTo>
                  <a:cubicBezTo>
                    <a:pt x="0" y="0"/>
                    <a:pt x="0" y="0"/>
                    <a:pt x="0" y="0"/>
                  </a:cubicBezTo>
                  <a:cubicBezTo>
                    <a:pt x="0" y="44"/>
                    <a:pt x="0" y="44"/>
                    <a:pt x="0" y="44"/>
                  </a:cubicBezTo>
                  <a:cubicBezTo>
                    <a:pt x="11" y="44"/>
                    <a:pt x="11" y="44"/>
                    <a:pt x="11" y="44"/>
                  </a:cubicBezTo>
                  <a:cubicBezTo>
                    <a:pt x="11" y="27"/>
                    <a:pt x="11" y="27"/>
                    <a:pt x="11" y="27"/>
                  </a:cubicBezTo>
                  <a:cubicBezTo>
                    <a:pt x="11" y="27"/>
                    <a:pt x="11" y="27"/>
                    <a:pt x="11" y="27"/>
                  </a:cubicBezTo>
                  <a:cubicBezTo>
                    <a:pt x="22" y="44"/>
                    <a:pt x="22" y="44"/>
                    <a:pt x="22" y="44"/>
                  </a:cubicBezTo>
                  <a:cubicBezTo>
                    <a:pt x="37" y="44"/>
                    <a:pt x="37" y="44"/>
                    <a:pt x="37" y="44"/>
                  </a:cubicBezTo>
                  <a:cubicBezTo>
                    <a:pt x="23" y="26"/>
                    <a:pt x="23" y="26"/>
                    <a:pt x="23" y="26"/>
                  </a:cubicBezTo>
                  <a:cubicBezTo>
                    <a:pt x="29" y="25"/>
                    <a:pt x="32" y="20"/>
                    <a:pt x="32" y="14"/>
                  </a:cubicBezTo>
                  <a:moveTo>
                    <a:pt x="12" y="20"/>
                  </a:moveTo>
                  <a:cubicBezTo>
                    <a:pt x="11" y="20"/>
                    <a:pt x="11" y="20"/>
                    <a:pt x="11" y="20"/>
                  </a:cubicBezTo>
                  <a:cubicBezTo>
                    <a:pt x="11" y="9"/>
                    <a:pt x="11" y="9"/>
                    <a:pt x="11" y="9"/>
                  </a:cubicBezTo>
                  <a:cubicBezTo>
                    <a:pt x="12" y="9"/>
                    <a:pt x="12" y="9"/>
                    <a:pt x="12" y="9"/>
                  </a:cubicBezTo>
                  <a:cubicBezTo>
                    <a:pt x="16" y="9"/>
                    <a:pt x="20" y="10"/>
                    <a:pt x="20" y="14"/>
                  </a:cubicBezTo>
                  <a:cubicBezTo>
                    <a:pt x="20" y="19"/>
                    <a:pt x="16" y="20"/>
                    <a:pt x="12"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 name="Freeform 15"/>
            <p:cNvSpPr>
              <a:spLocks/>
            </p:cNvSpPr>
            <p:nvPr/>
          </p:nvSpPr>
          <p:spPr bwMode="auto">
            <a:xfrm>
              <a:off x="-1249675" y="3903663"/>
              <a:ext cx="166688" cy="168275"/>
            </a:xfrm>
            <a:custGeom>
              <a:avLst/>
              <a:gdLst>
                <a:gd name="T0" fmla="*/ 76 w 105"/>
                <a:gd name="T1" fmla="*/ 65 h 106"/>
                <a:gd name="T2" fmla="*/ 76 w 105"/>
                <a:gd name="T3" fmla="*/ 65 h 106"/>
                <a:gd name="T4" fmla="*/ 26 w 105"/>
                <a:gd name="T5" fmla="*/ 0 h 106"/>
                <a:gd name="T6" fmla="*/ 0 w 105"/>
                <a:gd name="T7" fmla="*/ 0 h 106"/>
                <a:gd name="T8" fmla="*/ 0 w 105"/>
                <a:gd name="T9" fmla="*/ 106 h 106"/>
                <a:gd name="T10" fmla="*/ 26 w 105"/>
                <a:gd name="T11" fmla="*/ 106 h 106"/>
                <a:gd name="T12" fmla="*/ 26 w 105"/>
                <a:gd name="T13" fmla="*/ 41 h 106"/>
                <a:gd name="T14" fmla="*/ 26 w 105"/>
                <a:gd name="T15" fmla="*/ 41 h 106"/>
                <a:gd name="T16" fmla="*/ 76 w 105"/>
                <a:gd name="T17" fmla="*/ 106 h 106"/>
                <a:gd name="T18" fmla="*/ 105 w 105"/>
                <a:gd name="T19" fmla="*/ 106 h 106"/>
                <a:gd name="T20" fmla="*/ 105 w 105"/>
                <a:gd name="T21" fmla="*/ 0 h 106"/>
                <a:gd name="T22" fmla="*/ 76 w 105"/>
                <a:gd name="T23" fmla="*/ 0 h 106"/>
                <a:gd name="T24" fmla="*/ 76 w 105"/>
                <a:gd name="T25" fmla="*/ 6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106">
                  <a:moveTo>
                    <a:pt x="76" y="65"/>
                  </a:moveTo>
                  <a:lnTo>
                    <a:pt x="76" y="65"/>
                  </a:lnTo>
                  <a:lnTo>
                    <a:pt x="26" y="0"/>
                  </a:lnTo>
                  <a:lnTo>
                    <a:pt x="0" y="0"/>
                  </a:lnTo>
                  <a:lnTo>
                    <a:pt x="0" y="106"/>
                  </a:lnTo>
                  <a:lnTo>
                    <a:pt x="26" y="106"/>
                  </a:lnTo>
                  <a:lnTo>
                    <a:pt x="26" y="41"/>
                  </a:lnTo>
                  <a:lnTo>
                    <a:pt x="26" y="41"/>
                  </a:lnTo>
                  <a:lnTo>
                    <a:pt x="76" y="106"/>
                  </a:lnTo>
                  <a:lnTo>
                    <a:pt x="105" y="106"/>
                  </a:lnTo>
                  <a:lnTo>
                    <a:pt x="105" y="0"/>
                  </a:lnTo>
                  <a:lnTo>
                    <a:pt x="76" y="0"/>
                  </a:lnTo>
                  <a:lnTo>
                    <a:pt x="76"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 name="Freeform 16"/>
            <p:cNvSpPr>
              <a:spLocks noEditPoints="1"/>
            </p:cNvSpPr>
            <p:nvPr/>
          </p:nvSpPr>
          <p:spPr bwMode="auto">
            <a:xfrm>
              <a:off x="-1075050" y="3903663"/>
              <a:ext cx="177800" cy="168275"/>
            </a:xfrm>
            <a:custGeom>
              <a:avLst/>
              <a:gdLst>
                <a:gd name="T0" fmla="*/ 71 w 112"/>
                <a:gd name="T1" fmla="*/ 0 h 106"/>
                <a:gd name="T2" fmla="*/ 43 w 112"/>
                <a:gd name="T3" fmla="*/ 0 h 106"/>
                <a:gd name="T4" fmla="*/ 0 w 112"/>
                <a:gd name="T5" fmla="*/ 106 h 106"/>
                <a:gd name="T6" fmla="*/ 31 w 112"/>
                <a:gd name="T7" fmla="*/ 106 h 106"/>
                <a:gd name="T8" fmla="*/ 38 w 112"/>
                <a:gd name="T9" fmla="*/ 89 h 106"/>
                <a:gd name="T10" fmla="*/ 76 w 112"/>
                <a:gd name="T11" fmla="*/ 89 h 106"/>
                <a:gd name="T12" fmla="*/ 83 w 112"/>
                <a:gd name="T13" fmla="*/ 106 h 106"/>
                <a:gd name="T14" fmla="*/ 112 w 112"/>
                <a:gd name="T15" fmla="*/ 106 h 106"/>
                <a:gd name="T16" fmla="*/ 71 w 112"/>
                <a:gd name="T17" fmla="*/ 0 h 106"/>
                <a:gd name="T18" fmla="*/ 45 w 112"/>
                <a:gd name="T19" fmla="*/ 67 h 106"/>
                <a:gd name="T20" fmla="*/ 57 w 112"/>
                <a:gd name="T21" fmla="*/ 34 h 106"/>
                <a:gd name="T22" fmla="*/ 57 w 112"/>
                <a:gd name="T23" fmla="*/ 34 h 106"/>
                <a:gd name="T24" fmla="*/ 69 w 112"/>
                <a:gd name="T25" fmla="*/ 67 h 106"/>
                <a:gd name="T26" fmla="*/ 45 w 112"/>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06">
                  <a:moveTo>
                    <a:pt x="71" y="0"/>
                  </a:moveTo>
                  <a:lnTo>
                    <a:pt x="43" y="0"/>
                  </a:lnTo>
                  <a:lnTo>
                    <a:pt x="0" y="106"/>
                  </a:lnTo>
                  <a:lnTo>
                    <a:pt x="31" y="106"/>
                  </a:lnTo>
                  <a:lnTo>
                    <a:pt x="38" y="89"/>
                  </a:lnTo>
                  <a:lnTo>
                    <a:pt x="76" y="89"/>
                  </a:lnTo>
                  <a:lnTo>
                    <a:pt x="83" y="106"/>
                  </a:lnTo>
                  <a:lnTo>
                    <a:pt x="112" y="106"/>
                  </a:lnTo>
                  <a:lnTo>
                    <a:pt x="71" y="0"/>
                  </a:lnTo>
                  <a:close/>
                  <a:moveTo>
                    <a:pt x="45" y="67"/>
                  </a:moveTo>
                  <a:lnTo>
                    <a:pt x="57" y="34"/>
                  </a:lnTo>
                  <a:lnTo>
                    <a:pt x="57" y="34"/>
                  </a:lnTo>
                  <a:lnTo>
                    <a:pt x="69" y="67"/>
                  </a:lnTo>
                  <a:lnTo>
                    <a:pt x="45"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 name="Freeform 17"/>
            <p:cNvSpPr>
              <a:spLocks/>
            </p:cNvSpPr>
            <p:nvPr/>
          </p:nvSpPr>
          <p:spPr bwMode="auto">
            <a:xfrm>
              <a:off x="-2576825" y="3432175"/>
              <a:ext cx="587375" cy="639763"/>
            </a:xfrm>
            <a:custGeom>
              <a:avLst/>
              <a:gdLst>
                <a:gd name="T0" fmla="*/ 155 w 155"/>
                <a:gd name="T1" fmla="*/ 46 h 167"/>
                <a:gd name="T2" fmla="*/ 139 w 155"/>
                <a:gd name="T3" fmla="*/ 16 h 167"/>
                <a:gd name="T4" fmla="*/ 139 w 155"/>
                <a:gd name="T5" fmla="*/ 0 h 167"/>
                <a:gd name="T6" fmla="*/ 125 w 155"/>
                <a:gd name="T7" fmla="*/ 8 h 167"/>
                <a:gd name="T8" fmla="*/ 116 w 155"/>
                <a:gd name="T9" fmla="*/ 8 h 167"/>
                <a:gd name="T10" fmla="*/ 73 w 155"/>
                <a:gd name="T11" fmla="*/ 33 h 167"/>
                <a:gd name="T12" fmla="*/ 73 w 155"/>
                <a:gd name="T13" fmla="*/ 33 h 167"/>
                <a:gd name="T14" fmla="*/ 65 w 155"/>
                <a:gd name="T15" fmla="*/ 49 h 167"/>
                <a:gd name="T16" fmla="*/ 26 w 155"/>
                <a:gd name="T17" fmla="*/ 51 h 167"/>
                <a:gd name="T18" fmla="*/ 0 w 155"/>
                <a:gd name="T19" fmla="*/ 77 h 167"/>
                <a:gd name="T20" fmla="*/ 0 w 155"/>
                <a:gd name="T21" fmla="*/ 167 h 167"/>
                <a:gd name="T22" fmla="*/ 16 w 155"/>
                <a:gd name="T23" fmla="*/ 167 h 167"/>
                <a:gd name="T24" fmla="*/ 28 w 155"/>
                <a:gd name="T25" fmla="*/ 117 h 167"/>
                <a:gd name="T26" fmla="*/ 59 w 155"/>
                <a:gd name="T27" fmla="*/ 118 h 167"/>
                <a:gd name="T28" fmla="*/ 92 w 155"/>
                <a:gd name="T29" fmla="*/ 116 h 167"/>
                <a:gd name="T30" fmla="*/ 98 w 155"/>
                <a:gd name="T31" fmla="*/ 167 h 167"/>
                <a:gd name="T32" fmla="*/ 114 w 155"/>
                <a:gd name="T33" fmla="*/ 167 h 167"/>
                <a:gd name="T34" fmla="*/ 131 w 155"/>
                <a:gd name="T35" fmla="*/ 53 h 167"/>
                <a:gd name="T36" fmla="*/ 147 w 155"/>
                <a:gd name="T37" fmla="*/ 56 h 167"/>
                <a:gd name="T38" fmla="*/ 155 w 155"/>
                <a:gd name="T39" fmla="*/ 4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167">
                  <a:moveTo>
                    <a:pt x="155" y="46"/>
                  </a:moveTo>
                  <a:cubicBezTo>
                    <a:pt x="139" y="16"/>
                    <a:pt x="139" y="16"/>
                    <a:pt x="139" y="16"/>
                  </a:cubicBezTo>
                  <a:cubicBezTo>
                    <a:pt x="139" y="0"/>
                    <a:pt x="139" y="0"/>
                    <a:pt x="139" y="0"/>
                  </a:cubicBezTo>
                  <a:cubicBezTo>
                    <a:pt x="125" y="8"/>
                    <a:pt x="125" y="8"/>
                    <a:pt x="125" y="8"/>
                  </a:cubicBezTo>
                  <a:cubicBezTo>
                    <a:pt x="122" y="8"/>
                    <a:pt x="119" y="8"/>
                    <a:pt x="116" y="8"/>
                  </a:cubicBezTo>
                  <a:cubicBezTo>
                    <a:pt x="98" y="8"/>
                    <a:pt x="82" y="18"/>
                    <a:pt x="73" y="33"/>
                  </a:cubicBezTo>
                  <a:cubicBezTo>
                    <a:pt x="73" y="33"/>
                    <a:pt x="73" y="33"/>
                    <a:pt x="73" y="33"/>
                  </a:cubicBezTo>
                  <a:cubicBezTo>
                    <a:pt x="65" y="49"/>
                    <a:pt x="65" y="49"/>
                    <a:pt x="65" y="49"/>
                  </a:cubicBezTo>
                  <a:cubicBezTo>
                    <a:pt x="26" y="51"/>
                    <a:pt x="26" y="51"/>
                    <a:pt x="26" y="51"/>
                  </a:cubicBezTo>
                  <a:cubicBezTo>
                    <a:pt x="12" y="51"/>
                    <a:pt x="0" y="63"/>
                    <a:pt x="0" y="77"/>
                  </a:cubicBezTo>
                  <a:cubicBezTo>
                    <a:pt x="0" y="167"/>
                    <a:pt x="0" y="167"/>
                    <a:pt x="0" y="167"/>
                  </a:cubicBezTo>
                  <a:cubicBezTo>
                    <a:pt x="16" y="167"/>
                    <a:pt x="16" y="167"/>
                    <a:pt x="16" y="167"/>
                  </a:cubicBezTo>
                  <a:cubicBezTo>
                    <a:pt x="16" y="134"/>
                    <a:pt x="28" y="117"/>
                    <a:pt x="28" y="117"/>
                  </a:cubicBezTo>
                  <a:cubicBezTo>
                    <a:pt x="38" y="118"/>
                    <a:pt x="48" y="118"/>
                    <a:pt x="59" y="118"/>
                  </a:cubicBezTo>
                  <a:cubicBezTo>
                    <a:pt x="70" y="118"/>
                    <a:pt x="81" y="118"/>
                    <a:pt x="92" y="116"/>
                  </a:cubicBezTo>
                  <a:cubicBezTo>
                    <a:pt x="98" y="167"/>
                    <a:pt x="98" y="167"/>
                    <a:pt x="98" y="167"/>
                  </a:cubicBezTo>
                  <a:cubicBezTo>
                    <a:pt x="114" y="167"/>
                    <a:pt x="114" y="167"/>
                    <a:pt x="114" y="167"/>
                  </a:cubicBezTo>
                  <a:cubicBezTo>
                    <a:pt x="114" y="80"/>
                    <a:pt x="131" y="53"/>
                    <a:pt x="131" y="53"/>
                  </a:cubicBezTo>
                  <a:cubicBezTo>
                    <a:pt x="147" y="56"/>
                    <a:pt x="147" y="56"/>
                    <a:pt x="147" y="56"/>
                  </a:cubicBezTo>
                  <a:cubicBezTo>
                    <a:pt x="150" y="54"/>
                    <a:pt x="153" y="50"/>
                    <a:pt x="155" y="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 name="Freeform 18"/>
            <p:cNvSpPr>
              <a:spLocks noEditPoints="1"/>
            </p:cNvSpPr>
            <p:nvPr/>
          </p:nvSpPr>
          <p:spPr bwMode="auto">
            <a:xfrm>
              <a:off x="-2022788" y="3689350"/>
              <a:ext cx="139700" cy="168275"/>
            </a:xfrm>
            <a:custGeom>
              <a:avLst/>
              <a:gdLst>
                <a:gd name="T0" fmla="*/ 12 w 37"/>
                <a:gd name="T1" fmla="*/ 27 h 44"/>
                <a:gd name="T2" fmla="*/ 12 w 37"/>
                <a:gd name="T3" fmla="*/ 27 h 44"/>
                <a:gd name="T4" fmla="*/ 23 w 37"/>
                <a:gd name="T5" fmla="*/ 44 h 44"/>
                <a:gd name="T6" fmla="*/ 37 w 37"/>
                <a:gd name="T7" fmla="*/ 44 h 44"/>
                <a:gd name="T8" fmla="*/ 23 w 37"/>
                <a:gd name="T9" fmla="*/ 26 h 44"/>
                <a:gd name="T10" fmla="*/ 33 w 37"/>
                <a:gd name="T11" fmla="*/ 14 h 44"/>
                <a:gd name="T12" fmla="*/ 18 w 37"/>
                <a:gd name="T13" fmla="*/ 0 h 44"/>
                <a:gd name="T14" fmla="*/ 0 w 37"/>
                <a:gd name="T15" fmla="*/ 0 h 44"/>
                <a:gd name="T16" fmla="*/ 0 w 37"/>
                <a:gd name="T17" fmla="*/ 44 h 44"/>
                <a:gd name="T18" fmla="*/ 12 w 37"/>
                <a:gd name="T19" fmla="*/ 44 h 44"/>
                <a:gd name="T20" fmla="*/ 12 w 37"/>
                <a:gd name="T21" fmla="*/ 27 h 44"/>
                <a:gd name="T22" fmla="*/ 12 w 37"/>
                <a:gd name="T23" fmla="*/ 9 h 44"/>
                <a:gd name="T24" fmla="*/ 13 w 37"/>
                <a:gd name="T25" fmla="*/ 9 h 44"/>
                <a:gd name="T26" fmla="*/ 21 w 37"/>
                <a:gd name="T27" fmla="*/ 14 h 44"/>
                <a:gd name="T28" fmla="*/ 13 w 37"/>
                <a:gd name="T29" fmla="*/ 20 h 44"/>
                <a:gd name="T30" fmla="*/ 12 w 37"/>
                <a:gd name="T31" fmla="*/ 20 h 44"/>
                <a:gd name="T32" fmla="*/ 12 w 37"/>
                <a:gd name="T33"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4">
                  <a:moveTo>
                    <a:pt x="12" y="27"/>
                  </a:moveTo>
                  <a:cubicBezTo>
                    <a:pt x="12" y="27"/>
                    <a:pt x="12" y="27"/>
                    <a:pt x="12" y="27"/>
                  </a:cubicBezTo>
                  <a:cubicBezTo>
                    <a:pt x="23" y="44"/>
                    <a:pt x="23" y="44"/>
                    <a:pt x="23" y="44"/>
                  </a:cubicBezTo>
                  <a:cubicBezTo>
                    <a:pt x="37" y="44"/>
                    <a:pt x="37" y="44"/>
                    <a:pt x="37" y="44"/>
                  </a:cubicBezTo>
                  <a:cubicBezTo>
                    <a:pt x="23" y="26"/>
                    <a:pt x="23" y="26"/>
                    <a:pt x="23" y="26"/>
                  </a:cubicBezTo>
                  <a:cubicBezTo>
                    <a:pt x="30" y="25"/>
                    <a:pt x="33" y="20"/>
                    <a:pt x="33" y="14"/>
                  </a:cubicBezTo>
                  <a:cubicBezTo>
                    <a:pt x="33" y="4"/>
                    <a:pt x="27" y="0"/>
                    <a:pt x="18" y="0"/>
                  </a:cubicBezTo>
                  <a:cubicBezTo>
                    <a:pt x="0" y="0"/>
                    <a:pt x="0" y="0"/>
                    <a:pt x="0" y="0"/>
                  </a:cubicBezTo>
                  <a:cubicBezTo>
                    <a:pt x="0" y="44"/>
                    <a:pt x="0" y="44"/>
                    <a:pt x="0" y="44"/>
                  </a:cubicBezTo>
                  <a:cubicBezTo>
                    <a:pt x="12" y="44"/>
                    <a:pt x="12" y="44"/>
                    <a:pt x="12" y="44"/>
                  </a:cubicBezTo>
                  <a:lnTo>
                    <a:pt x="12" y="27"/>
                  </a:lnTo>
                  <a:close/>
                  <a:moveTo>
                    <a:pt x="12" y="9"/>
                  </a:moveTo>
                  <a:cubicBezTo>
                    <a:pt x="13" y="9"/>
                    <a:pt x="13" y="9"/>
                    <a:pt x="13" y="9"/>
                  </a:cubicBezTo>
                  <a:cubicBezTo>
                    <a:pt x="17" y="9"/>
                    <a:pt x="21" y="10"/>
                    <a:pt x="21" y="14"/>
                  </a:cubicBezTo>
                  <a:cubicBezTo>
                    <a:pt x="21" y="19"/>
                    <a:pt x="17" y="20"/>
                    <a:pt x="13" y="20"/>
                  </a:cubicBezTo>
                  <a:cubicBezTo>
                    <a:pt x="12" y="20"/>
                    <a:pt x="12" y="20"/>
                    <a:pt x="12" y="20"/>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21" name="Sidnummer"/>
          <p:cNvSpPr txBox="1"/>
          <p:nvPr userDrawn="1"/>
        </p:nvSpPr>
        <p:spPr>
          <a:xfrm>
            <a:off x="11496675" y="6434688"/>
            <a:ext cx="695325" cy="250695"/>
          </a:xfrm>
          <a:prstGeom prst="rect">
            <a:avLst/>
          </a:prstGeom>
          <a:noFill/>
        </p:spPr>
        <p:txBody>
          <a:bodyPr wrap="square" lIns="0" tIns="0" rIns="0" bIns="0" rtlCol="0" anchor="ctr" anchorCtr="0">
            <a:noAutofit/>
          </a:bodyPr>
          <a:lstStyle/>
          <a:p>
            <a:pPr algn="ctr"/>
            <a:fld id="{AD9149A3-2741-43AA-8DF0-D3D0AF0ABFD1}" type="slidenum">
              <a:rPr lang="sv-SE" sz="1050" b="1" smtClean="0">
                <a:solidFill>
                  <a:schemeClr val="tx1">
                    <a:alpha val="60000"/>
                  </a:schemeClr>
                </a:solidFill>
              </a:rPr>
              <a:pPr algn="ctr"/>
              <a:t>‹#›</a:t>
            </a:fld>
            <a:endParaRPr lang="sv-SE" sz="1050" b="1" dirty="0">
              <a:solidFill>
                <a:schemeClr val="tx1">
                  <a:alpha val="60000"/>
                </a:schemeClr>
              </a:solidFill>
            </a:endParaRPr>
          </a:p>
        </p:txBody>
      </p:sp>
    </p:spTree>
    <p:extLst>
      <p:ext uri="{BB962C8B-B14F-4D97-AF65-F5344CB8AC3E}">
        <p14:creationId xmlns:p14="http://schemas.microsoft.com/office/powerpoint/2010/main" val="219898459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5" pos="4747">
          <p15:clr>
            <a:srgbClr val="FBAE40"/>
          </p15:clr>
        </p15:guide>
        <p15:guide id="6" orient="horz" pos="935">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ild till höger">
    <p:spTree>
      <p:nvGrpSpPr>
        <p:cNvPr id="1" name=""/>
        <p:cNvGrpSpPr/>
        <p:nvPr/>
      </p:nvGrpSpPr>
      <p:grpSpPr>
        <a:xfrm>
          <a:off x="0" y="0"/>
          <a:ext cx="0" cy="0"/>
          <a:chOff x="0" y="0"/>
          <a:chExt cx="0" cy="0"/>
        </a:xfrm>
      </p:grpSpPr>
      <p:sp>
        <p:nvSpPr>
          <p:cNvPr id="8" name="Rubrik"/>
          <p:cNvSpPr>
            <a:spLocks noGrp="1"/>
          </p:cNvSpPr>
          <p:nvPr>
            <p:ph type="title"/>
          </p:nvPr>
        </p:nvSpPr>
        <p:spPr>
          <a:xfrm>
            <a:off x="695325" y="728663"/>
            <a:ext cx="6480000" cy="755650"/>
          </a:xfrm>
        </p:spPr>
        <p:txBody>
          <a:bodyPr lIns="0" tIns="0" rIns="0" bIns="0" anchor="t">
            <a:normAutofit/>
          </a:bodyPr>
          <a:lstStyle>
            <a:lvl1pPr>
              <a:defRPr sz="3200"/>
            </a:lvl1pPr>
          </a:lstStyle>
          <a:p>
            <a:r>
              <a:rPr lang="sv-SE" dirty="0" smtClean="0"/>
              <a:t>Klicka här för att ändra format</a:t>
            </a:r>
            <a:endParaRPr lang="sv-SE" dirty="0"/>
          </a:p>
        </p:txBody>
      </p:sp>
      <p:sp>
        <p:nvSpPr>
          <p:cNvPr id="3" name="Platshållare för innehåll"/>
          <p:cNvSpPr>
            <a:spLocks noGrp="1"/>
          </p:cNvSpPr>
          <p:nvPr>
            <p:ph sz="half" idx="1"/>
          </p:nvPr>
        </p:nvSpPr>
        <p:spPr>
          <a:xfrm>
            <a:off x="695325" y="1484312"/>
            <a:ext cx="6480000" cy="4824413"/>
          </a:xfrm>
          <a:prstGeom prst="rect">
            <a:avLst/>
          </a:prstGeom>
        </p:spPr>
        <p:txBody>
          <a:bodyPr lIns="0" tIns="0" rIns="0" bIns="0"/>
          <a:lstStyle>
            <a:lvl1pPr>
              <a:buClr>
                <a:schemeClr val="accent1"/>
              </a:buClr>
              <a:buSzPct val="130000"/>
              <a:defRPr sz="2400"/>
            </a:lvl1pPr>
            <a:lvl2pPr>
              <a:buClr>
                <a:schemeClr val="accent1"/>
              </a:buClr>
              <a:buSzPct val="130000"/>
              <a:defRPr/>
            </a:lvl2pPr>
            <a:lvl3pPr>
              <a:buClr>
                <a:schemeClr val="accent1"/>
              </a:buClr>
              <a:buSzPct val="130000"/>
              <a:defRPr/>
            </a:lvl3pPr>
            <a:lvl4pPr>
              <a:buClr>
                <a:schemeClr val="accent1"/>
              </a:buClr>
              <a:buSzPct val="130000"/>
              <a:defRPr/>
            </a:lvl4pPr>
            <a:lvl5pPr>
              <a:buClr>
                <a:schemeClr val="accent1"/>
              </a:buClr>
              <a:buSzPct val="130000"/>
              <a:defRPr/>
            </a:lvl5pPr>
          </a:lstStyle>
          <a:p>
            <a:pPr lvl="0"/>
            <a:r>
              <a:rPr lang="sv-SE" dirty="0" smtClean="0"/>
              <a:t>Redigera format för bakgrundstext</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bild" title="Fotobeskrivning"/>
          <p:cNvSpPr>
            <a:spLocks noGrp="1"/>
          </p:cNvSpPr>
          <p:nvPr>
            <p:ph type="pic" sz="quarter" idx="12"/>
          </p:nvPr>
        </p:nvSpPr>
        <p:spPr>
          <a:xfrm>
            <a:off x="7535862" y="1"/>
            <a:ext cx="4656137" cy="6858000"/>
          </a:xfrm>
        </p:spPr>
        <p:txBody>
          <a:bodyPr tIns="0" rIns="0" bIns="0"/>
          <a:lstStyle/>
          <a:p>
            <a:endParaRPr lang="sv-SE"/>
          </a:p>
        </p:txBody>
      </p:sp>
      <p:sp>
        <p:nvSpPr>
          <p:cNvPr id="22" name="Pil"/>
          <p:cNvSpPr>
            <a:spLocks noChangeAspect="1"/>
          </p:cNvSpPr>
          <p:nvPr userDrawn="1"/>
        </p:nvSpPr>
        <p:spPr bwMode="auto">
          <a:xfrm>
            <a:off x="326192" y="306038"/>
            <a:ext cx="104033" cy="180000"/>
          </a:xfrm>
          <a:custGeom>
            <a:avLst/>
            <a:gdLst>
              <a:gd name="T0" fmla="*/ 2328 w 2328"/>
              <a:gd name="T1" fmla="*/ 1996 h 3992"/>
              <a:gd name="T2" fmla="*/ 2288 w 2328"/>
              <a:gd name="T3" fmla="*/ 2088 h 3992"/>
              <a:gd name="T4" fmla="*/ 424 w 2328"/>
              <a:gd name="T5" fmla="*/ 3952 h 3992"/>
              <a:gd name="T6" fmla="*/ 332 w 2328"/>
              <a:gd name="T7" fmla="*/ 3992 h 3992"/>
              <a:gd name="T8" fmla="*/ 240 w 2328"/>
              <a:gd name="T9" fmla="*/ 3952 h 3992"/>
              <a:gd name="T10" fmla="*/ 40 w 2328"/>
              <a:gd name="T11" fmla="*/ 3752 h 3992"/>
              <a:gd name="T12" fmla="*/ 0 w 2328"/>
              <a:gd name="T13" fmla="*/ 3660 h 3992"/>
              <a:gd name="T14" fmla="*/ 40 w 2328"/>
              <a:gd name="T15" fmla="*/ 3568 h 3992"/>
              <a:gd name="T16" fmla="*/ 1612 w 2328"/>
              <a:gd name="T17" fmla="*/ 1996 h 3992"/>
              <a:gd name="T18" fmla="*/ 40 w 2328"/>
              <a:gd name="T19" fmla="*/ 424 h 3992"/>
              <a:gd name="T20" fmla="*/ 0 w 2328"/>
              <a:gd name="T21" fmla="*/ 332 h 3992"/>
              <a:gd name="T22" fmla="*/ 40 w 2328"/>
              <a:gd name="T23" fmla="*/ 240 h 3992"/>
              <a:gd name="T24" fmla="*/ 240 w 2328"/>
              <a:gd name="T25" fmla="*/ 40 h 3992"/>
              <a:gd name="T26" fmla="*/ 332 w 2328"/>
              <a:gd name="T27" fmla="*/ 0 h 3992"/>
              <a:gd name="T28" fmla="*/ 424 w 2328"/>
              <a:gd name="T29" fmla="*/ 40 h 3992"/>
              <a:gd name="T30" fmla="*/ 2288 w 2328"/>
              <a:gd name="T31" fmla="*/ 1904 h 3992"/>
              <a:gd name="T32" fmla="*/ 2328 w 2328"/>
              <a:gd name="T33" fmla="*/ 1996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8" h="3992">
                <a:moveTo>
                  <a:pt x="2328" y="1996"/>
                </a:moveTo>
                <a:cubicBezTo>
                  <a:pt x="2328" y="2031"/>
                  <a:pt x="2315" y="2061"/>
                  <a:pt x="2288" y="2088"/>
                </a:cubicBezTo>
                <a:cubicBezTo>
                  <a:pt x="424" y="3952"/>
                  <a:pt x="424" y="3952"/>
                  <a:pt x="424" y="3952"/>
                </a:cubicBezTo>
                <a:cubicBezTo>
                  <a:pt x="397" y="3979"/>
                  <a:pt x="367" y="3992"/>
                  <a:pt x="332" y="3992"/>
                </a:cubicBezTo>
                <a:cubicBezTo>
                  <a:pt x="297" y="3992"/>
                  <a:pt x="267" y="3979"/>
                  <a:pt x="240" y="3952"/>
                </a:cubicBezTo>
                <a:cubicBezTo>
                  <a:pt x="40" y="3752"/>
                  <a:pt x="40" y="3752"/>
                  <a:pt x="40" y="3752"/>
                </a:cubicBezTo>
                <a:cubicBezTo>
                  <a:pt x="13" y="3725"/>
                  <a:pt x="0" y="3695"/>
                  <a:pt x="0" y="3660"/>
                </a:cubicBezTo>
                <a:cubicBezTo>
                  <a:pt x="0" y="3625"/>
                  <a:pt x="13" y="3595"/>
                  <a:pt x="40" y="3568"/>
                </a:cubicBezTo>
                <a:cubicBezTo>
                  <a:pt x="1612" y="1996"/>
                  <a:pt x="1612" y="1996"/>
                  <a:pt x="1612" y="1996"/>
                </a:cubicBezTo>
                <a:cubicBezTo>
                  <a:pt x="40" y="424"/>
                  <a:pt x="40" y="424"/>
                  <a:pt x="40" y="424"/>
                </a:cubicBezTo>
                <a:cubicBezTo>
                  <a:pt x="13" y="397"/>
                  <a:pt x="0" y="367"/>
                  <a:pt x="0" y="332"/>
                </a:cubicBezTo>
                <a:cubicBezTo>
                  <a:pt x="0" y="297"/>
                  <a:pt x="13" y="267"/>
                  <a:pt x="40" y="240"/>
                </a:cubicBezTo>
                <a:cubicBezTo>
                  <a:pt x="240" y="40"/>
                  <a:pt x="240" y="40"/>
                  <a:pt x="240" y="40"/>
                </a:cubicBezTo>
                <a:cubicBezTo>
                  <a:pt x="267" y="13"/>
                  <a:pt x="297" y="0"/>
                  <a:pt x="332" y="0"/>
                </a:cubicBezTo>
                <a:cubicBezTo>
                  <a:pt x="367" y="0"/>
                  <a:pt x="397" y="13"/>
                  <a:pt x="424" y="40"/>
                </a:cubicBezTo>
                <a:cubicBezTo>
                  <a:pt x="2288" y="1904"/>
                  <a:pt x="2288" y="1904"/>
                  <a:pt x="2288" y="1904"/>
                </a:cubicBezTo>
                <a:cubicBezTo>
                  <a:pt x="2315" y="1931"/>
                  <a:pt x="2328" y="1961"/>
                  <a:pt x="2328" y="1996"/>
                </a:cubicBezTo>
                <a:close/>
              </a:path>
            </a:pathLst>
          </a:custGeom>
          <a:solidFill>
            <a:srgbClr val="DB3747"/>
          </a:solidFill>
          <a:ln>
            <a:noFill/>
          </a:ln>
          <a:extLst/>
        </p:spPr>
        <p:txBody>
          <a:bodyPr rot="0" vert="horz" wrap="square" lIns="91440" tIns="45720" rIns="91440" bIns="45720" anchor="t" anchorCtr="0" upright="1">
            <a:noAutofit/>
          </a:bodyPr>
          <a:lstStyle/>
          <a:p>
            <a:endParaRPr lang="sv-SE"/>
          </a:p>
        </p:txBody>
      </p:sp>
      <p:sp>
        <p:nvSpPr>
          <p:cNvPr id="39" name="Platshållare för sidfot"/>
          <p:cNvSpPr>
            <a:spLocks noGrp="1"/>
          </p:cNvSpPr>
          <p:nvPr>
            <p:ph type="ftr" sz="quarter" idx="11"/>
          </p:nvPr>
        </p:nvSpPr>
        <p:spPr>
          <a:xfrm>
            <a:off x="695325" y="278514"/>
            <a:ext cx="6497955" cy="253114"/>
          </a:xfrm>
          <a:prstGeom prst="rect">
            <a:avLst/>
          </a:prstGeom>
        </p:spPr>
        <p:txBody>
          <a:bodyPr wrap="none" lIns="0" anchor="t"/>
          <a:lstStyle>
            <a:lvl1pPr algn="l">
              <a:defRPr sz="1050" b="1"/>
            </a:lvl1pPr>
          </a:lstStyle>
          <a:p>
            <a:r>
              <a:rPr lang="sv-SE" smtClean="0">
                <a:solidFill>
                  <a:schemeClr val="tx1">
                    <a:alpha val="50000"/>
                  </a:schemeClr>
                </a:solidFill>
              </a:rPr>
              <a:t>DALARNAS HJÄLPMEDELSCENTER</a:t>
            </a:r>
            <a:endParaRPr lang="sv-SE" dirty="0">
              <a:solidFill>
                <a:srgbClr val="DB3747"/>
              </a:solidFill>
            </a:endParaRPr>
          </a:p>
        </p:txBody>
      </p:sp>
      <p:sp>
        <p:nvSpPr>
          <p:cNvPr id="2" name="Sidnummer"/>
          <p:cNvSpPr txBox="1"/>
          <p:nvPr userDrawn="1"/>
        </p:nvSpPr>
        <p:spPr>
          <a:xfrm>
            <a:off x="11496675" y="6434688"/>
            <a:ext cx="695325" cy="250695"/>
          </a:xfrm>
          <a:prstGeom prst="rect">
            <a:avLst/>
          </a:prstGeom>
          <a:noFill/>
        </p:spPr>
        <p:txBody>
          <a:bodyPr wrap="square" lIns="0" tIns="0" rIns="0" bIns="0" rtlCol="0" anchor="ctr" anchorCtr="0">
            <a:noAutofit/>
          </a:bodyPr>
          <a:lstStyle/>
          <a:p>
            <a:pPr algn="ctr"/>
            <a:fld id="{AD9149A3-2741-43AA-8DF0-D3D0AF0ABFD1}" type="slidenum">
              <a:rPr lang="sv-SE" sz="1050" b="1" smtClean="0">
                <a:solidFill>
                  <a:schemeClr val="tx1">
                    <a:alpha val="60000"/>
                  </a:schemeClr>
                </a:solidFill>
              </a:rPr>
              <a:pPr algn="ctr"/>
              <a:t>‹#›</a:t>
            </a:fld>
            <a:endParaRPr lang="sv-SE" sz="1050" b="1" dirty="0">
              <a:solidFill>
                <a:schemeClr val="tx1">
                  <a:alpha val="60000"/>
                </a:schemeClr>
              </a:solidFill>
            </a:endParaRPr>
          </a:p>
        </p:txBody>
      </p:sp>
    </p:spTree>
    <p:extLst>
      <p:ext uri="{BB962C8B-B14F-4D97-AF65-F5344CB8AC3E}">
        <p14:creationId xmlns:p14="http://schemas.microsoft.com/office/powerpoint/2010/main" val="67883780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59">
          <p15:clr>
            <a:srgbClr val="FBAE40"/>
          </p15:clr>
        </p15:guide>
        <p15:guide id="2" pos="438">
          <p15:clr>
            <a:srgbClr val="FBAE40"/>
          </p15:clr>
        </p15:guide>
        <p15:guide id="3" pos="7242">
          <p15:clr>
            <a:srgbClr val="FBAE40"/>
          </p15:clr>
        </p15:guide>
        <p15:guide id="4" orient="horz" pos="3974">
          <p15:clr>
            <a:srgbClr val="FBAE40"/>
          </p15:clr>
        </p15:guide>
        <p15:guide id="5" orient="horz" pos="935">
          <p15:clr>
            <a:srgbClr val="FBAE40"/>
          </p15:clr>
        </p15:guide>
        <p15:guide id="6" pos="474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48705" y="785851"/>
            <a:ext cx="4551424" cy="1012004"/>
          </a:xfrm>
        </p:spPr>
        <p:txBody>
          <a:bodyPr anchor="b">
            <a:normAutofit/>
          </a:bodyPr>
          <a:lstStyle>
            <a:lvl1pPr marL="0" indent="0">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Content Placeholder 3"/>
          <p:cNvSpPr>
            <a:spLocks noGrp="1"/>
          </p:cNvSpPr>
          <p:nvPr>
            <p:ph sz="half" idx="2"/>
          </p:nvPr>
        </p:nvSpPr>
        <p:spPr>
          <a:xfrm>
            <a:off x="1748707" y="1951863"/>
            <a:ext cx="4551422" cy="391454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648466" y="785851"/>
            <a:ext cx="4536000" cy="1012004"/>
          </a:xfrm>
        </p:spPr>
        <p:txBody>
          <a:bodyPr anchor="b">
            <a:normAutofit/>
          </a:bodyPr>
          <a:lstStyle>
            <a:lvl1pPr marL="0" indent="0">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648466" y="1951863"/>
            <a:ext cx="4536000" cy="391454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0029768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p:cNvSpPr>
            <a:spLocks noGrp="1"/>
          </p:cNvSpPr>
          <p:nvPr>
            <p:ph type="title"/>
          </p:nvPr>
        </p:nvSpPr>
        <p:spPr>
          <a:xfrm>
            <a:off x="695325" y="728663"/>
            <a:ext cx="10801350" cy="755650"/>
          </a:xfrm>
        </p:spPr>
        <p:txBody>
          <a:bodyPr lIns="0" tIns="0" rIns="0" bIns="0" anchor="t">
            <a:normAutofit/>
          </a:bodyPr>
          <a:lstStyle>
            <a:lvl1pPr>
              <a:defRPr sz="3200"/>
            </a:lvl1pPr>
          </a:lstStyle>
          <a:p>
            <a:r>
              <a:rPr lang="sv-SE" dirty="0" smtClean="0"/>
              <a:t>Klicka här för att ändra format</a:t>
            </a:r>
            <a:endParaRPr lang="sv-SE" dirty="0"/>
          </a:p>
        </p:txBody>
      </p:sp>
      <p:sp>
        <p:nvSpPr>
          <p:cNvPr id="3" name="Platshållare för innehåll"/>
          <p:cNvSpPr>
            <a:spLocks noGrp="1"/>
          </p:cNvSpPr>
          <p:nvPr>
            <p:ph idx="1"/>
          </p:nvPr>
        </p:nvSpPr>
        <p:spPr>
          <a:xfrm>
            <a:off x="695325" y="1484313"/>
            <a:ext cx="10801350" cy="4824411"/>
          </a:xfrm>
          <a:prstGeom prst="rect">
            <a:avLst/>
          </a:prstGeom>
        </p:spPr>
        <p:txBody>
          <a:bodyPr lIns="0" tIns="0" rIns="0" bIns="0"/>
          <a:lstStyle>
            <a:lvl1pPr>
              <a:buClr>
                <a:schemeClr val="accent1"/>
              </a:buClr>
              <a:buSzPct val="120000"/>
              <a:defRPr sz="2400"/>
            </a:lvl1pPr>
            <a:lvl2pPr>
              <a:buClr>
                <a:schemeClr val="accent1"/>
              </a:buClr>
              <a:buSzPct val="120000"/>
              <a:defRPr/>
            </a:lvl2pPr>
            <a:lvl3pPr>
              <a:buClr>
                <a:schemeClr val="accent1"/>
              </a:buClr>
              <a:buSzPct val="120000"/>
              <a:defRPr/>
            </a:lvl3pPr>
            <a:lvl4pPr>
              <a:buClr>
                <a:schemeClr val="accent1"/>
              </a:buClr>
              <a:buSzPct val="120000"/>
              <a:defRPr/>
            </a:lvl4pPr>
            <a:lvl5pPr>
              <a:buClr>
                <a:schemeClr val="accent1"/>
              </a:buClr>
              <a:buSzPct val="120000"/>
              <a:defRPr/>
            </a:lvl5pPr>
          </a:lstStyle>
          <a:p>
            <a:pPr lvl="0"/>
            <a:r>
              <a:rPr lang="sv-SE" dirty="0" smtClean="0"/>
              <a:t>Redigera format för bakgrundstext</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27" name="Pil"/>
          <p:cNvSpPr>
            <a:spLocks noChangeAspect="1"/>
          </p:cNvSpPr>
          <p:nvPr userDrawn="1"/>
        </p:nvSpPr>
        <p:spPr bwMode="auto">
          <a:xfrm>
            <a:off x="326192" y="306038"/>
            <a:ext cx="104033" cy="180000"/>
          </a:xfrm>
          <a:custGeom>
            <a:avLst/>
            <a:gdLst>
              <a:gd name="T0" fmla="*/ 2328 w 2328"/>
              <a:gd name="T1" fmla="*/ 1996 h 3992"/>
              <a:gd name="T2" fmla="*/ 2288 w 2328"/>
              <a:gd name="T3" fmla="*/ 2088 h 3992"/>
              <a:gd name="T4" fmla="*/ 424 w 2328"/>
              <a:gd name="T5" fmla="*/ 3952 h 3992"/>
              <a:gd name="T6" fmla="*/ 332 w 2328"/>
              <a:gd name="T7" fmla="*/ 3992 h 3992"/>
              <a:gd name="T8" fmla="*/ 240 w 2328"/>
              <a:gd name="T9" fmla="*/ 3952 h 3992"/>
              <a:gd name="T10" fmla="*/ 40 w 2328"/>
              <a:gd name="T11" fmla="*/ 3752 h 3992"/>
              <a:gd name="T12" fmla="*/ 0 w 2328"/>
              <a:gd name="T13" fmla="*/ 3660 h 3992"/>
              <a:gd name="T14" fmla="*/ 40 w 2328"/>
              <a:gd name="T15" fmla="*/ 3568 h 3992"/>
              <a:gd name="T16" fmla="*/ 1612 w 2328"/>
              <a:gd name="T17" fmla="*/ 1996 h 3992"/>
              <a:gd name="T18" fmla="*/ 40 w 2328"/>
              <a:gd name="T19" fmla="*/ 424 h 3992"/>
              <a:gd name="T20" fmla="*/ 0 w 2328"/>
              <a:gd name="T21" fmla="*/ 332 h 3992"/>
              <a:gd name="T22" fmla="*/ 40 w 2328"/>
              <a:gd name="T23" fmla="*/ 240 h 3992"/>
              <a:gd name="T24" fmla="*/ 240 w 2328"/>
              <a:gd name="T25" fmla="*/ 40 h 3992"/>
              <a:gd name="T26" fmla="*/ 332 w 2328"/>
              <a:gd name="T27" fmla="*/ 0 h 3992"/>
              <a:gd name="T28" fmla="*/ 424 w 2328"/>
              <a:gd name="T29" fmla="*/ 40 h 3992"/>
              <a:gd name="T30" fmla="*/ 2288 w 2328"/>
              <a:gd name="T31" fmla="*/ 1904 h 3992"/>
              <a:gd name="T32" fmla="*/ 2328 w 2328"/>
              <a:gd name="T33" fmla="*/ 1996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8" h="3992">
                <a:moveTo>
                  <a:pt x="2328" y="1996"/>
                </a:moveTo>
                <a:cubicBezTo>
                  <a:pt x="2328" y="2031"/>
                  <a:pt x="2315" y="2061"/>
                  <a:pt x="2288" y="2088"/>
                </a:cubicBezTo>
                <a:cubicBezTo>
                  <a:pt x="424" y="3952"/>
                  <a:pt x="424" y="3952"/>
                  <a:pt x="424" y="3952"/>
                </a:cubicBezTo>
                <a:cubicBezTo>
                  <a:pt x="397" y="3979"/>
                  <a:pt x="367" y="3992"/>
                  <a:pt x="332" y="3992"/>
                </a:cubicBezTo>
                <a:cubicBezTo>
                  <a:pt x="297" y="3992"/>
                  <a:pt x="267" y="3979"/>
                  <a:pt x="240" y="3952"/>
                </a:cubicBezTo>
                <a:cubicBezTo>
                  <a:pt x="40" y="3752"/>
                  <a:pt x="40" y="3752"/>
                  <a:pt x="40" y="3752"/>
                </a:cubicBezTo>
                <a:cubicBezTo>
                  <a:pt x="13" y="3725"/>
                  <a:pt x="0" y="3695"/>
                  <a:pt x="0" y="3660"/>
                </a:cubicBezTo>
                <a:cubicBezTo>
                  <a:pt x="0" y="3625"/>
                  <a:pt x="13" y="3595"/>
                  <a:pt x="40" y="3568"/>
                </a:cubicBezTo>
                <a:cubicBezTo>
                  <a:pt x="1612" y="1996"/>
                  <a:pt x="1612" y="1996"/>
                  <a:pt x="1612" y="1996"/>
                </a:cubicBezTo>
                <a:cubicBezTo>
                  <a:pt x="40" y="424"/>
                  <a:pt x="40" y="424"/>
                  <a:pt x="40" y="424"/>
                </a:cubicBezTo>
                <a:cubicBezTo>
                  <a:pt x="13" y="397"/>
                  <a:pt x="0" y="367"/>
                  <a:pt x="0" y="332"/>
                </a:cubicBezTo>
                <a:cubicBezTo>
                  <a:pt x="0" y="297"/>
                  <a:pt x="13" y="267"/>
                  <a:pt x="40" y="240"/>
                </a:cubicBezTo>
                <a:cubicBezTo>
                  <a:pt x="240" y="40"/>
                  <a:pt x="240" y="40"/>
                  <a:pt x="240" y="40"/>
                </a:cubicBezTo>
                <a:cubicBezTo>
                  <a:pt x="267" y="13"/>
                  <a:pt x="297" y="0"/>
                  <a:pt x="332" y="0"/>
                </a:cubicBezTo>
                <a:cubicBezTo>
                  <a:pt x="367" y="0"/>
                  <a:pt x="397" y="13"/>
                  <a:pt x="424" y="40"/>
                </a:cubicBezTo>
                <a:cubicBezTo>
                  <a:pt x="2288" y="1904"/>
                  <a:pt x="2288" y="1904"/>
                  <a:pt x="2288" y="1904"/>
                </a:cubicBezTo>
                <a:cubicBezTo>
                  <a:pt x="2315" y="1931"/>
                  <a:pt x="2328" y="1961"/>
                  <a:pt x="2328" y="1996"/>
                </a:cubicBezTo>
                <a:close/>
              </a:path>
            </a:pathLst>
          </a:custGeom>
          <a:solidFill>
            <a:srgbClr val="DB3747"/>
          </a:solidFill>
          <a:ln>
            <a:noFill/>
          </a:ln>
          <a:extLst/>
        </p:spPr>
        <p:txBody>
          <a:bodyPr rot="0" vert="horz" wrap="square" lIns="91440" tIns="45720" rIns="91440" bIns="45720" anchor="t" anchorCtr="0" upright="1">
            <a:noAutofit/>
          </a:bodyPr>
          <a:lstStyle/>
          <a:p>
            <a:endParaRPr lang="sv-SE"/>
          </a:p>
        </p:txBody>
      </p:sp>
      <p:grpSp>
        <p:nvGrpSpPr>
          <p:cNvPr id="30" name="Logotyp" title="Region Dalarnas logotyp"/>
          <p:cNvGrpSpPr>
            <a:grpSpLocks noChangeAspect="1"/>
          </p:cNvGrpSpPr>
          <p:nvPr userDrawn="1"/>
        </p:nvGrpSpPr>
        <p:grpSpPr>
          <a:xfrm>
            <a:off x="10724551" y="190337"/>
            <a:ext cx="1134134" cy="432000"/>
            <a:chOff x="-2576825" y="3432175"/>
            <a:chExt cx="1679575" cy="639763"/>
          </a:xfrm>
          <a:solidFill>
            <a:srgbClr val="DB3747"/>
          </a:solidFill>
        </p:grpSpPr>
        <p:sp>
          <p:nvSpPr>
            <p:cNvPr id="31" name="Freeform 5"/>
            <p:cNvSpPr>
              <a:spLocks/>
            </p:cNvSpPr>
            <p:nvPr/>
          </p:nvSpPr>
          <p:spPr bwMode="auto">
            <a:xfrm>
              <a:off x="-1871975" y="3689350"/>
              <a:ext cx="100013" cy="168275"/>
            </a:xfrm>
            <a:custGeom>
              <a:avLst/>
              <a:gdLst>
                <a:gd name="T0" fmla="*/ 63 w 63"/>
                <a:gd name="T1" fmla="*/ 84 h 106"/>
                <a:gd name="T2" fmla="*/ 29 w 63"/>
                <a:gd name="T3" fmla="*/ 84 h 106"/>
                <a:gd name="T4" fmla="*/ 29 w 63"/>
                <a:gd name="T5" fmla="*/ 65 h 106"/>
                <a:gd name="T6" fmla="*/ 60 w 63"/>
                <a:gd name="T7" fmla="*/ 65 h 106"/>
                <a:gd name="T8" fmla="*/ 60 w 63"/>
                <a:gd name="T9" fmla="*/ 41 h 106"/>
                <a:gd name="T10" fmla="*/ 29 w 63"/>
                <a:gd name="T11" fmla="*/ 41 h 106"/>
                <a:gd name="T12" fmla="*/ 29 w 63"/>
                <a:gd name="T13" fmla="*/ 24 h 106"/>
                <a:gd name="T14" fmla="*/ 63 w 63"/>
                <a:gd name="T15" fmla="*/ 24 h 106"/>
                <a:gd name="T16" fmla="*/ 63 w 63"/>
                <a:gd name="T17" fmla="*/ 0 h 106"/>
                <a:gd name="T18" fmla="*/ 0 w 63"/>
                <a:gd name="T19" fmla="*/ 0 h 106"/>
                <a:gd name="T20" fmla="*/ 0 w 63"/>
                <a:gd name="T21" fmla="*/ 106 h 106"/>
                <a:gd name="T22" fmla="*/ 63 w 63"/>
                <a:gd name="T23" fmla="*/ 106 h 106"/>
                <a:gd name="T24" fmla="*/ 63 w 63"/>
                <a:gd name="T25" fmla="*/ 8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06">
                  <a:moveTo>
                    <a:pt x="63" y="84"/>
                  </a:moveTo>
                  <a:lnTo>
                    <a:pt x="29" y="84"/>
                  </a:lnTo>
                  <a:lnTo>
                    <a:pt x="29" y="65"/>
                  </a:lnTo>
                  <a:lnTo>
                    <a:pt x="60" y="65"/>
                  </a:lnTo>
                  <a:lnTo>
                    <a:pt x="60" y="41"/>
                  </a:lnTo>
                  <a:lnTo>
                    <a:pt x="29" y="41"/>
                  </a:lnTo>
                  <a:lnTo>
                    <a:pt x="29" y="24"/>
                  </a:lnTo>
                  <a:lnTo>
                    <a:pt x="63" y="24"/>
                  </a:lnTo>
                  <a:lnTo>
                    <a:pt x="63" y="0"/>
                  </a:lnTo>
                  <a:lnTo>
                    <a:pt x="0" y="0"/>
                  </a:lnTo>
                  <a:lnTo>
                    <a:pt x="0" y="106"/>
                  </a:lnTo>
                  <a:lnTo>
                    <a:pt x="63" y="106"/>
                  </a:lnTo>
                  <a:lnTo>
                    <a:pt x="63"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 name="Freeform 6"/>
            <p:cNvSpPr>
              <a:spLocks/>
            </p:cNvSpPr>
            <p:nvPr/>
          </p:nvSpPr>
          <p:spPr bwMode="auto">
            <a:xfrm>
              <a:off x="-1757675" y="3681413"/>
              <a:ext cx="177800" cy="184150"/>
            </a:xfrm>
            <a:custGeom>
              <a:avLst/>
              <a:gdLst>
                <a:gd name="T0" fmla="*/ 24 w 47"/>
                <a:gd name="T1" fmla="*/ 48 h 48"/>
                <a:gd name="T2" fmla="*/ 42 w 47"/>
                <a:gd name="T3" fmla="*/ 39 h 48"/>
                <a:gd name="T4" fmla="*/ 47 w 47"/>
                <a:gd name="T5" fmla="*/ 22 h 48"/>
                <a:gd name="T6" fmla="*/ 24 w 47"/>
                <a:gd name="T7" fmla="*/ 22 h 48"/>
                <a:gd name="T8" fmla="*/ 24 w 47"/>
                <a:gd name="T9" fmla="*/ 31 h 48"/>
                <a:gd name="T10" fmla="*/ 33 w 47"/>
                <a:gd name="T11" fmla="*/ 31 h 48"/>
                <a:gd name="T12" fmla="*/ 24 w 47"/>
                <a:gd name="T13" fmla="*/ 38 h 48"/>
                <a:gd name="T14" fmla="*/ 12 w 47"/>
                <a:gd name="T15" fmla="*/ 25 h 48"/>
                <a:gd name="T16" fmla="*/ 24 w 47"/>
                <a:gd name="T17" fmla="*/ 10 h 48"/>
                <a:gd name="T18" fmla="*/ 33 w 47"/>
                <a:gd name="T19" fmla="*/ 18 h 48"/>
                <a:gd name="T20" fmla="*/ 44 w 47"/>
                <a:gd name="T21" fmla="*/ 13 h 48"/>
                <a:gd name="T22" fmla="*/ 24 w 47"/>
                <a:gd name="T23" fmla="*/ 0 h 48"/>
                <a:gd name="T24" fmla="*/ 0 w 47"/>
                <a:gd name="T25" fmla="*/ 24 h 48"/>
                <a:gd name="T26" fmla="*/ 24 w 47"/>
                <a:gd name="T2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8">
                  <a:moveTo>
                    <a:pt x="24" y="48"/>
                  </a:moveTo>
                  <a:cubicBezTo>
                    <a:pt x="31" y="48"/>
                    <a:pt x="38" y="45"/>
                    <a:pt x="42" y="39"/>
                  </a:cubicBezTo>
                  <a:cubicBezTo>
                    <a:pt x="46" y="34"/>
                    <a:pt x="46" y="28"/>
                    <a:pt x="47" y="22"/>
                  </a:cubicBezTo>
                  <a:cubicBezTo>
                    <a:pt x="24" y="22"/>
                    <a:pt x="24" y="22"/>
                    <a:pt x="24" y="22"/>
                  </a:cubicBezTo>
                  <a:cubicBezTo>
                    <a:pt x="24" y="31"/>
                    <a:pt x="24" y="31"/>
                    <a:pt x="24" y="31"/>
                  </a:cubicBezTo>
                  <a:cubicBezTo>
                    <a:pt x="33" y="31"/>
                    <a:pt x="33" y="31"/>
                    <a:pt x="33" y="31"/>
                  </a:cubicBezTo>
                  <a:cubicBezTo>
                    <a:pt x="33" y="36"/>
                    <a:pt x="29" y="38"/>
                    <a:pt x="24" y="38"/>
                  </a:cubicBezTo>
                  <a:cubicBezTo>
                    <a:pt x="16" y="38"/>
                    <a:pt x="12" y="31"/>
                    <a:pt x="12" y="25"/>
                  </a:cubicBezTo>
                  <a:cubicBezTo>
                    <a:pt x="12" y="18"/>
                    <a:pt x="16" y="10"/>
                    <a:pt x="24" y="10"/>
                  </a:cubicBezTo>
                  <a:cubicBezTo>
                    <a:pt x="28" y="10"/>
                    <a:pt x="32" y="13"/>
                    <a:pt x="33" y="18"/>
                  </a:cubicBezTo>
                  <a:cubicBezTo>
                    <a:pt x="44" y="13"/>
                    <a:pt x="44" y="13"/>
                    <a:pt x="44" y="13"/>
                  </a:cubicBezTo>
                  <a:cubicBezTo>
                    <a:pt x="40" y="5"/>
                    <a:pt x="33" y="0"/>
                    <a:pt x="24" y="0"/>
                  </a:cubicBezTo>
                  <a:cubicBezTo>
                    <a:pt x="10" y="0"/>
                    <a:pt x="0" y="10"/>
                    <a:pt x="0" y="24"/>
                  </a:cubicBezTo>
                  <a:cubicBezTo>
                    <a:pt x="0" y="38"/>
                    <a:pt x="10"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 name="Rectangle 7"/>
            <p:cNvSpPr>
              <a:spLocks noChangeArrowheads="1"/>
            </p:cNvSpPr>
            <p:nvPr/>
          </p:nvSpPr>
          <p:spPr bwMode="auto">
            <a:xfrm>
              <a:off x="-1564000" y="3689350"/>
              <a:ext cx="44450" cy="168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4" name="Freeform 8"/>
            <p:cNvSpPr>
              <a:spLocks noEditPoints="1"/>
            </p:cNvSpPr>
            <p:nvPr/>
          </p:nvSpPr>
          <p:spPr bwMode="auto">
            <a:xfrm>
              <a:off x="-1500500" y="3681413"/>
              <a:ext cx="185738" cy="184150"/>
            </a:xfrm>
            <a:custGeom>
              <a:avLst/>
              <a:gdLst>
                <a:gd name="T0" fmla="*/ 49 w 49"/>
                <a:gd name="T1" fmla="*/ 23 h 48"/>
                <a:gd name="T2" fmla="*/ 25 w 49"/>
                <a:gd name="T3" fmla="*/ 0 h 48"/>
                <a:gd name="T4" fmla="*/ 0 w 49"/>
                <a:gd name="T5" fmla="*/ 23 h 48"/>
                <a:gd name="T6" fmla="*/ 25 w 49"/>
                <a:gd name="T7" fmla="*/ 48 h 48"/>
                <a:gd name="T8" fmla="*/ 49 w 49"/>
                <a:gd name="T9" fmla="*/ 23 h 48"/>
                <a:gd name="T10" fmla="*/ 25 w 49"/>
                <a:gd name="T11" fmla="*/ 37 h 48"/>
                <a:gd name="T12" fmla="*/ 12 w 49"/>
                <a:gd name="T13" fmla="*/ 23 h 48"/>
                <a:gd name="T14" fmla="*/ 25 w 49"/>
                <a:gd name="T15" fmla="*/ 12 h 48"/>
                <a:gd name="T16" fmla="*/ 37 w 49"/>
                <a:gd name="T17" fmla="*/ 23 h 48"/>
                <a:gd name="T18" fmla="*/ 25 w 49"/>
                <a:gd name="T19"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8">
                  <a:moveTo>
                    <a:pt x="49" y="23"/>
                  </a:moveTo>
                  <a:cubicBezTo>
                    <a:pt x="49" y="10"/>
                    <a:pt x="37" y="0"/>
                    <a:pt x="25" y="0"/>
                  </a:cubicBezTo>
                  <a:cubicBezTo>
                    <a:pt x="12" y="0"/>
                    <a:pt x="0" y="10"/>
                    <a:pt x="0" y="23"/>
                  </a:cubicBezTo>
                  <a:cubicBezTo>
                    <a:pt x="0" y="38"/>
                    <a:pt x="10" y="48"/>
                    <a:pt x="25" y="48"/>
                  </a:cubicBezTo>
                  <a:cubicBezTo>
                    <a:pt x="39" y="48"/>
                    <a:pt x="49" y="38"/>
                    <a:pt x="49" y="23"/>
                  </a:cubicBezTo>
                  <a:moveTo>
                    <a:pt x="25" y="37"/>
                  </a:moveTo>
                  <a:cubicBezTo>
                    <a:pt x="18" y="37"/>
                    <a:pt x="12" y="31"/>
                    <a:pt x="12" y="23"/>
                  </a:cubicBezTo>
                  <a:cubicBezTo>
                    <a:pt x="12" y="17"/>
                    <a:pt x="18" y="12"/>
                    <a:pt x="25" y="12"/>
                  </a:cubicBezTo>
                  <a:cubicBezTo>
                    <a:pt x="31" y="12"/>
                    <a:pt x="37" y="17"/>
                    <a:pt x="37" y="23"/>
                  </a:cubicBezTo>
                  <a:cubicBezTo>
                    <a:pt x="37" y="31"/>
                    <a:pt x="31" y="37"/>
                    <a:pt x="25"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 name="Freeform 9"/>
            <p:cNvSpPr>
              <a:spLocks/>
            </p:cNvSpPr>
            <p:nvPr/>
          </p:nvSpPr>
          <p:spPr bwMode="auto">
            <a:xfrm>
              <a:off x="-1295713" y="3689350"/>
              <a:ext cx="171450" cy="168275"/>
            </a:xfrm>
            <a:custGeom>
              <a:avLst/>
              <a:gdLst>
                <a:gd name="T0" fmla="*/ 29 w 108"/>
                <a:gd name="T1" fmla="*/ 41 h 106"/>
                <a:gd name="T2" fmla="*/ 29 w 108"/>
                <a:gd name="T3" fmla="*/ 41 h 106"/>
                <a:gd name="T4" fmla="*/ 79 w 108"/>
                <a:gd name="T5" fmla="*/ 106 h 106"/>
                <a:gd name="T6" fmla="*/ 108 w 108"/>
                <a:gd name="T7" fmla="*/ 106 h 106"/>
                <a:gd name="T8" fmla="*/ 108 w 108"/>
                <a:gd name="T9" fmla="*/ 0 h 106"/>
                <a:gd name="T10" fmla="*/ 79 w 108"/>
                <a:gd name="T11" fmla="*/ 0 h 106"/>
                <a:gd name="T12" fmla="*/ 79 w 108"/>
                <a:gd name="T13" fmla="*/ 65 h 106"/>
                <a:gd name="T14" fmla="*/ 79 w 108"/>
                <a:gd name="T15" fmla="*/ 65 h 106"/>
                <a:gd name="T16" fmla="*/ 29 w 108"/>
                <a:gd name="T17" fmla="*/ 0 h 106"/>
                <a:gd name="T18" fmla="*/ 0 w 108"/>
                <a:gd name="T19" fmla="*/ 0 h 106"/>
                <a:gd name="T20" fmla="*/ 0 w 108"/>
                <a:gd name="T21" fmla="*/ 106 h 106"/>
                <a:gd name="T22" fmla="*/ 29 w 108"/>
                <a:gd name="T23" fmla="*/ 106 h 106"/>
                <a:gd name="T24" fmla="*/ 29 w 108"/>
                <a:gd name="T25" fmla="*/ 4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6">
                  <a:moveTo>
                    <a:pt x="29" y="41"/>
                  </a:moveTo>
                  <a:lnTo>
                    <a:pt x="29" y="41"/>
                  </a:lnTo>
                  <a:lnTo>
                    <a:pt x="79" y="106"/>
                  </a:lnTo>
                  <a:lnTo>
                    <a:pt x="108" y="106"/>
                  </a:lnTo>
                  <a:lnTo>
                    <a:pt x="108" y="0"/>
                  </a:lnTo>
                  <a:lnTo>
                    <a:pt x="79" y="0"/>
                  </a:lnTo>
                  <a:lnTo>
                    <a:pt x="79" y="65"/>
                  </a:lnTo>
                  <a:lnTo>
                    <a:pt x="79" y="65"/>
                  </a:lnTo>
                  <a:lnTo>
                    <a:pt x="29" y="0"/>
                  </a:lnTo>
                  <a:lnTo>
                    <a:pt x="0" y="0"/>
                  </a:lnTo>
                  <a:lnTo>
                    <a:pt x="0" y="106"/>
                  </a:lnTo>
                  <a:lnTo>
                    <a:pt x="29" y="106"/>
                  </a:lnTo>
                  <a:lnTo>
                    <a:pt x="2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 name="Freeform 10"/>
            <p:cNvSpPr>
              <a:spLocks noEditPoints="1"/>
            </p:cNvSpPr>
            <p:nvPr/>
          </p:nvSpPr>
          <p:spPr bwMode="auto">
            <a:xfrm>
              <a:off x="-2022788" y="3903663"/>
              <a:ext cx="147638" cy="168275"/>
            </a:xfrm>
            <a:custGeom>
              <a:avLst/>
              <a:gdLst>
                <a:gd name="T0" fmla="*/ 17 w 39"/>
                <a:gd name="T1" fmla="*/ 0 h 44"/>
                <a:gd name="T2" fmla="*/ 0 w 39"/>
                <a:gd name="T3" fmla="*/ 0 h 44"/>
                <a:gd name="T4" fmla="*/ 0 w 39"/>
                <a:gd name="T5" fmla="*/ 44 h 44"/>
                <a:gd name="T6" fmla="*/ 17 w 39"/>
                <a:gd name="T7" fmla="*/ 44 h 44"/>
                <a:gd name="T8" fmla="*/ 39 w 39"/>
                <a:gd name="T9" fmla="*/ 22 h 44"/>
                <a:gd name="T10" fmla="*/ 17 w 39"/>
                <a:gd name="T11" fmla="*/ 0 h 44"/>
                <a:gd name="T12" fmla="*/ 15 w 39"/>
                <a:gd name="T13" fmla="*/ 35 h 44"/>
                <a:gd name="T14" fmla="*/ 12 w 39"/>
                <a:gd name="T15" fmla="*/ 35 h 44"/>
                <a:gd name="T16" fmla="*/ 12 w 39"/>
                <a:gd name="T17" fmla="*/ 10 h 44"/>
                <a:gd name="T18" fmla="*/ 15 w 39"/>
                <a:gd name="T19" fmla="*/ 10 h 44"/>
                <a:gd name="T20" fmla="*/ 27 w 39"/>
                <a:gd name="T21" fmla="*/ 22 h 44"/>
                <a:gd name="T22" fmla="*/ 15 w 39"/>
                <a:gd name="T23"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44">
                  <a:moveTo>
                    <a:pt x="17" y="0"/>
                  </a:moveTo>
                  <a:cubicBezTo>
                    <a:pt x="0" y="0"/>
                    <a:pt x="0" y="0"/>
                    <a:pt x="0" y="0"/>
                  </a:cubicBezTo>
                  <a:cubicBezTo>
                    <a:pt x="0" y="44"/>
                    <a:pt x="0" y="44"/>
                    <a:pt x="0" y="44"/>
                  </a:cubicBezTo>
                  <a:cubicBezTo>
                    <a:pt x="17" y="44"/>
                    <a:pt x="17" y="44"/>
                    <a:pt x="17" y="44"/>
                  </a:cubicBezTo>
                  <a:cubicBezTo>
                    <a:pt x="29" y="44"/>
                    <a:pt x="39" y="35"/>
                    <a:pt x="39" y="22"/>
                  </a:cubicBezTo>
                  <a:cubicBezTo>
                    <a:pt x="39" y="10"/>
                    <a:pt x="29" y="0"/>
                    <a:pt x="17" y="0"/>
                  </a:cubicBezTo>
                  <a:moveTo>
                    <a:pt x="15" y="35"/>
                  </a:moveTo>
                  <a:cubicBezTo>
                    <a:pt x="12" y="35"/>
                    <a:pt x="12" y="35"/>
                    <a:pt x="12" y="35"/>
                  </a:cubicBezTo>
                  <a:cubicBezTo>
                    <a:pt x="12" y="10"/>
                    <a:pt x="12" y="10"/>
                    <a:pt x="12" y="10"/>
                  </a:cubicBezTo>
                  <a:cubicBezTo>
                    <a:pt x="15" y="10"/>
                    <a:pt x="15" y="10"/>
                    <a:pt x="15" y="10"/>
                  </a:cubicBezTo>
                  <a:cubicBezTo>
                    <a:pt x="22" y="10"/>
                    <a:pt x="27" y="14"/>
                    <a:pt x="27" y="22"/>
                  </a:cubicBezTo>
                  <a:cubicBezTo>
                    <a:pt x="27" y="31"/>
                    <a:pt x="22" y="35"/>
                    <a:pt x="15" y="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 name="Freeform 11"/>
            <p:cNvSpPr>
              <a:spLocks noEditPoints="1"/>
            </p:cNvSpPr>
            <p:nvPr/>
          </p:nvSpPr>
          <p:spPr bwMode="auto">
            <a:xfrm>
              <a:off x="-1878325" y="3903663"/>
              <a:ext cx="173038" cy="168275"/>
            </a:xfrm>
            <a:custGeom>
              <a:avLst/>
              <a:gdLst>
                <a:gd name="T0" fmla="*/ 40 w 109"/>
                <a:gd name="T1" fmla="*/ 0 h 106"/>
                <a:gd name="T2" fmla="*/ 0 w 109"/>
                <a:gd name="T3" fmla="*/ 106 h 106"/>
                <a:gd name="T4" fmla="*/ 28 w 109"/>
                <a:gd name="T5" fmla="*/ 106 h 106"/>
                <a:gd name="T6" fmla="*/ 35 w 109"/>
                <a:gd name="T7" fmla="*/ 89 h 106"/>
                <a:gd name="T8" fmla="*/ 74 w 109"/>
                <a:gd name="T9" fmla="*/ 89 h 106"/>
                <a:gd name="T10" fmla="*/ 81 w 109"/>
                <a:gd name="T11" fmla="*/ 106 h 106"/>
                <a:gd name="T12" fmla="*/ 109 w 109"/>
                <a:gd name="T13" fmla="*/ 106 h 106"/>
                <a:gd name="T14" fmla="*/ 69 w 109"/>
                <a:gd name="T15" fmla="*/ 0 h 106"/>
                <a:gd name="T16" fmla="*/ 40 w 109"/>
                <a:gd name="T17" fmla="*/ 0 h 106"/>
                <a:gd name="T18" fmla="*/ 43 w 109"/>
                <a:gd name="T19" fmla="*/ 67 h 106"/>
                <a:gd name="T20" fmla="*/ 55 w 109"/>
                <a:gd name="T21" fmla="*/ 34 h 106"/>
                <a:gd name="T22" fmla="*/ 55 w 109"/>
                <a:gd name="T23" fmla="*/ 34 h 106"/>
                <a:gd name="T24" fmla="*/ 67 w 109"/>
                <a:gd name="T25" fmla="*/ 67 h 106"/>
                <a:gd name="T26" fmla="*/ 43 w 109"/>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06">
                  <a:moveTo>
                    <a:pt x="40" y="0"/>
                  </a:moveTo>
                  <a:lnTo>
                    <a:pt x="0" y="106"/>
                  </a:lnTo>
                  <a:lnTo>
                    <a:pt x="28" y="106"/>
                  </a:lnTo>
                  <a:lnTo>
                    <a:pt x="35" y="89"/>
                  </a:lnTo>
                  <a:lnTo>
                    <a:pt x="74" y="89"/>
                  </a:lnTo>
                  <a:lnTo>
                    <a:pt x="81" y="106"/>
                  </a:lnTo>
                  <a:lnTo>
                    <a:pt x="109" y="106"/>
                  </a:lnTo>
                  <a:lnTo>
                    <a:pt x="69" y="0"/>
                  </a:lnTo>
                  <a:lnTo>
                    <a:pt x="40" y="0"/>
                  </a:lnTo>
                  <a:close/>
                  <a:moveTo>
                    <a:pt x="43" y="67"/>
                  </a:moveTo>
                  <a:lnTo>
                    <a:pt x="55" y="34"/>
                  </a:lnTo>
                  <a:lnTo>
                    <a:pt x="55" y="34"/>
                  </a:lnTo>
                  <a:lnTo>
                    <a:pt x="67" y="67"/>
                  </a:lnTo>
                  <a:lnTo>
                    <a:pt x="4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 name="Freeform 12"/>
            <p:cNvSpPr>
              <a:spLocks/>
            </p:cNvSpPr>
            <p:nvPr/>
          </p:nvSpPr>
          <p:spPr bwMode="auto">
            <a:xfrm>
              <a:off x="-1692588" y="3903663"/>
              <a:ext cx="98425" cy="168275"/>
            </a:xfrm>
            <a:custGeom>
              <a:avLst/>
              <a:gdLst>
                <a:gd name="T0" fmla="*/ 28 w 62"/>
                <a:gd name="T1" fmla="*/ 0 h 106"/>
                <a:gd name="T2" fmla="*/ 0 w 62"/>
                <a:gd name="T3" fmla="*/ 0 h 106"/>
                <a:gd name="T4" fmla="*/ 0 w 62"/>
                <a:gd name="T5" fmla="*/ 106 h 106"/>
                <a:gd name="T6" fmla="*/ 62 w 62"/>
                <a:gd name="T7" fmla="*/ 106 h 106"/>
                <a:gd name="T8" fmla="*/ 62 w 62"/>
                <a:gd name="T9" fmla="*/ 84 h 106"/>
                <a:gd name="T10" fmla="*/ 28 w 62"/>
                <a:gd name="T11" fmla="*/ 84 h 106"/>
                <a:gd name="T12" fmla="*/ 28 w 62"/>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62" h="106">
                  <a:moveTo>
                    <a:pt x="28" y="0"/>
                  </a:moveTo>
                  <a:lnTo>
                    <a:pt x="0" y="0"/>
                  </a:lnTo>
                  <a:lnTo>
                    <a:pt x="0" y="106"/>
                  </a:lnTo>
                  <a:lnTo>
                    <a:pt x="62" y="106"/>
                  </a:lnTo>
                  <a:lnTo>
                    <a:pt x="62" y="84"/>
                  </a:lnTo>
                  <a:lnTo>
                    <a:pt x="28" y="84"/>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9" name="Freeform 13"/>
            <p:cNvSpPr>
              <a:spLocks noEditPoints="1"/>
            </p:cNvSpPr>
            <p:nvPr/>
          </p:nvSpPr>
          <p:spPr bwMode="auto">
            <a:xfrm>
              <a:off x="-1586225" y="3903663"/>
              <a:ext cx="173038" cy="168275"/>
            </a:xfrm>
            <a:custGeom>
              <a:avLst/>
              <a:gdLst>
                <a:gd name="T0" fmla="*/ 40 w 109"/>
                <a:gd name="T1" fmla="*/ 0 h 106"/>
                <a:gd name="T2" fmla="*/ 0 w 109"/>
                <a:gd name="T3" fmla="*/ 106 h 106"/>
                <a:gd name="T4" fmla="*/ 28 w 109"/>
                <a:gd name="T5" fmla="*/ 106 h 106"/>
                <a:gd name="T6" fmla="*/ 35 w 109"/>
                <a:gd name="T7" fmla="*/ 89 h 106"/>
                <a:gd name="T8" fmla="*/ 74 w 109"/>
                <a:gd name="T9" fmla="*/ 89 h 106"/>
                <a:gd name="T10" fmla="*/ 81 w 109"/>
                <a:gd name="T11" fmla="*/ 106 h 106"/>
                <a:gd name="T12" fmla="*/ 109 w 109"/>
                <a:gd name="T13" fmla="*/ 106 h 106"/>
                <a:gd name="T14" fmla="*/ 71 w 109"/>
                <a:gd name="T15" fmla="*/ 0 h 106"/>
                <a:gd name="T16" fmla="*/ 40 w 109"/>
                <a:gd name="T17" fmla="*/ 0 h 106"/>
                <a:gd name="T18" fmla="*/ 42 w 109"/>
                <a:gd name="T19" fmla="*/ 67 h 106"/>
                <a:gd name="T20" fmla="*/ 54 w 109"/>
                <a:gd name="T21" fmla="*/ 34 h 106"/>
                <a:gd name="T22" fmla="*/ 54 w 109"/>
                <a:gd name="T23" fmla="*/ 34 h 106"/>
                <a:gd name="T24" fmla="*/ 66 w 109"/>
                <a:gd name="T25" fmla="*/ 67 h 106"/>
                <a:gd name="T26" fmla="*/ 42 w 109"/>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06">
                  <a:moveTo>
                    <a:pt x="40" y="0"/>
                  </a:moveTo>
                  <a:lnTo>
                    <a:pt x="0" y="106"/>
                  </a:lnTo>
                  <a:lnTo>
                    <a:pt x="28" y="106"/>
                  </a:lnTo>
                  <a:lnTo>
                    <a:pt x="35" y="89"/>
                  </a:lnTo>
                  <a:lnTo>
                    <a:pt x="74" y="89"/>
                  </a:lnTo>
                  <a:lnTo>
                    <a:pt x="81" y="106"/>
                  </a:lnTo>
                  <a:lnTo>
                    <a:pt x="109" y="106"/>
                  </a:lnTo>
                  <a:lnTo>
                    <a:pt x="71" y="0"/>
                  </a:lnTo>
                  <a:lnTo>
                    <a:pt x="40" y="0"/>
                  </a:lnTo>
                  <a:close/>
                  <a:moveTo>
                    <a:pt x="42" y="67"/>
                  </a:moveTo>
                  <a:lnTo>
                    <a:pt x="54" y="34"/>
                  </a:lnTo>
                  <a:lnTo>
                    <a:pt x="54" y="34"/>
                  </a:lnTo>
                  <a:lnTo>
                    <a:pt x="66" y="67"/>
                  </a:lnTo>
                  <a:lnTo>
                    <a:pt x="42"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0" name="Freeform 14"/>
            <p:cNvSpPr>
              <a:spLocks noEditPoints="1"/>
            </p:cNvSpPr>
            <p:nvPr/>
          </p:nvSpPr>
          <p:spPr bwMode="auto">
            <a:xfrm>
              <a:off x="-1402075" y="3903663"/>
              <a:ext cx="141288" cy="168275"/>
            </a:xfrm>
            <a:custGeom>
              <a:avLst/>
              <a:gdLst>
                <a:gd name="T0" fmla="*/ 32 w 37"/>
                <a:gd name="T1" fmla="*/ 14 h 44"/>
                <a:gd name="T2" fmla="*/ 17 w 37"/>
                <a:gd name="T3" fmla="*/ 0 h 44"/>
                <a:gd name="T4" fmla="*/ 0 w 37"/>
                <a:gd name="T5" fmla="*/ 0 h 44"/>
                <a:gd name="T6" fmla="*/ 0 w 37"/>
                <a:gd name="T7" fmla="*/ 44 h 44"/>
                <a:gd name="T8" fmla="*/ 11 w 37"/>
                <a:gd name="T9" fmla="*/ 44 h 44"/>
                <a:gd name="T10" fmla="*/ 11 w 37"/>
                <a:gd name="T11" fmla="*/ 27 h 44"/>
                <a:gd name="T12" fmla="*/ 11 w 37"/>
                <a:gd name="T13" fmla="*/ 27 h 44"/>
                <a:gd name="T14" fmla="*/ 22 w 37"/>
                <a:gd name="T15" fmla="*/ 44 h 44"/>
                <a:gd name="T16" fmla="*/ 37 w 37"/>
                <a:gd name="T17" fmla="*/ 44 h 44"/>
                <a:gd name="T18" fmla="*/ 23 w 37"/>
                <a:gd name="T19" fmla="*/ 26 h 44"/>
                <a:gd name="T20" fmla="*/ 32 w 37"/>
                <a:gd name="T21" fmla="*/ 14 h 44"/>
                <a:gd name="T22" fmla="*/ 12 w 37"/>
                <a:gd name="T23" fmla="*/ 20 h 44"/>
                <a:gd name="T24" fmla="*/ 11 w 37"/>
                <a:gd name="T25" fmla="*/ 20 h 44"/>
                <a:gd name="T26" fmla="*/ 11 w 37"/>
                <a:gd name="T27" fmla="*/ 9 h 44"/>
                <a:gd name="T28" fmla="*/ 12 w 37"/>
                <a:gd name="T29" fmla="*/ 9 h 44"/>
                <a:gd name="T30" fmla="*/ 20 w 37"/>
                <a:gd name="T31" fmla="*/ 14 h 44"/>
                <a:gd name="T32" fmla="*/ 12 w 37"/>
                <a:gd name="T33"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4">
                  <a:moveTo>
                    <a:pt x="32" y="14"/>
                  </a:moveTo>
                  <a:cubicBezTo>
                    <a:pt x="32" y="4"/>
                    <a:pt x="26" y="0"/>
                    <a:pt x="17" y="0"/>
                  </a:cubicBezTo>
                  <a:cubicBezTo>
                    <a:pt x="0" y="0"/>
                    <a:pt x="0" y="0"/>
                    <a:pt x="0" y="0"/>
                  </a:cubicBezTo>
                  <a:cubicBezTo>
                    <a:pt x="0" y="44"/>
                    <a:pt x="0" y="44"/>
                    <a:pt x="0" y="44"/>
                  </a:cubicBezTo>
                  <a:cubicBezTo>
                    <a:pt x="11" y="44"/>
                    <a:pt x="11" y="44"/>
                    <a:pt x="11" y="44"/>
                  </a:cubicBezTo>
                  <a:cubicBezTo>
                    <a:pt x="11" y="27"/>
                    <a:pt x="11" y="27"/>
                    <a:pt x="11" y="27"/>
                  </a:cubicBezTo>
                  <a:cubicBezTo>
                    <a:pt x="11" y="27"/>
                    <a:pt x="11" y="27"/>
                    <a:pt x="11" y="27"/>
                  </a:cubicBezTo>
                  <a:cubicBezTo>
                    <a:pt x="22" y="44"/>
                    <a:pt x="22" y="44"/>
                    <a:pt x="22" y="44"/>
                  </a:cubicBezTo>
                  <a:cubicBezTo>
                    <a:pt x="37" y="44"/>
                    <a:pt x="37" y="44"/>
                    <a:pt x="37" y="44"/>
                  </a:cubicBezTo>
                  <a:cubicBezTo>
                    <a:pt x="23" y="26"/>
                    <a:pt x="23" y="26"/>
                    <a:pt x="23" y="26"/>
                  </a:cubicBezTo>
                  <a:cubicBezTo>
                    <a:pt x="29" y="25"/>
                    <a:pt x="32" y="20"/>
                    <a:pt x="32" y="14"/>
                  </a:cubicBezTo>
                  <a:moveTo>
                    <a:pt x="12" y="20"/>
                  </a:moveTo>
                  <a:cubicBezTo>
                    <a:pt x="11" y="20"/>
                    <a:pt x="11" y="20"/>
                    <a:pt x="11" y="20"/>
                  </a:cubicBezTo>
                  <a:cubicBezTo>
                    <a:pt x="11" y="9"/>
                    <a:pt x="11" y="9"/>
                    <a:pt x="11" y="9"/>
                  </a:cubicBezTo>
                  <a:cubicBezTo>
                    <a:pt x="12" y="9"/>
                    <a:pt x="12" y="9"/>
                    <a:pt x="12" y="9"/>
                  </a:cubicBezTo>
                  <a:cubicBezTo>
                    <a:pt x="16" y="9"/>
                    <a:pt x="20" y="10"/>
                    <a:pt x="20" y="14"/>
                  </a:cubicBezTo>
                  <a:cubicBezTo>
                    <a:pt x="20" y="19"/>
                    <a:pt x="16" y="20"/>
                    <a:pt x="12"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1" name="Freeform 15"/>
            <p:cNvSpPr>
              <a:spLocks/>
            </p:cNvSpPr>
            <p:nvPr/>
          </p:nvSpPr>
          <p:spPr bwMode="auto">
            <a:xfrm>
              <a:off x="-1249675" y="3903663"/>
              <a:ext cx="166688" cy="168275"/>
            </a:xfrm>
            <a:custGeom>
              <a:avLst/>
              <a:gdLst>
                <a:gd name="T0" fmla="*/ 76 w 105"/>
                <a:gd name="T1" fmla="*/ 65 h 106"/>
                <a:gd name="T2" fmla="*/ 76 w 105"/>
                <a:gd name="T3" fmla="*/ 65 h 106"/>
                <a:gd name="T4" fmla="*/ 26 w 105"/>
                <a:gd name="T5" fmla="*/ 0 h 106"/>
                <a:gd name="T6" fmla="*/ 0 w 105"/>
                <a:gd name="T7" fmla="*/ 0 h 106"/>
                <a:gd name="T8" fmla="*/ 0 w 105"/>
                <a:gd name="T9" fmla="*/ 106 h 106"/>
                <a:gd name="T10" fmla="*/ 26 w 105"/>
                <a:gd name="T11" fmla="*/ 106 h 106"/>
                <a:gd name="T12" fmla="*/ 26 w 105"/>
                <a:gd name="T13" fmla="*/ 41 h 106"/>
                <a:gd name="T14" fmla="*/ 26 w 105"/>
                <a:gd name="T15" fmla="*/ 41 h 106"/>
                <a:gd name="T16" fmla="*/ 76 w 105"/>
                <a:gd name="T17" fmla="*/ 106 h 106"/>
                <a:gd name="T18" fmla="*/ 105 w 105"/>
                <a:gd name="T19" fmla="*/ 106 h 106"/>
                <a:gd name="T20" fmla="*/ 105 w 105"/>
                <a:gd name="T21" fmla="*/ 0 h 106"/>
                <a:gd name="T22" fmla="*/ 76 w 105"/>
                <a:gd name="T23" fmla="*/ 0 h 106"/>
                <a:gd name="T24" fmla="*/ 76 w 105"/>
                <a:gd name="T25" fmla="*/ 6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106">
                  <a:moveTo>
                    <a:pt x="76" y="65"/>
                  </a:moveTo>
                  <a:lnTo>
                    <a:pt x="76" y="65"/>
                  </a:lnTo>
                  <a:lnTo>
                    <a:pt x="26" y="0"/>
                  </a:lnTo>
                  <a:lnTo>
                    <a:pt x="0" y="0"/>
                  </a:lnTo>
                  <a:lnTo>
                    <a:pt x="0" y="106"/>
                  </a:lnTo>
                  <a:lnTo>
                    <a:pt x="26" y="106"/>
                  </a:lnTo>
                  <a:lnTo>
                    <a:pt x="26" y="41"/>
                  </a:lnTo>
                  <a:lnTo>
                    <a:pt x="26" y="41"/>
                  </a:lnTo>
                  <a:lnTo>
                    <a:pt x="76" y="106"/>
                  </a:lnTo>
                  <a:lnTo>
                    <a:pt x="105" y="106"/>
                  </a:lnTo>
                  <a:lnTo>
                    <a:pt x="105" y="0"/>
                  </a:lnTo>
                  <a:lnTo>
                    <a:pt x="76" y="0"/>
                  </a:lnTo>
                  <a:lnTo>
                    <a:pt x="76"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 name="Freeform 16"/>
            <p:cNvSpPr>
              <a:spLocks noEditPoints="1"/>
            </p:cNvSpPr>
            <p:nvPr/>
          </p:nvSpPr>
          <p:spPr bwMode="auto">
            <a:xfrm>
              <a:off x="-1075050" y="3903663"/>
              <a:ext cx="177800" cy="168275"/>
            </a:xfrm>
            <a:custGeom>
              <a:avLst/>
              <a:gdLst>
                <a:gd name="T0" fmla="*/ 71 w 112"/>
                <a:gd name="T1" fmla="*/ 0 h 106"/>
                <a:gd name="T2" fmla="*/ 43 w 112"/>
                <a:gd name="T3" fmla="*/ 0 h 106"/>
                <a:gd name="T4" fmla="*/ 0 w 112"/>
                <a:gd name="T5" fmla="*/ 106 h 106"/>
                <a:gd name="T6" fmla="*/ 31 w 112"/>
                <a:gd name="T7" fmla="*/ 106 h 106"/>
                <a:gd name="T8" fmla="*/ 38 w 112"/>
                <a:gd name="T9" fmla="*/ 89 h 106"/>
                <a:gd name="T10" fmla="*/ 76 w 112"/>
                <a:gd name="T11" fmla="*/ 89 h 106"/>
                <a:gd name="T12" fmla="*/ 83 w 112"/>
                <a:gd name="T13" fmla="*/ 106 h 106"/>
                <a:gd name="T14" fmla="*/ 112 w 112"/>
                <a:gd name="T15" fmla="*/ 106 h 106"/>
                <a:gd name="T16" fmla="*/ 71 w 112"/>
                <a:gd name="T17" fmla="*/ 0 h 106"/>
                <a:gd name="T18" fmla="*/ 45 w 112"/>
                <a:gd name="T19" fmla="*/ 67 h 106"/>
                <a:gd name="T20" fmla="*/ 57 w 112"/>
                <a:gd name="T21" fmla="*/ 34 h 106"/>
                <a:gd name="T22" fmla="*/ 57 w 112"/>
                <a:gd name="T23" fmla="*/ 34 h 106"/>
                <a:gd name="T24" fmla="*/ 69 w 112"/>
                <a:gd name="T25" fmla="*/ 67 h 106"/>
                <a:gd name="T26" fmla="*/ 45 w 112"/>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06">
                  <a:moveTo>
                    <a:pt x="71" y="0"/>
                  </a:moveTo>
                  <a:lnTo>
                    <a:pt x="43" y="0"/>
                  </a:lnTo>
                  <a:lnTo>
                    <a:pt x="0" y="106"/>
                  </a:lnTo>
                  <a:lnTo>
                    <a:pt x="31" y="106"/>
                  </a:lnTo>
                  <a:lnTo>
                    <a:pt x="38" y="89"/>
                  </a:lnTo>
                  <a:lnTo>
                    <a:pt x="76" y="89"/>
                  </a:lnTo>
                  <a:lnTo>
                    <a:pt x="83" y="106"/>
                  </a:lnTo>
                  <a:lnTo>
                    <a:pt x="112" y="106"/>
                  </a:lnTo>
                  <a:lnTo>
                    <a:pt x="71" y="0"/>
                  </a:lnTo>
                  <a:close/>
                  <a:moveTo>
                    <a:pt x="45" y="67"/>
                  </a:moveTo>
                  <a:lnTo>
                    <a:pt x="57" y="34"/>
                  </a:lnTo>
                  <a:lnTo>
                    <a:pt x="57" y="34"/>
                  </a:lnTo>
                  <a:lnTo>
                    <a:pt x="69" y="67"/>
                  </a:lnTo>
                  <a:lnTo>
                    <a:pt x="45"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 name="Freeform 17"/>
            <p:cNvSpPr>
              <a:spLocks/>
            </p:cNvSpPr>
            <p:nvPr/>
          </p:nvSpPr>
          <p:spPr bwMode="auto">
            <a:xfrm>
              <a:off x="-2576825" y="3432175"/>
              <a:ext cx="587375" cy="639763"/>
            </a:xfrm>
            <a:custGeom>
              <a:avLst/>
              <a:gdLst>
                <a:gd name="T0" fmla="*/ 155 w 155"/>
                <a:gd name="T1" fmla="*/ 46 h 167"/>
                <a:gd name="T2" fmla="*/ 139 w 155"/>
                <a:gd name="T3" fmla="*/ 16 h 167"/>
                <a:gd name="T4" fmla="*/ 139 w 155"/>
                <a:gd name="T5" fmla="*/ 0 h 167"/>
                <a:gd name="T6" fmla="*/ 125 w 155"/>
                <a:gd name="T7" fmla="*/ 8 h 167"/>
                <a:gd name="T8" fmla="*/ 116 w 155"/>
                <a:gd name="T9" fmla="*/ 8 h 167"/>
                <a:gd name="T10" fmla="*/ 73 w 155"/>
                <a:gd name="T11" fmla="*/ 33 h 167"/>
                <a:gd name="T12" fmla="*/ 73 w 155"/>
                <a:gd name="T13" fmla="*/ 33 h 167"/>
                <a:gd name="T14" fmla="*/ 65 w 155"/>
                <a:gd name="T15" fmla="*/ 49 h 167"/>
                <a:gd name="T16" fmla="*/ 26 w 155"/>
                <a:gd name="T17" fmla="*/ 51 h 167"/>
                <a:gd name="T18" fmla="*/ 0 w 155"/>
                <a:gd name="T19" fmla="*/ 77 h 167"/>
                <a:gd name="T20" fmla="*/ 0 w 155"/>
                <a:gd name="T21" fmla="*/ 167 h 167"/>
                <a:gd name="T22" fmla="*/ 16 w 155"/>
                <a:gd name="T23" fmla="*/ 167 h 167"/>
                <a:gd name="T24" fmla="*/ 28 w 155"/>
                <a:gd name="T25" fmla="*/ 117 h 167"/>
                <a:gd name="T26" fmla="*/ 59 w 155"/>
                <a:gd name="T27" fmla="*/ 118 h 167"/>
                <a:gd name="T28" fmla="*/ 92 w 155"/>
                <a:gd name="T29" fmla="*/ 116 h 167"/>
                <a:gd name="T30" fmla="*/ 98 w 155"/>
                <a:gd name="T31" fmla="*/ 167 h 167"/>
                <a:gd name="T32" fmla="*/ 114 w 155"/>
                <a:gd name="T33" fmla="*/ 167 h 167"/>
                <a:gd name="T34" fmla="*/ 131 w 155"/>
                <a:gd name="T35" fmla="*/ 53 h 167"/>
                <a:gd name="T36" fmla="*/ 147 w 155"/>
                <a:gd name="T37" fmla="*/ 56 h 167"/>
                <a:gd name="T38" fmla="*/ 155 w 155"/>
                <a:gd name="T39" fmla="*/ 4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167">
                  <a:moveTo>
                    <a:pt x="155" y="46"/>
                  </a:moveTo>
                  <a:cubicBezTo>
                    <a:pt x="139" y="16"/>
                    <a:pt x="139" y="16"/>
                    <a:pt x="139" y="16"/>
                  </a:cubicBezTo>
                  <a:cubicBezTo>
                    <a:pt x="139" y="0"/>
                    <a:pt x="139" y="0"/>
                    <a:pt x="139" y="0"/>
                  </a:cubicBezTo>
                  <a:cubicBezTo>
                    <a:pt x="125" y="8"/>
                    <a:pt x="125" y="8"/>
                    <a:pt x="125" y="8"/>
                  </a:cubicBezTo>
                  <a:cubicBezTo>
                    <a:pt x="122" y="8"/>
                    <a:pt x="119" y="8"/>
                    <a:pt x="116" y="8"/>
                  </a:cubicBezTo>
                  <a:cubicBezTo>
                    <a:pt x="98" y="8"/>
                    <a:pt x="82" y="18"/>
                    <a:pt x="73" y="33"/>
                  </a:cubicBezTo>
                  <a:cubicBezTo>
                    <a:pt x="73" y="33"/>
                    <a:pt x="73" y="33"/>
                    <a:pt x="73" y="33"/>
                  </a:cubicBezTo>
                  <a:cubicBezTo>
                    <a:pt x="65" y="49"/>
                    <a:pt x="65" y="49"/>
                    <a:pt x="65" y="49"/>
                  </a:cubicBezTo>
                  <a:cubicBezTo>
                    <a:pt x="26" y="51"/>
                    <a:pt x="26" y="51"/>
                    <a:pt x="26" y="51"/>
                  </a:cubicBezTo>
                  <a:cubicBezTo>
                    <a:pt x="12" y="51"/>
                    <a:pt x="0" y="63"/>
                    <a:pt x="0" y="77"/>
                  </a:cubicBezTo>
                  <a:cubicBezTo>
                    <a:pt x="0" y="167"/>
                    <a:pt x="0" y="167"/>
                    <a:pt x="0" y="167"/>
                  </a:cubicBezTo>
                  <a:cubicBezTo>
                    <a:pt x="16" y="167"/>
                    <a:pt x="16" y="167"/>
                    <a:pt x="16" y="167"/>
                  </a:cubicBezTo>
                  <a:cubicBezTo>
                    <a:pt x="16" y="134"/>
                    <a:pt x="28" y="117"/>
                    <a:pt x="28" y="117"/>
                  </a:cubicBezTo>
                  <a:cubicBezTo>
                    <a:pt x="38" y="118"/>
                    <a:pt x="48" y="118"/>
                    <a:pt x="59" y="118"/>
                  </a:cubicBezTo>
                  <a:cubicBezTo>
                    <a:pt x="70" y="118"/>
                    <a:pt x="81" y="118"/>
                    <a:pt x="92" y="116"/>
                  </a:cubicBezTo>
                  <a:cubicBezTo>
                    <a:pt x="98" y="167"/>
                    <a:pt x="98" y="167"/>
                    <a:pt x="98" y="167"/>
                  </a:cubicBezTo>
                  <a:cubicBezTo>
                    <a:pt x="114" y="167"/>
                    <a:pt x="114" y="167"/>
                    <a:pt x="114" y="167"/>
                  </a:cubicBezTo>
                  <a:cubicBezTo>
                    <a:pt x="114" y="80"/>
                    <a:pt x="131" y="53"/>
                    <a:pt x="131" y="53"/>
                  </a:cubicBezTo>
                  <a:cubicBezTo>
                    <a:pt x="147" y="56"/>
                    <a:pt x="147" y="56"/>
                    <a:pt x="147" y="56"/>
                  </a:cubicBezTo>
                  <a:cubicBezTo>
                    <a:pt x="150" y="54"/>
                    <a:pt x="153" y="50"/>
                    <a:pt x="155" y="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 name="Freeform 18"/>
            <p:cNvSpPr>
              <a:spLocks noEditPoints="1"/>
            </p:cNvSpPr>
            <p:nvPr/>
          </p:nvSpPr>
          <p:spPr bwMode="auto">
            <a:xfrm>
              <a:off x="-2022788" y="3689350"/>
              <a:ext cx="139700" cy="168275"/>
            </a:xfrm>
            <a:custGeom>
              <a:avLst/>
              <a:gdLst>
                <a:gd name="T0" fmla="*/ 12 w 37"/>
                <a:gd name="T1" fmla="*/ 27 h 44"/>
                <a:gd name="T2" fmla="*/ 12 w 37"/>
                <a:gd name="T3" fmla="*/ 27 h 44"/>
                <a:gd name="T4" fmla="*/ 23 w 37"/>
                <a:gd name="T5" fmla="*/ 44 h 44"/>
                <a:gd name="T6" fmla="*/ 37 w 37"/>
                <a:gd name="T7" fmla="*/ 44 h 44"/>
                <a:gd name="T8" fmla="*/ 23 w 37"/>
                <a:gd name="T9" fmla="*/ 26 h 44"/>
                <a:gd name="T10" fmla="*/ 33 w 37"/>
                <a:gd name="T11" fmla="*/ 14 h 44"/>
                <a:gd name="T12" fmla="*/ 18 w 37"/>
                <a:gd name="T13" fmla="*/ 0 h 44"/>
                <a:gd name="T14" fmla="*/ 0 w 37"/>
                <a:gd name="T15" fmla="*/ 0 h 44"/>
                <a:gd name="T16" fmla="*/ 0 w 37"/>
                <a:gd name="T17" fmla="*/ 44 h 44"/>
                <a:gd name="T18" fmla="*/ 12 w 37"/>
                <a:gd name="T19" fmla="*/ 44 h 44"/>
                <a:gd name="T20" fmla="*/ 12 w 37"/>
                <a:gd name="T21" fmla="*/ 27 h 44"/>
                <a:gd name="T22" fmla="*/ 12 w 37"/>
                <a:gd name="T23" fmla="*/ 9 h 44"/>
                <a:gd name="T24" fmla="*/ 13 w 37"/>
                <a:gd name="T25" fmla="*/ 9 h 44"/>
                <a:gd name="T26" fmla="*/ 21 w 37"/>
                <a:gd name="T27" fmla="*/ 14 h 44"/>
                <a:gd name="T28" fmla="*/ 13 w 37"/>
                <a:gd name="T29" fmla="*/ 20 h 44"/>
                <a:gd name="T30" fmla="*/ 12 w 37"/>
                <a:gd name="T31" fmla="*/ 20 h 44"/>
                <a:gd name="T32" fmla="*/ 12 w 37"/>
                <a:gd name="T33"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4">
                  <a:moveTo>
                    <a:pt x="12" y="27"/>
                  </a:moveTo>
                  <a:cubicBezTo>
                    <a:pt x="12" y="27"/>
                    <a:pt x="12" y="27"/>
                    <a:pt x="12" y="27"/>
                  </a:cubicBezTo>
                  <a:cubicBezTo>
                    <a:pt x="23" y="44"/>
                    <a:pt x="23" y="44"/>
                    <a:pt x="23" y="44"/>
                  </a:cubicBezTo>
                  <a:cubicBezTo>
                    <a:pt x="37" y="44"/>
                    <a:pt x="37" y="44"/>
                    <a:pt x="37" y="44"/>
                  </a:cubicBezTo>
                  <a:cubicBezTo>
                    <a:pt x="23" y="26"/>
                    <a:pt x="23" y="26"/>
                    <a:pt x="23" y="26"/>
                  </a:cubicBezTo>
                  <a:cubicBezTo>
                    <a:pt x="30" y="25"/>
                    <a:pt x="33" y="20"/>
                    <a:pt x="33" y="14"/>
                  </a:cubicBezTo>
                  <a:cubicBezTo>
                    <a:pt x="33" y="4"/>
                    <a:pt x="27" y="0"/>
                    <a:pt x="18" y="0"/>
                  </a:cubicBezTo>
                  <a:cubicBezTo>
                    <a:pt x="0" y="0"/>
                    <a:pt x="0" y="0"/>
                    <a:pt x="0" y="0"/>
                  </a:cubicBezTo>
                  <a:cubicBezTo>
                    <a:pt x="0" y="44"/>
                    <a:pt x="0" y="44"/>
                    <a:pt x="0" y="44"/>
                  </a:cubicBezTo>
                  <a:cubicBezTo>
                    <a:pt x="12" y="44"/>
                    <a:pt x="12" y="44"/>
                    <a:pt x="12" y="44"/>
                  </a:cubicBezTo>
                  <a:lnTo>
                    <a:pt x="12" y="27"/>
                  </a:lnTo>
                  <a:close/>
                  <a:moveTo>
                    <a:pt x="12" y="9"/>
                  </a:moveTo>
                  <a:cubicBezTo>
                    <a:pt x="13" y="9"/>
                    <a:pt x="13" y="9"/>
                    <a:pt x="13" y="9"/>
                  </a:cubicBezTo>
                  <a:cubicBezTo>
                    <a:pt x="17" y="9"/>
                    <a:pt x="21" y="10"/>
                    <a:pt x="21" y="14"/>
                  </a:cubicBezTo>
                  <a:cubicBezTo>
                    <a:pt x="21" y="19"/>
                    <a:pt x="17" y="20"/>
                    <a:pt x="13" y="20"/>
                  </a:cubicBezTo>
                  <a:cubicBezTo>
                    <a:pt x="12" y="20"/>
                    <a:pt x="12" y="20"/>
                    <a:pt x="12" y="20"/>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45" name="Platshållare för sidfot"/>
          <p:cNvSpPr>
            <a:spLocks noGrp="1"/>
          </p:cNvSpPr>
          <p:nvPr>
            <p:ph type="ftr" sz="quarter" idx="11"/>
          </p:nvPr>
        </p:nvSpPr>
        <p:spPr>
          <a:xfrm>
            <a:off x="695325" y="278514"/>
            <a:ext cx="9490210" cy="253114"/>
          </a:xfrm>
          <a:prstGeom prst="rect">
            <a:avLst/>
          </a:prstGeom>
        </p:spPr>
        <p:txBody>
          <a:bodyPr wrap="none" lIns="0" anchor="t"/>
          <a:lstStyle>
            <a:lvl1pPr algn="l">
              <a:defRPr sz="1050" b="1"/>
            </a:lvl1pPr>
          </a:lstStyle>
          <a:p>
            <a:r>
              <a:rPr lang="sv-SE" smtClean="0">
                <a:solidFill>
                  <a:schemeClr val="tx1">
                    <a:alpha val="50000"/>
                  </a:schemeClr>
                </a:solidFill>
              </a:rPr>
              <a:t>DALARNAS HJÄLPMEDELSCENTER</a:t>
            </a:r>
            <a:endParaRPr lang="sv-SE" dirty="0">
              <a:solidFill>
                <a:srgbClr val="DB3747"/>
              </a:solidFill>
            </a:endParaRPr>
          </a:p>
        </p:txBody>
      </p:sp>
      <p:sp>
        <p:nvSpPr>
          <p:cNvPr id="21" name="Sidnummer"/>
          <p:cNvSpPr txBox="1"/>
          <p:nvPr userDrawn="1"/>
        </p:nvSpPr>
        <p:spPr>
          <a:xfrm>
            <a:off x="11496675" y="6434688"/>
            <a:ext cx="695325" cy="250695"/>
          </a:xfrm>
          <a:prstGeom prst="rect">
            <a:avLst/>
          </a:prstGeom>
          <a:noFill/>
        </p:spPr>
        <p:txBody>
          <a:bodyPr wrap="square" lIns="0" tIns="0" rIns="0" bIns="0" rtlCol="0" anchor="ctr" anchorCtr="0">
            <a:noAutofit/>
          </a:bodyPr>
          <a:lstStyle/>
          <a:p>
            <a:pPr algn="ctr"/>
            <a:fld id="{AD9149A3-2741-43AA-8DF0-D3D0AF0ABFD1}" type="slidenum">
              <a:rPr lang="sv-SE" sz="1050" b="1" smtClean="0">
                <a:solidFill>
                  <a:schemeClr val="tx1">
                    <a:alpha val="60000"/>
                  </a:schemeClr>
                </a:solidFill>
              </a:rPr>
              <a:pPr algn="ctr"/>
              <a:t>‹#›</a:t>
            </a:fld>
            <a:endParaRPr lang="sv-SE" sz="1050" b="1" dirty="0">
              <a:solidFill>
                <a:schemeClr val="tx1">
                  <a:alpha val="60000"/>
                </a:schemeClr>
              </a:solidFill>
            </a:endParaRPr>
          </a:p>
        </p:txBody>
      </p:sp>
    </p:spTree>
    <p:extLst>
      <p:ext uri="{BB962C8B-B14F-4D97-AF65-F5344CB8AC3E}">
        <p14:creationId xmlns:p14="http://schemas.microsoft.com/office/powerpoint/2010/main" val="48175647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935">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8" name="Rubrik"/>
          <p:cNvSpPr>
            <a:spLocks noGrp="1"/>
          </p:cNvSpPr>
          <p:nvPr>
            <p:ph type="title"/>
          </p:nvPr>
        </p:nvSpPr>
        <p:spPr>
          <a:xfrm>
            <a:off x="695325" y="728663"/>
            <a:ext cx="10801350" cy="755650"/>
          </a:xfrm>
        </p:spPr>
        <p:txBody>
          <a:bodyPr lIns="0" tIns="0" rIns="0" bIns="0" anchor="t">
            <a:normAutofit/>
          </a:bodyPr>
          <a:lstStyle>
            <a:lvl1pPr>
              <a:defRPr sz="3200"/>
            </a:lvl1pPr>
          </a:lstStyle>
          <a:p>
            <a:r>
              <a:rPr lang="sv-SE" dirty="0" smtClean="0"/>
              <a:t>Klicka här för att ändra format</a:t>
            </a:r>
            <a:endParaRPr lang="sv-SE" dirty="0"/>
          </a:p>
        </p:txBody>
      </p:sp>
      <p:sp>
        <p:nvSpPr>
          <p:cNvPr id="3" name="Platshållare för innehåll"/>
          <p:cNvSpPr>
            <a:spLocks noGrp="1"/>
          </p:cNvSpPr>
          <p:nvPr>
            <p:ph sz="half" idx="1"/>
          </p:nvPr>
        </p:nvSpPr>
        <p:spPr>
          <a:xfrm>
            <a:off x="695325" y="1484311"/>
            <a:ext cx="5220000" cy="4824413"/>
          </a:xfrm>
          <a:prstGeom prst="rect">
            <a:avLst/>
          </a:prstGeom>
        </p:spPr>
        <p:txBody>
          <a:bodyPr lIns="0" tIns="0" rIns="0" bIns="0"/>
          <a:lstStyle>
            <a:lvl1pPr>
              <a:buClr>
                <a:schemeClr val="accent1"/>
              </a:buClr>
              <a:buSzPct val="130000"/>
              <a:defRPr sz="2400"/>
            </a:lvl1pPr>
            <a:lvl2pPr>
              <a:buClr>
                <a:schemeClr val="accent1"/>
              </a:buClr>
              <a:buSzPct val="130000"/>
              <a:defRPr/>
            </a:lvl2pPr>
            <a:lvl3pPr>
              <a:buClr>
                <a:schemeClr val="accent1"/>
              </a:buClr>
              <a:buSzPct val="130000"/>
              <a:defRPr/>
            </a:lvl3pPr>
            <a:lvl4pPr>
              <a:buClr>
                <a:schemeClr val="accent1"/>
              </a:buClr>
              <a:buSzPct val="130000"/>
              <a:defRPr/>
            </a:lvl4pPr>
            <a:lvl5pPr>
              <a:buClr>
                <a:schemeClr val="accent1"/>
              </a:buClr>
              <a:buSzPct val="130000"/>
              <a:defRPr/>
            </a:lvl5pPr>
          </a:lstStyle>
          <a:p>
            <a:pPr lvl="0"/>
            <a:r>
              <a:rPr lang="sv-SE" dirty="0" smtClean="0"/>
              <a:t>Redigera format för bakgrundstext</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innehåll"/>
          <p:cNvSpPr>
            <a:spLocks noGrp="1"/>
          </p:cNvSpPr>
          <p:nvPr>
            <p:ph sz="half" idx="2"/>
          </p:nvPr>
        </p:nvSpPr>
        <p:spPr>
          <a:xfrm>
            <a:off x="6276675" y="1484313"/>
            <a:ext cx="5220000" cy="4824412"/>
          </a:xfrm>
          <a:prstGeom prst="rect">
            <a:avLst/>
          </a:prstGeom>
        </p:spPr>
        <p:txBody>
          <a:bodyPr lIns="0" tIns="0" rIns="0" bIns="0"/>
          <a:lstStyle>
            <a:lvl1pPr>
              <a:buClr>
                <a:schemeClr val="accent1"/>
              </a:buClr>
              <a:buSzPct val="130000"/>
              <a:defRPr sz="2400"/>
            </a:lvl1pPr>
            <a:lvl2pPr>
              <a:buClr>
                <a:schemeClr val="accent1"/>
              </a:buClr>
              <a:buSzPct val="130000"/>
              <a:defRPr/>
            </a:lvl2pPr>
            <a:lvl3pPr>
              <a:buClr>
                <a:schemeClr val="accent1"/>
              </a:buClr>
              <a:buSzPct val="130000"/>
              <a:defRPr/>
            </a:lvl3pPr>
            <a:lvl4pPr>
              <a:buClr>
                <a:schemeClr val="accent1"/>
              </a:buClr>
              <a:buSzPct val="130000"/>
              <a:defRPr/>
            </a:lvl4pPr>
            <a:lvl5pPr>
              <a:buClr>
                <a:schemeClr val="accent1"/>
              </a:buClr>
              <a:buSzPct val="130000"/>
              <a:defRPr/>
            </a:lvl5pPr>
          </a:lstStyle>
          <a:p>
            <a:pPr lvl="0"/>
            <a:r>
              <a:rPr lang="sv-SE" dirty="0" smtClean="0"/>
              <a:t>Redigera format för bakgrundstext</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22" name="Pil"/>
          <p:cNvSpPr>
            <a:spLocks noChangeAspect="1"/>
          </p:cNvSpPr>
          <p:nvPr userDrawn="1"/>
        </p:nvSpPr>
        <p:spPr bwMode="auto">
          <a:xfrm>
            <a:off x="326192" y="306038"/>
            <a:ext cx="104033" cy="180000"/>
          </a:xfrm>
          <a:custGeom>
            <a:avLst/>
            <a:gdLst>
              <a:gd name="T0" fmla="*/ 2328 w 2328"/>
              <a:gd name="T1" fmla="*/ 1996 h 3992"/>
              <a:gd name="T2" fmla="*/ 2288 w 2328"/>
              <a:gd name="T3" fmla="*/ 2088 h 3992"/>
              <a:gd name="T4" fmla="*/ 424 w 2328"/>
              <a:gd name="T5" fmla="*/ 3952 h 3992"/>
              <a:gd name="T6" fmla="*/ 332 w 2328"/>
              <a:gd name="T7" fmla="*/ 3992 h 3992"/>
              <a:gd name="T8" fmla="*/ 240 w 2328"/>
              <a:gd name="T9" fmla="*/ 3952 h 3992"/>
              <a:gd name="T10" fmla="*/ 40 w 2328"/>
              <a:gd name="T11" fmla="*/ 3752 h 3992"/>
              <a:gd name="T12" fmla="*/ 0 w 2328"/>
              <a:gd name="T13" fmla="*/ 3660 h 3992"/>
              <a:gd name="T14" fmla="*/ 40 w 2328"/>
              <a:gd name="T15" fmla="*/ 3568 h 3992"/>
              <a:gd name="T16" fmla="*/ 1612 w 2328"/>
              <a:gd name="T17" fmla="*/ 1996 h 3992"/>
              <a:gd name="T18" fmla="*/ 40 w 2328"/>
              <a:gd name="T19" fmla="*/ 424 h 3992"/>
              <a:gd name="T20" fmla="*/ 0 w 2328"/>
              <a:gd name="T21" fmla="*/ 332 h 3992"/>
              <a:gd name="T22" fmla="*/ 40 w 2328"/>
              <a:gd name="T23" fmla="*/ 240 h 3992"/>
              <a:gd name="T24" fmla="*/ 240 w 2328"/>
              <a:gd name="T25" fmla="*/ 40 h 3992"/>
              <a:gd name="T26" fmla="*/ 332 w 2328"/>
              <a:gd name="T27" fmla="*/ 0 h 3992"/>
              <a:gd name="T28" fmla="*/ 424 w 2328"/>
              <a:gd name="T29" fmla="*/ 40 h 3992"/>
              <a:gd name="T30" fmla="*/ 2288 w 2328"/>
              <a:gd name="T31" fmla="*/ 1904 h 3992"/>
              <a:gd name="T32" fmla="*/ 2328 w 2328"/>
              <a:gd name="T33" fmla="*/ 1996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8" h="3992">
                <a:moveTo>
                  <a:pt x="2328" y="1996"/>
                </a:moveTo>
                <a:cubicBezTo>
                  <a:pt x="2328" y="2031"/>
                  <a:pt x="2315" y="2061"/>
                  <a:pt x="2288" y="2088"/>
                </a:cubicBezTo>
                <a:cubicBezTo>
                  <a:pt x="424" y="3952"/>
                  <a:pt x="424" y="3952"/>
                  <a:pt x="424" y="3952"/>
                </a:cubicBezTo>
                <a:cubicBezTo>
                  <a:pt x="397" y="3979"/>
                  <a:pt x="367" y="3992"/>
                  <a:pt x="332" y="3992"/>
                </a:cubicBezTo>
                <a:cubicBezTo>
                  <a:pt x="297" y="3992"/>
                  <a:pt x="267" y="3979"/>
                  <a:pt x="240" y="3952"/>
                </a:cubicBezTo>
                <a:cubicBezTo>
                  <a:pt x="40" y="3752"/>
                  <a:pt x="40" y="3752"/>
                  <a:pt x="40" y="3752"/>
                </a:cubicBezTo>
                <a:cubicBezTo>
                  <a:pt x="13" y="3725"/>
                  <a:pt x="0" y="3695"/>
                  <a:pt x="0" y="3660"/>
                </a:cubicBezTo>
                <a:cubicBezTo>
                  <a:pt x="0" y="3625"/>
                  <a:pt x="13" y="3595"/>
                  <a:pt x="40" y="3568"/>
                </a:cubicBezTo>
                <a:cubicBezTo>
                  <a:pt x="1612" y="1996"/>
                  <a:pt x="1612" y="1996"/>
                  <a:pt x="1612" y="1996"/>
                </a:cubicBezTo>
                <a:cubicBezTo>
                  <a:pt x="40" y="424"/>
                  <a:pt x="40" y="424"/>
                  <a:pt x="40" y="424"/>
                </a:cubicBezTo>
                <a:cubicBezTo>
                  <a:pt x="13" y="397"/>
                  <a:pt x="0" y="367"/>
                  <a:pt x="0" y="332"/>
                </a:cubicBezTo>
                <a:cubicBezTo>
                  <a:pt x="0" y="297"/>
                  <a:pt x="13" y="267"/>
                  <a:pt x="40" y="240"/>
                </a:cubicBezTo>
                <a:cubicBezTo>
                  <a:pt x="240" y="40"/>
                  <a:pt x="240" y="40"/>
                  <a:pt x="240" y="40"/>
                </a:cubicBezTo>
                <a:cubicBezTo>
                  <a:pt x="267" y="13"/>
                  <a:pt x="297" y="0"/>
                  <a:pt x="332" y="0"/>
                </a:cubicBezTo>
                <a:cubicBezTo>
                  <a:pt x="367" y="0"/>
                  <a:pt x="397" y="13"/>
                  <a:pt x="424" y="40"/>
                </a:cubicBezTo>
                <a:cubicBezTo>
                  <a:pt x="2288" y="1904"/>
                  <a:pt x="2288" y="1904"/>
                  <a:pt x="2288" y="1904"/>
                </a:cubicBezTo>
                <a:cubicBezTo>
                  <a:pt x="2315" y="1931"/>
                  <a:pt x="2328" y="1961"/>
                  <a:pt x="2328" y="1996"/>
                </a:cubicBezTo>
                <a:close/>
              </a:path>
            </a:pathLst>
          </a:custGeom>
          <a:solidFill>
            <a:srgbClr val="DB3747"/>
          </a:solidFill>
          <a:ln>
            <a:noFill/>
          </a:ln>
          <a:extLst/>
        </p:spPr>
        <p:txBody>
          <a:bodyPr rot="0" vert="horz" wrap="square" lIns="91440" tIns="45720" rIns="91440" bIns="45720" anchor="t" anchorCtr="0" upright="1">
            <a:noAutofit/>
          </a:bodyPr>
          <a:lstStyle/>
          <a:p>
            <a:endParaRPr lang="sv-SE"/>
          </a:p>
        </p:txBody>
      </p:sp>
      <p:grpSp>
        <p:nvGrpSpPr>
          <p:cNvPr id="23" name="Logotyp" title="Region Dalarnas logotyp"/>
          <p:cNvGrpSpPr>
            <a:grpSpLocks noChangeAspect="1"/>
          </p:cNvGrpSpPr>
          <p:nvPr userDrawn="1"/>
        </p:nvGrpSpPr>
        <p:grpSpPr>
          <a:xfrm>
            <a:off x="10724551" y="190337"/>
            <a:ext cx="1134134" cy="432000"/>
            <a:chOff x="-2576825" y="3432175"/>
            <a:chExt cx="1679575" cy="639763"/>
          </a:xfrm>
          <a:solidFill>
            <a:srgbClr val="DB3747"/>
          </a:solidFill>
        </p:grpSpPr>
        <p:sp>
          <p:nvSpPr>
            <p:cNvPr id="24" name="Freeform 5"/>
            <p:cNvSpPr>
              <a:spLocks/>
            </p:cNvSpPr>
            <p:nvPr/>
          </p:nvSpPr>
          <p:spPr bwMode="auto">
            <a:xfrm>
              <a:off x="-1871975" y="3689350"/>
              <a:ext cx="100013" cy="168275"/>
            </a:xfrm>
            <a:custGeom>
              <a:avLst/>
              <a:gdLst>
                <a:gd name="T0" fmla="*/ 63 w 63"/>
                <a:gd name="T1" fmla="*/ 84 h 106"/>
                <a:gd name="T2" fmla="*/ 29 w 63"/>
                <a:gd name="T3" fmla="*/ 84 h 106"/>
                <a:gd name="T4" fmla="*/ 29 w 63"/>
                <a:gd name="T5" fmla="*/ 65 h 106"/>
                <a:gd name="T6" fmla="*/ 60 w 63"/>
                <a:gd name="T7" fmla="*/ 65 h 106"/>
                <a:gd name="T8" fmla="*/ 60 w 63"/>
                <a:gd name="T9" fmla="*/ 41 h 106"/>
                <a:gd name="T10" fmla="*/ 29 w 63"/>
                <a:gd name="T11" fmla="*/ 41 h 106"/>
                <a:gd name="T12" fmla="*/ 29 w 63"/>
                <a:gd name="T13" fmla="*/ 24 h 106"/>
                <a:gd name="T14" fmla="*/ 63 w 63"/>
                <a:gd name="T15" fmla="*/ 24 h 106"/>
                <a:gd name="T16" fmla="*/ 63 w 63"/>
                <a:gd name="T17" fmla="*/ 0 h 106"/>
                <a:gd name="T18" fmla="*/ 0 w 63"/>
                <a:gd name="T19" fmla="*/ 0 h 106"/>
                <a:gd name="T20" fmla="*/ 0 w 63"/>
                <a:gd name="T21" fmla="*/ 106 h 106"/>
                <a:gd name="T22" fmla="*/ 63 w 63"/>
                <a:gd name="T23" fmla="*/ 106 h 106"/>
                <a:gd name="T24" fmla="*/ 63 w 63"/>
                <a:gd name="T25" fmla="*/ 8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06">
                  <a:moveTo>
                    <a:pt x="63" y="84"/>
                  </a:moveTo>
                  <a:lnTo>
                    <a:pt x="29" y="84"/>
                  </a:lnTo>
                  <a:lnTo>
                    <a:pt x="29" y="65"/>
                  </a:lnTo>
                  <a:lnTo>
                    <a:pt x="60" y="65"/>
                  </a:lnTo>
                  <a:lnTo>
                    <a:pt x="60" y="41"/>
                  </a:lnTo>
                  <a:lnTo>
                    <a:pt x="29" y="41"/>
                  </a:lnTo>
                  <a:lnTo>
                    <a:pt x="29" y="24"/>
                  </a:lnTo>
                  <a:lnTo>
                    <a:pt x="63" y="24"/>
                  </a:lnTo>
                  <a:lnTo>
                    <a:pt x="63" y="0"/>
                  </a:lnTo>
                  <a:lnTo>
                    <a:pt x="0" y="0"/>
                  </a:lnTo>
                  <a:lnTo>
                    <a:pt x="0" y="106"/>
                  </a:lnTo>
                  <a:lnTo>
                    <a:pt x="63" y="106"/>
                  </a:lnTo>
                  <a:lnTo>
                    <a:pt x="63"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6"/>
            <p:cNvSpPr>
              <a:spLocks/>
            </p:cNvSpPr>
            <p:nvPr/>
          </p:nvSpPr>
          <p:spPr bwMode="auto">
            <a:xfrm>
              <a:off x="-1757675" y="3681413"/>
              <a:ext cx="177800" cy="184150"/>
            </a:xfrm>
            <a:custGeom>
              <a:avLst/>
              <a:gdLst>
                <a:gd name="T0" fmla="*/ 24 w 47"/>
                <a:gd name="T1" fmla="*/ 48 h 48"/>
                <a:gd name="T2" fmla="*/ 42 w 47"/>
                <a:gd name="T3" fmla="*/ 39 h 48"/>
                <a:gd name="T4" fmla="*/ 47 w 47"/>
                <a:gd name="T5" fmla="*/ 22 h 48"/>
                <a:gd name="T6" fmla="*/ 24 w 47"/>
                <a:gd name="T7" fmla="*/ 22 h 48"/>
                <a:gd name="T8" fmla="*/ 24 w 47"/>
                <a:gd name="T9" fmla="*/ 31 h 48"/>
                <a:gd name="T10" fmla="*/ 33 w 47"/>
                <a:gd name="T11" fmla="*/ 31 h 48"/>
                <a:gd name="T12" fmla="*/ 24 w 47"/>
                <a:gd name="T13" fmla="*/ 38 h 48"/>
                <a:gd name="T14" fmla="*/ 12 w 47"/>
                <a:gd name="T15" fmla="*/ 25 h 48"/>
                <a:gd name="T16" fmla="*/ 24 w 47"/>
                <a:gd name="T17" fmla="*/ 10 h 48"/>
                <a:gd name="T18" fmla="*/ 33 w 47"/>
                <a:gd name="T19" fmla="*/ 18 h 48"/>
                <a:gd name="T20" fmla="*/ 44 w 47"/>
                <a:gd name="T21" fmla="*/ 13 h 48"/>
                <a:gd name="T22" fmla="*/ 24 w 47"/>
                <a:gd name="T23" fmla="*/ 0 h 48"/>
                <a:gd name="T24" fmla="*/ 0 w 47"/>
                <a:gd name="T25" fmla="*/ 24 h 48"/>
                <a:gd name="T26" fmla="*/ 24 w 47"/>
                <a:gd name="T2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8">
                  <a:moveTo>
                    <a:pt x="24" y="48"/>
                  </a:moveTo>
                  <a:cubicBezTo>
                    <a:pt x="31" y="48"/>
                    <a:pt x="38" y="45"/>
                    <a:pt x="42" y="39"/>
                  </a:cubicBezTo>
                  <a:cubicBezTo>
                    <a:pt x="46" y="34"/>
                    <a:pt x="46" y="28"/>
                    <a:pt x="47" y="22"/>
                  </a:cubicBezTo>
                  <a:cubicBezTo>
                    <a:pt x="24" y="22"/>
                    <a:pt x="24" y="22"/>
                    <a:pt x="24" y="22"/>
                  </a:cubicBezTo>
                  <a:cubicBezTo>
                    <a:pt x="24" y="31"/>
                    <a:pt x="24" y="31"/>
                    <a:pt x="24" y="31"/>
                  </a:cubicBezTo>
                  <a:cubicBezTo>
                    <a:pt x="33" y="31"/>
                    <a:pt x="33" y="31"/>
                    <a:pt x="33" y="31"/>
                  </a:cubicBezTo>
                  <a:cubicBezTo>
                    <a:pt x="33" y="36"/>
                    <a:pt x="29" y="38"/>
                    <a:pt x="24" y="38"/>
                  </a:cubicBezTo>
                  <a:cubicBezTo>
                    <a:pt x="16" y="38"/>
                    <a:pt x="12" y="31"/>
                    <a:pt x="12" y="25"/>
                  </a:cubicBezTo>
                  <a:cubicBezTo>
                    <a:pt x="12" y="18"/>
                    <a:pt x="16" y="10"/>
                    <a:pt x="24" y="10"/>
                  </a:cubicBezTo>
                  <a:cubicBezTo>
                    <a:pt x="28" y="10"/>
                    <a:pt x="32" y="13"/>
                    <a:pt x="33" y="18"/>
                  </a:cubicBezTo>
                  <a:cubicBezTo>
                    <a:pt x="44" y="13"/>
                    <a:pt x="44" y="13"/>
                    <a:pt x="44" y="13"/>
                  </a:cubicBezTo>
                  <a:cubicBezTo>
                    <a:pt x="40" y="5"/>
                    <a:pt x="33" y="0"/>
                    <a:pt x="24" y="0"/>
                  </a:cubicBezTo>
                  <a:cubicBezTo>
                    <a:pt x="10" y="0"/>
                    <a:pt x="0" y="10"/>
                    <a:pt x="0" y="24"/>
                  </a:cubicBezTo>
                  <a:cubicBezTo>
                    <a:pt x="0" y="38"/>
                    <a:pt x="10"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Rectangle 7"/>
            <p:cNvSpPr>
              <a:spLocks noChangeArrowheads="1"/>
            </p:cNvSpPr>
            <p:nvPr/>
          </p:nvSpPr>
          <p:spPr bwMode="auto">
            <a:xfrm>
              <a:off x="-1564000" y="3689350"/>
              <a:ext cx="44450" cy="168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8"/>
            <p:cNvSpPr>
              <a:spLocks noEditPoints="1"/>
            </p:cNvSpPr>
            <p:nvPr/>
          </p:nvSpPr>
          <p:spPr bwMode="auto">
            <a:xfrm>
              <a:off x="-1500500" y="3681413"/>
              <a:ext cx="185738" cy="184150"/>
            </a:xfrm>
            <a:custGeom>
              <a:avLst/>
              <a:gdLst>
                <a:gd name="T0" fmla="*/ 49 w 49"/>
                <a:gd name="T1" fmla="*/ 23 h 48"/>
                <a:gd name="T2" fmla="*/ 25 w 49"/>
                <a:gd name="T3" fmla="*/ 0 h 48"/>
                <a:gd name="T4" fmla="*/ 0 w 49"/>
                <a:gd name="T5" fmla="*/ 23 h 48"/>
                <a:gd name="T6" fmla="*/ 25 w 49"/>
                <a:gd name="T7" fmla="*/ 48 h 48"/>
                <a:gd name="T8" fmla="*/ 49 w 49"/>
                <a:gd name="T9" fmla="*/ 23 h 48"/>
                <a:gd name="T10" fmla="*/ 25 w 49"/>
                <a:gd name="T11" fmla="*/ 37 h 48"/>
                <a:gd name="T12" fmla="*/ 12 w 49"/>
                <a:gd name="T13" fmla="*/ 23 h 48"/>
                <a:gd name="T14" fmla="*/ 25 w 49"/>
                <a:gd name="T15" fmla="*/ 12 h 48"/>
                <a:gd name="T16" fmla="*/ 37 w 49"/>
                <a:gd name="T17" fmla="*/ 23 h 48"/>
                <a:gd name="T18" fmla="*/ 25 w 49"/>
                <a:gd name="T19"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8">
                  <a:moveTo>
                    <a:pt x="49" y="23"/>
                  </a:moveTo>
                  <a:cubicBezTo>
                    <a:pt x="49" y="10"/>
                    <a:pt x="37" y="0"/>
                    <a:pt x="25" y="0"/>
                  </a:cubicBezTo>
                  <a:cubicBezTo>
                    <a:pt x="12" y="0"/>
                    <a:pt x="0" y="10"/>
                    <a:pt x="0" y="23"/>
                  </a:cubicBezTo>
                  <a:cubicBezTo>
                    <a:pt x="0" y="38"/>
                    <a:pt x="10" y="48"/>
                    <a:pt x="25" y="48"/>
                  </a:cubicBezTo>
                  <a:cubicBezTo>
                    <a:pt x="39" y="48"/>
                    <a:pt x="49" y="38"/>
                    <a:pt x="49" y="23"/>
                  </a:cubicBezTo>
                  <a:moveTo>
                    <a:pt x="25" y="37"/>
                  </a:moveTo>
                  <a:cubicBezTo>
                    <a:pt x="18" y="37"/>
                    <a:pt x="12" y="31"/>
                    <a:pt x="12" y="23"/>
                  </a:cubicBezTo>
                  <a:cubicBezTo>
                    <a:pt x="12" y="17"/>
                    <a:pt x="18" y="12"/>
                    <a:pt x="25" y="12"/>
                  </a:cubicBezTo>
                  <a:cubicBezTo>
                    <a:pt x="31" y="12"/>
                    <a:pt x="37" y="17"/>
                    <a:pt x="37" y="23"/>
                  </a:cubicBezTo>
                  <a:cubicBezTo>
                    <a:pt x="37" y="31"/>
                    <a:pt x="31" y="37"/>
                    <a:pt x="25"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9"/>
            <p:cNvSpPr>
              <a:spLocks/>
            </p:cNvSpPr>
            <p:nvPr/>
          </p:nvSpPr>
          <p:spPr bwMode="auto">
            <a:xfrm>
              <a:off x="-1295713" y="3689350"/>
              <a:ext cx="171450" cy="168275"/>
            </a:xfrm>
            <a:custGeom>
              <a:avLst/>
              <a:gdLst>
                <a:gd name="T0" fmla="*/ 29 w 108"/>
                <a:gd name="T1" fmla="*/ 41 h 106"/>
                <a:gd name="T2" fmla="*/ 29 w 108"/>
                <a:gd name="T3" fmla="*/ 41 h 106"/>
                <a:gd name="T4" fmla="*/ 79 w 108"/>
                <a:gd name="T5" fmla="*/ 106 h 106"/>
                <a:gd name="T6" fmla="*/ 108 w 108"/>
                <a:gd name="T7" fmla="*/ 106 h 106"/>
                <a:gd name="T8" fmla="*/ 108 w 108"/>
                <a:gd name="T9" fmla="*/ 0 h 106"/>
                <a:gd name="T10" fmla="*/ 79 w 108"/>
                <a:gd name="T11" fmla="*/ 0 h 106"/>
                <a:gd name="T12" fmla="*/ 79 w 108"/>
                <a:gd name="T13" fmla="*/ 65 h 106"/>
                <a:gd name="T14" fmla="*/ 79 w 108"/>
                <a:gd name="T15" fmla="*/ 65 h 106"/>
                <a:gd name="T16" fmla="*/ 29 w 108"/>
                <a:gd name="T17" fmla="*/ 0 h 106"/>
                <a:gd name="T18" fmla="*/ 0 w 108"/>
                <a:gd name="T19" fmla="*/ 0 h 106"/>
                <a:gd name="T20" fmla="*/ 0 w 108"/>
                <a:gd name="T21" fmla="*/ 106 h 106"/>
                <a:gd name="T22" fmla="*/ 29 w 108"/>
                <a:gd name="T23" fmla="*/ 106 h 106"/>
                <a:gd name="T24" fmla="*/ 29 w 108"/>
                <a:gd name="T25" fmla="*/ 4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6">
                  <a:moveTo>
                    <a:pt x="29" y="41"/>
                  </a:moveTo>
                  <a:lnTo>
                    <a:pt x="29" y="41"/>
                  </a:lnTo>
                  <a:lnTo>
                    <a:pt x="79" y="106"/>
                  </a:lnTo>
                  <a:lnTo>
                    <a:pt x="108" y="106"/>
                  </a:lnTo>
                  <a:lnTo>
                    <a:pt x="108" y="0"/>
                  </a:lnTo>
                  <a:lnTo>
                    <a:pt x="79" y="0"/>
                  </a:lnTo>
                  <a:lnTo>
                    <a:pt x="79" y="65"/>
                  </a:lnTo>
                  <a:lnTo>
                    <a:pt x="79" y="65"/>
                  </a:lnTo>
                  <a:lnTo>
                    <a:pt x="29" y="0"/>
                  </a:lnTo>
                  <a:lnTo>
                    <a:pt x="0" y="0"/>
                  </a:lnTo>
                  <a:lnTo>
                    <a:pt x="0" y="106"/>
                  </a:lnTo>
                  <a:lnTo>
                    <a:pt x="29" y="106"/>
                  </a:lnTo>
                  <a:lnTo>
                    <a:pt x="2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0"/>
            <p:cNvSpPr>
              <a:spLocks noEditPoints="1"/>
            </p:cNvSpPr>
            <p:nvPr/>
          </p:nvSpPr>
          <p:spPr bwMode="auto">
            <a:xfrm>
              <a:off x="-2022788" y="3903663"/>
              <a:ext cx="147638" cy="168275"/>
            </a:xfrm>
            <a:custGeom>
              <a:avLst/>
              <a:gdLst>
                <a:gd name="T0" fmla="*/ 17 w 39"/>
                <a:gd name="T1" fmla="*/ 0 h 44"/>
                <a:gd name="T2" fmla="*/ 0 w 39"/>
                <a:gd name="T3" fmla="*/ 0 h 44"/>
                <a:gd name="T4" fmla="*/ 0 w 39"/>
                <a:gd name="T5" fmla="*/ 44 h 44"/>
                <a:gd name="T6" fmla="*/ 17 w 39"/>
                <a:gd name="T7" fmla="*/ 44 h 44"/>
                <a:gd name="T8" fmla="*/ 39 w 39"/>
                <a:gd name="T9" fmla="*/ 22 h 44"/>
                <a:gd name="T10" fmla="*/ 17 w 39"/>
                <a:gd name="T11" fmla="*/ 0 h 44"/>
                <a:gd name="T12" fmla="*/ 15 w 39"/>
                <a:gd name="T13" fmla="*/ 35 h 44"/>
                <a:gd name="T14" fmla="*/ 12 w 39"/>
                <a:gd name="T15" fmla="*/ 35 h 44"/>
                <a:gd name="T16" fmla="*/ 12 w 39"/>
                <a:gd name="T17" fmla="*/ 10 h 44"/>
                <a:gd name="T18" fmla="*/ 15 w 39"/>
                <a:gd name="T19" fmla="*/ 10 h 44"/>
                <a:gd name="T20" fmla="*/ 27 w 39"/>
                <a:gd name="T21" fmla="*/ 22 h 44"/>
                <a:gd name="T22" fmla="*/ 15 w 39"/>
                <a:gd name="T23"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44">
                  <a:moveTo>
                    <a:pt x="17" y="0"/>
                  </a:moveTo>
                  <a:cubicBezTo>
                    <a:pt x="0" y="0"/>
                    <a:pt x="0" y="0"/>
                    <a:pt x="0" y="0"/>
                  </a:cubicBezTo>
                  <a:cubicBezTo>
                    <a:pt x="0" y="44"/>
                    <a:pt x="0" y="44"/>
                    <a:pt x="0" y="44"/>
                  </a:cubicBezTo>
                  <a:cubicBezTo>
                    <a:pt x="17" y="44"/>
                    <a:pt x="17" y="44"/>
                    <a:pt x="17" y="44"/>
                  </a:cubicBezTo>
                  <a:cubicBezTo>
                    <a:pt x="29" y="44"/>
                    <a:pt x="39" y="35"/>
                    <a:pt x="39" y="22"/>
                  </a:cubicBezTo>
                  <a:cubicBezTo>
                    <a:pt x="39" y="10"/>
                    <a:pt x="29" y="0"/>
                    <a:pt x="17" y="0"/>
                  </a:cubicBezTo>
                  <a:moveTo>
                    <a:pt x="15" y="35"/>
                  </a:moveTo>
                  <a:cubicBezTo>
                    <a:pt x="12" y="35"/>
                    <a:pt x="12" y="35"/>
                    <a:pt x="12" y="35"/>
                  </a:cubicBezTo>
                  <a:cubicBezTo>
                    <a:pt x="12" y="10"/>
                    <a:pt x="12" y="10"/>
                    <a:pt x="12" y="10"/>
                  </a:cubicBezTo>
                  <a:cubicBezTo>
                    <a:pt x="15" y="10"/>
                    <a:pt x="15" y="10"/>
                    <a:pt x="15" y="10"/>
                  </a:cubicBezTo>
                  <a:cubicBezTo>
                    <a:pt x="22" y="10"/>
                    <a:pt x="27" y="14"/>
                    <a:pt x="27" y="22"/>
                  </a:cubicBezTo>
                  <a:cubicBezTo>
                    <a:pt x="27" y="31"/>
                    <a:pt x="22" y="35"/>
                    <a:pt x="15" y="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11"/>
            <p:cNvSpPr>
              <a:spLocks noEditPoints="1"/>
            </p:cNvSpPr>
            <p:nvPr/>
          </p:nvSpPr>
          <p:spPr bwMode="auto">
            <a:xfrm>
              <a:off x="-1878325" y="3903663"/>
              <a:ext cx="173038" cy="168275"/>
            </a:xfrm>
            <a:custGeom>
              <a:avLst/>
              <a:gdLst>
                <a:gd name="T0" fmla="*/ 40 w 109"/>
                <a:gd name="T1" fmla="*/ 0 h 106"/>
                <a:gd name="T2" fmla="*/ 0 w 109"/>
                <a:gd name="T3" fmla="*/ 106 h 106"/>
                <a:gd name="T4" fmla="*/ 28 w 109"/>
                <a:gd name="T5" fmla="*/ 106 h 106"/>
                <a:gd name="T6" fmla="*/ 35 w 109"/>
                <a:gd name="T7" fmla="*/ 89 h 106"/>
                <a:gd name="T8" fmla="*/ 74 w 109"/>
                <a:gd name="T9" fmla="*/ 89 h 106"/>
                <a:gd name="T10" fmla="*/ 81 w 109"/>
                <a:gd name="T11" fmla="*/ 106 h 106"/>
                <a:gd name="T12" fmla="*/ 109 w 109"/>
                <a:gd name="T13" fmla="*/ 106 h 106"/>
                <a:gd name="T14" fmla="*/ 69 w 109"/>
                <a:gd name="T15" fmla="*/ 0 h 106"/>
                <a:gd name="T16" fmla="*/ 40 w 109"/>
                <a:gd name="T17" fmla="*/ 0 h 106"/>
                <a:gd name="T18" fmla="*/ 43 w 109"/>
                <a:gd name="T19" fmla="*/ 67 h 106"/>
                <a:gd name="T20" fmla="*/ 55 w 109"/>
                <a:gd name="T21" fmla="*/ 34 h 106"/>
                <a:gd name="T22" fmla="*/ 55 w 109"/>
                <a:gd name="T23" fmla="*/ 34 h 106"/>
                <a:gd name="T24" fmla="*/ 67 w 109"/>
                <a:gd name="T25" fmla="*/ 67 h 106"/>
                <a:gd name="T26" fmla="*/ 43 w 109"/>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06">
                  <a:moveTo>
                    <a:pt x="40" y="0"/>
                  </a:moveTo>
                  <a:lnTo>
                    <a:pt x="0" y="106"/>
                  </a:lnTo>
                  <a:lnTo>
                    <a:pt x="28" y="106"/>
                  </a:lnTo>
                  <a:lnTo>
                    <a:pt x="35" y="89"/>
                  </a:lnTo>
                  <a:lnTo>
                    <a:pt x="74" y="89"/>
                  </a:lnTo>
                  <a:lnTo>
                    <a:pt x="81" y="106"/>
                  </a:lnTo>
                  <a:lnTo>
                    <a:pt x="109" y="106"/>
                  </a:lnTo>
                  <a:lnTo>
                    <a:pt x="69" y="0"/>
                  </a:lnTo>
                  <a:lnTo>
                    <a:pt x="40" y="0"/>
                  </a:lnTo>
                  <a:close/>
                  <a:moveTo>
                    <a:pt x="43" y="67"/>
                  </a:moveTo>
                  <a:lnTo>
                    <a:pt x="55" y="34"/>
                  </a:lnTo>
                  <a:lnTo>
                    <a:pt x="55" y="34"/>
                  </a:lnTo>
                  <a:lnTo>
                    <a:pt x="67" y="67"/>
                  </a:lnTo>
                  <a:lnTo>
                    <a:pt x="4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2"/>
            <p:cNvSpPr>
              <a:spLocks/>
            </p:cNvSpPr>
            <p:nvPr/>
          </p:nvSpPr>
          <p:spPr bwMode="auto">
            <a:xfrm>
              <a:off x="-1692588" y="3903663"/>
              <a:ext cx="98425" cy="168275"/>
            </a:xfrm>
            <a:custGeom>
              <a:avLst/>
              <a:gdLst>
                <a:gd name="T0" fmla="*/ 28 w 62"/>
                <a:gd name="T1" fmla="*/ 0 h 106"/>
                <a:gd name="T2" fmla="*/ 0 w 62"/>
                <a:gd name="T3" fmla="*/ 0 h 106"/>
                <a:gd name="T4" fmla="*/ 0 w 62"/>
                <a:gd name="T5" fmla="*/ 106 h 106"/>
                <a:gd name="T6" fmla="*/ 62 w 62"/>
                <a:gd name="T7" fmla="*/ 106 h 106"/>
                <a:gd name="T8" fmla="*/ 62 w 62"/>
                <a:gd name="T9" fmla="*/ 84 h 106"/>
                <a:gd name="T10" fmla="*/ 28 w 62"/>
                <a:gd name="T11" fmla="*/ 84 h 106"/>
                <a:gd name="T12" fmla="*/ 28 w 62"/>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62" h="106">
                  <a:moveTo>
                    <a:pt x="28" y="0"/>
                  </a:moveTo>
                  <a:lnTo>
                    <a:pt x="0" y="0"/>
                  </a:lnTo>
                  <a:lnTo>
                    <a:pt x="0" y="106"/>
                  </a:lnTo>
                  <a:lnTo>
                    <a:pt x="62" y="106"/>
                  </a:lnTo>
                  <a:lnTo>
                    <a:pt x="62" y="84"/>
                  </a:lnTo>
                  <a:lnTo>
                    <a:pt x="28" y="84"/>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 name="Freeform 13"/>
            <p:cNvSpPr>
              <a:spLocks noEditPoints="1"/>
            </p:cNvSpPr>
            <p:nvPr/>
          </p:nvSpPr>
          <p:spPr bwMode="auto">
            <a:xfrm>
              <a:off x="-1586225" y="3903663"/>
              <a:ext cx="173038" cy="168275"/>
            </a:xfrm>
            <a:custGeom>
              <a:avLst/>
              <a:gdLst>
                <a:gd name="T0" fmla="*/ 40 w 109"/>
                <a:gd name="T1" fmla="*/ 0 h 106"/>
                <a:gd name="T2" fmla="*/ 0 w 109"/>
                <a:gd name="T3" fmla="*/ 106 h 106"/>
                <a:gd name="T4" fmla="*/ 28 w 109"/>
                <a:gd name="T5" fmla="*/ 106 h 106"/>
                <a:gd name="T6" fmla="*/ 35 w 109"/>
                <a:gd name="T7" fmla="*/ 89 h 106"/>
                <a:gd name="T8" fmla="*/ 74 w 109"/>
                <a:gd name="T9" fmla="*/ 89 h 106"/>
                <a:gd name="T10" fmla="*/ 81 w 109"/>
                <a:gd name="T11" fmla="*/ 106 h 106"/>
                <a:gd name="T12" fmla="*/ 109 w 109"/>
                <a:gd name="T13" fmla="*/ 106 h 106"/>
                <a:gd name="T14" fmla="*/ 71 w 109"/>
                <a:gd name="T15" fmla="*/ 0 h 106"/>
                <a:gd name="T16" fmla="*/ 40 w 109"/>
                <a:gd name="T17" fmla="*/ 0 h 106"/>
                <a:gd name="T18" fmla="*/ 42 w 109"/>
                <a:gd name="T19" fmla="*/ 67 h 106"/>
                <a:gd name="T20" fmla="*/ 54 w 109"/>
                <a:gd name="T21" fmla="*/ 34 h 106"/>
                <a:gd name="T22" fmla="*/ 54 w 109"/>
                <a:gd name="T23" fmla="*/ 34 h 106"/>
                <a:gd name="T24" fmla="*/ 66 w 109"/>
                <a:gd name="T25" fmla="*/ 67 h 106"/>
                <a:gd name="T26" fmla="*/ 42 w 109"/>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06">
                  <a:moveTo>
                    <a:pt x="40" y="0"/>
                  </a:moveTo>
                  <a:lnTo>
                    <a:pt x="0" y="106"/>
                  </a:lnTo>
                  <a:lnTo>
                    <a:pt x="28" y="106"/>
                  </a:lnTo>
                  <a:lnTo>
                    <a:pt x="35" y="89"/>
                  </a:lnTo>
                  <a:lnTo>
                    <a:pt x="74" y="89"/>
                  </a:lnTo>
                  <a:lnTo>
                    <a:pt x="81" y="106"/>
                  </a:lnTo>
                  <a:lnTo>
                    <a:pt x="109" y="106"/>
                  </a:lnTo>
                  <a:lnTo>
                    <a:pt x="71" y="0"/>
                  </a:lnTo>
                  <a:lnTo>
                    <a:pt x="40" y="0"/>
                  </a:lnTo>
                  <a:close/>
                  <a:moveTo>
                    <a:pt x="42" y="67"/>
                  </a:moveTo>
                  <a:lnTo>
                    <a:pt x="54" y="34"/>
                  </a:lnTo>
                  <a:lnTo>
                    <a:pt x="54" y="34"/>
                  </a:lnTo>
                  <a:lnTo>
                    <a:pt x="66" y="67"/>
                  </a:lnTo>
                  <a:lnTo>
                    <a:pt x="42"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 name="Freeform 14"/>
            <p:cNvSpPr>
              <a:spLocks noEditPoints="1"/>
            </p:cNvSpPr>
            <p:nvPr/>
          </p:nvSpPr>
          <p:spPr bwMode="auto">
            <a:xfrm>
              <a:off x="-1402075" y="3903663"/>
              <a:ext cx="141288" cy="168275"/>
            </a:xfrm>
            <a:custGeom>
              <a:avLst/>
              <a:gdLst>
                <a:gd name="T0" fmla="*/ 32 w 37"/>
                <a:gd name="T1" fmla="*/ 14 h 44"/>
                <a:gd name="T2" fmla="*/ 17 w 37"/>
                <a:gd name="T3" fmla="*/ 0 h 44"/>
                <a:gd name="T4" fmla="*/ 0 w 37"/>
                <a:gd name="T5" fmla="*/ 0 h 44"/>
                <a:gd name="T6" fmla="*/ 0 w 37"/>
                <a:gd name="T7" fmla="*/ 44 h 44"/>
                <a:gd name="T8" fmla="*/ 11 w 37"/>
                <a:gd name="T9" fmla="*/ 44 h 44"/>
                <a:gd name="T10" fmla="*/ 11 w 37"/>
                <a:gd name="T11" fmla="*/ 27 h 44"/>
                <a:gd name="T12" fmla="*/ 11 w 37"/>
                <a:gd name="T13" fmla="*/ 27 h 44"/>
                <a:gd name="T14" fmla="*/ 22 w 37"/>
                <a:gd name="T15" fmla="*/ 44 h 44"/>
                <a:gd name="T16" fmla="*/ 37 w 37"/>
                <a:gd name="T17" fmla="*/ 44 h 44"/>
                <a:gd name="T18" fmla="*/ 23 w 37"/>
                <a:gd name="T19" fmla="*/ 26 h 44"/>
                <a:gd name="T20" fmla="*/ 32 w 37"/>
                <a:gd name="T21" fmla="*/ 14 h 44"/>
                <a:gd name="T22" fmla="*/ 12 w 37"/>
                <a:gd name="T23" fmla="*/ 20 h 44"/>
                <a:gd name="T24" fmla="*/ 11 w 37"/>
                <a:gd name="T25" fmla="*/ 20 h 44"/>
                <a:gd name="T26" fmla="*/ 11 w 37"/>
                <a:gd name="T27" fmla="*/ 9 h 44"/>
                <a:gd name="T28" fmla="*/ 12 w 37"/>
                <a:gd name="T29" fmla="*/ 9 h 44"/>
                <a:gd name="T30" fmla="*/ 20 w 37"/>
                <a:gd name="T31" fmla="*/ 14 h 44"/>
                <a:gd name="T32" fmla="*/ 12 w 37"/>
                <a:gd name="T33"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4">
                  <a:moveTo>
                    <a:pt x="32" y="14"/>
                  </a:moveTo>
                  <a:cubicBezTo>
                    <a:pt x="32" y="4"/>
                    <a:pt x="26" y="0"/>
                    <a:pt x="17" y="0"/>
                  </a:cubicBezTo>
                  <a:cubicBezTo>
                    <a:pt x="0" y="0"/>
                    <a:pt x="0" y="0"/>
                    <a:pt x="0" y="0"/>
                  </a:cubicBezTo>
                  <a:cubicBezTo>
                    <a:pt x="0" y="44"/>
                    <a:pt x="0" y="44"/>
                    <a:pt x="0" y="44"/>
                  </a:cubicBezTo>
                  <a:cubicBezTo>
                    <a:pt x="11" y="44"/>
                    <a:pt x="11" y="44"/>
                    <a:pt x="11" y="44"/>
                  </a:cubicBezTo>
                  <a:cubicBezTo>
                    <a:pt x="11" y="27"/>
                    <a:pt x="11" y="27"/>
                    <a:pt x="11" y="27"/>
                  </a:cubicBezTo>
                  <a:cubicBezTo>
                    <a:pt x="11" y="27"/>
                    <a:pt x="11" y="27"/>
                    <a:pt x="11" y="27"/>
                  </a:cubicBezTo>
                  <a:cubicBezTo>
                    <a:pt x="22" y="44"/>
                    <a:pt x="22" y="44"/>
                    <a:pt x="22" y="44"/>
                  </a:cubicBezTo>
                  <a:cubicBezTo>
                    <a:pt x="37" y="44"/>
                    <a:pt x="37" y="44"/>
                    <a:pt x="37" y="44"/>
                  </a:cubicBezTo>
                  <a:cubicBezTo>
                    <a:pt x="23" y="26"/>
                    <a:pt x="23" y="26"/>
                    <a:pt x="23" y="26"/>
                  </a:cubicBezTo>
                  <a:cubicBezTo>
                    <a:pt x="29" y="25"/>
                    <a:pt x="32" y="20"/>
                    <a:pt x="32" y="14"/>
                  </a:cubicBezTo>
                  <a:moveTo>
                    <a:pt x="12" y="20"/>
                  </a:moveTo>
                  <a:cubicBezTo>
                    <a:pt x="11" y="20"/>
                    <a:pt x="11" y="20"/>
                    <a:pt x="11" y="20"/>
                  </a:cubicBezTo>
                  <a:cubicBezTo>
                    <a:pt x="11" y="9"/>
                    <a:pt x="11" y="9"/>
                    <a:pt x="11" y="9"/>
                  </a:cubicBezTo>
                  <a:cubicBezTo>
                    <a:pt x="12" y="9"/>
                    <a:pt x="12" y="9"/>
                    <a:pt x="12" y="9"/>
                  </a:cubicBezTo>
                  <a:cubicBezTo>
                    <a:pt x="16" y="9"/>
                    <a:pt x="20" y="10"/>
                    <a:pt x="20" y="14"/>
                  </a:cubicBezTo>
                  <a:cubicBezTo>
                    <a:pt x="20" y="19"/>
                    <a:pt x="16" y="20"/>
                    <a:pt x="12"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4" name="Freeform 15"/>
            <p:cNvSpPr>
              <a:spLocks/>
            </p:cNvSpPr>
            <p:nvPr/>
          </p:nvSpPr>
          <p:spPr bwMode="auto">
            <a:xfrm>
              <a:off x="-1249675" y="3903663"/>
              <a:ext cx="166688" cy="168275"/>
            </a:xfrm>
            <a:custGeom>
              <a:avLst/>
              <a:gdLst>
                <a:gd name="T0" fmla="*/ 76 w 105"/>
                <a:gd name="T1" fmla="*/ 65 h 106"/>
                <a:gd name="T2" fmla="*/ 76 w 105"/>
                <a:gd name="T3" fmla="*/ 65 h 106"/>
                <a:gd name="T4" fmla="*/ 26 w 105"/>
                <a:gd name="T5" fmla="*/ 0 h 106"/>
                <a:gd name="T6" fmla="*/ 0 w 105"/>
                <a:gd name="T7" fmla="*/ 0 h 106"/>
                <a:gd name="T8" fmla="*/ 0 w 105"/>
                <a:gd name="T9" fmla="*/ 106 h 106"/>
                <a:gd name="T10" fmla="*/ 26 w 105"/>
                <a:gd name="T11" fmla="*/ 106 h 106"/>
                <a:gd name="T12" fmla="*/ 26 w 105"/>
                <a:gd name="T13" fmla="*/ 41 h 106"/>
                <a:gd name="T14" fmla="*/ 26 w 105"/>
                <a:gd name="T15" fmla="*/ 41 h 106"/>
                <a:gd name="T16" fmla="*/ 76 w 105"/>
                <a:gd name="T17" fmla="*/ 106 h 106"/>
                <a:gd name="T18" fmla="*/ 105 w 105"/>
                <a:gd name="T19" fmla="*/ 106 h 106"/>
                <a:gd name="T20" fmla="*/ 105 w 105"/>
                <a:gd name="T21" fmla="*/ 0 h 106"/>
                <a:gd name="T22" fmla="*/ 76 w 105"/>
                <a:gd name="T23" fmla="*/ 0 h 106"/>
                <a:gd name="T24" fmla="*/ 76 w 105"/>
                <a:gd name="T25" fmla="*/ 6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106">
                  <a:moveTo>
                    <a:pt x="76" y="65"/>
                  </a:moveTo>
                  <a:lnTo>
                    <a:pt x="76" y="65"/>
                  </a:lnTo>
                  <a:lnTo>
                    <a:pt x="26" y="0"/>
                  </a:lnTo>
                  <a:lnTo>
                    <a:pt x="0" y="0"/>
                  </a:lnTo>
                  <a:lnTo>
                    <a:pt x="0" y="106"/>
                  </a:lnTo>
                  <a:lnTo>
                    <a:pt x="26" y="106"/>
                  </a:lnTo>
                  <a:lnTo>
                    <a:pt x="26" y="41"/>
                  </a:lnTo>
                  <a:lnTo>
                    <a:pt x="26" y="41"/>
                  </a:lnTo>
                  <a:lnTo>
                    <a:pt x="76" y="106"/>
                  </a:lnTo>
                  <a:lnTo>
                    <a:pt x="105" y="106"/>
                  </a:lnTo>
                  <a:lnTo>
                    <a:pt x="105" y="0"/>
                  </a:lnTo>
                  <a:lnTo>
                    <a:pt x="76" y="0"/>
                  </a:lnTo>
                  <a:lnTo>
                    <a:pt x="76"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 name="Freeform 16"/>
            <p:cNvSpPr>
              <a:spLocks noEditPoints="1"/>
            </p:cNvSpPr>
            <p:nvPr/>
          </p:nvSpPr>
          <p:spPr bwMode="auto">
            <a:xfrm>
              <a:off x="-1075050" y="3903663"/>
              <a:ext cx="177800" cy="168275"/>
            </a:xfrm>
            <a:custGeom>
              <a:avLst/>
              <a:gdLst>
                <a:gd name="T0" fmla="*/ 71 w 112"/>
                <a:gd name="T1" fmla="*/ 0 h 106"/>
                <a:gd name="T2" fmla="*/ 43 w 112"/>
                <a:gd name="T3" fmla="*/ 0 h 106"/>
                <a:gd name="T4" fmla="*/ 0 w 112"/>
                <a:gd name="T5" fmla="*/ 106 h 106"/>
                <a:gd name="T6" fmla="*/ 31 w 112"/>
                <a:gd name="T7" fmla="*/ 106 h 106"/>
                <a:gd name="T8" fmla="*/ 38 w 112"/>
                <a:gd name="T9" fmla="*/ 89 h 106"/>
                <a:gd name="T10" fmla="*/ 76 w 112"/>
                <a:gd name="T11" fmla="*/ 89 h 106"/>
                <a:gd name="T12" fmla="*/ 83 w 112"/>
                <a:gd name="T13" fmla="*/ 106 h 106"/>
                <a:gd name="T14" fmla="*/ 112 w 112"/>
                <a:gd name="T15" fmla="*/ 106 h 106"/>
                <a:gd name="T16" fmla="*/ 71 w 112"/>
                <a:gd name="T17" fmla="*/ 0 h 106"/>
                <a:gd name="T18" fmla="*/ 45 w 112"/>
                <a:gd name="T19" fmla="*/ 67 h 106"/>
                <a:gd name="T20" fmla="*/ 57 w 112"/>
                <a:gd name="T21" fmla="*/ 34 h 106"/>
                <a:gd name="T22" fmla="*/ 57 w 112"/>
                <a:gd name="T23" fmla="*/ 34 h 106"/>
                <a:gd name="T24" fmla="*/ 69 w 112"/>
                <a:gd name="T25" fmla="*/ 67 h 106"/>
                <a:gd name="T26" fmla="*/ 45 w 112"/>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06">
                  <a:moveTo>
                    <a:pt x="71" y="0"/>
                  </a:moveTo>
                  <a:lnTo>
                    <a:pt x="43" y="0"/>
                  </a:lnTo>
                  <a:lnTo>
                    <a:pt x="0" y="106"/>
                  </a:lnTo>
                  <a:lnTo>
                    <a:pt x="31" y="106"/>
                  </a:lnTo>
                  <a:lnTo>
                    <a:pt x="38" y="89"/>
                  </a:lnTo>
                  <a:lnTo>
                    <a:pt x="76" y="89"/>
                  </a:lnTo>
                  <a:lnTo>
                    <a:pt x="83" y="106"/>
                  </a:lnTo>
                  <a:lnTo>
                    <a:pt x="112" y="106"/>
                  </a:lnTo>
                  <a:lnTo>
                    <a:pt x="71" y="0"/>
                  </a:lnTo>
                  <a:close/>
                  <a:moveTo>
                    <a:pt x="45" y="67"/>
                  </a:moveTo>
                  <a:lnTo>
                    <a:pt x="57" y="34"/>
                  </a:lnTo>
                  <a:lnTo>
                    <a:pt x="57" y="34"/>
                  </a:lnTo>
                  <a:lnTo>
                    <a:pt x="69" y="67"/>
                  </a:lnTo>
                  <a:lnTo>
                    <a:pt x="45"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 name="Freeform 17"/>
            <p:cNvSpPr>
              <a:spLocks/>
            </p:cNvSpPr>
            <p:nvPr/>
          </p:nvSpPr>
          <p:spPr bwMode="auto">
            <a:xfrm>
              <a:off x="-2576825" y="3432175"/>
              <a:ext cx="587375" cy="639763"/>
            </a:xfrm>
            <a:custGeom>
              <a:avLst/>
              <a:gdLst>
                <a:gd name="T0" fmla="*/ 155 w 155"/>
                <a:gd name="T1" fmla="*/ 46 h 167"/>
                <a:gd name="T2" fmla="*/ 139 w 155"/>
                <a:gd name="T3" fmla="*/ 16 h 167"/>
                <a:gd name="T4" fmla="*/ 139 w 155"/>
                <a:gd name="T5" fmla="*/ 0 h 167"/>
                <a:gd name="T6" fmla="*/ 125 w 155"/>
                <a:gd name="T7" fmla="*/ 8 h 167"/>
                <a:gd name="T8" fmla="*/ 116 w 155"/>
                <a:gd name="T9" fmla="*/ 8 h 167"/>
                <a:gd name="T10" fmla="*/ 73 w 155"/>
                <a:gd name="T11" fmla="*/ 33 h 167"/>
                <a:gd name="T12" fmla="*/ 73 w 155"/>
                <a:gd name="T13" fmla="*/ 33 h 167"/>
                <a:gd name="T14" fmla="*/ 65 w 155"/>
                <a:gd name="T15" fmla="*/ 49 h 167"/>
                <a:gd name="T16" fmla="*/ 26 w 155"/>
                <a:gd name="T17" fmla="*/ 51 h 167"/>
                <a:gd name="T18" fmla="*/ 0 w 155"/>
                <a:gd name="T19" fmla="*/ 77 h 167"/>
                <a:gd name="T20" fmla="*/ 0 w 155"/>
                <a:gd name="T21" fmla="*/ 167 h 167"/>
                <a:gd name="T22" fmla="*/ 16 w 155"/>
                <a:gd name="T23" fmla="*/ 167 h 167"/>
                <a:gd name="T24" fmla="*/ 28 w 155"/>
                <a:gd name="T25" fmla="*/ 117 h 167"/>
                <a:gd name="T26" fmla="*/ 59 w 155"/>
                <a:gd name="T27" fmla="*/ 118 h 167"/>
                <a:gd name="T28" fmla="*/ 92 w 155"/>
                <a:gd name="T29" fmla="*/ 116 h 167"/>
                <a:gd name="T30" fmla="*/ 98 w 155"/>
                <a:gd name="T31" fmla="*/ 167 h 167"/>
                <a:gd name="T32" fmla="*/ 114 w 155"/>
                <a:gd name="T33" fmla="*/ 167 h 167"/>
                <a:gd name="T34" fmla="*/ 131 w 155"/>
                <a:gd name="T35" fmla="*/ 53 h 167"/>
                <a:gd name="T36" fmla="*/ 147 w 155"/>
                <a:gd name="T37" fmla="*/ 56 h 167"/>
                <a:gd name="T38" fmla="*/ 155 w 155"/>
                <a:gd name="T39" fmla="*/ 4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167">
                  <a:moveTo>
                    <a:pt x="155" y="46"/>
                  </a:moveTo>
                  <a:cubicBezTo>
                    <a:pt x="139" y="16"/>
                    <a:pt x="139" y="16"/>
                    <a:pt x="139" y="16"/>
                  </a:cubicBezTo>
                  <a:cubicBezTo>
                    <a:pt x="139" y="0"/>
                    <a:pt x="139" y="0"/>
                    <a:pt x="139" y="0"/>
                  </a:cubicBezTo>
                  <a:cubicBezTo>
                    <a:pt x="125" y="8"/>
                    <a:pt x="125" y="8"/>
                    <a:pt x="125" y="8"/>
                  </a:cubicBezTo>
                  <a:cubicBezTo>
                    <a:pt x="122" y="8"/>
                    <a:pt x="119" y="8"/>
                    <a:pt x="116" y="8"/>
                  </a:cubicBezTo>
                  <a:cubicBezTo>
                    <a:pt x="98" y="8"/>
                    <a:pt x="82" y="18"/>
                    <a:pt x="73" y="33"/>
                  </a:cubicBezTo>
                  <a:cubicBezTo>
                    <a:pt x="73" y="33"/>
                    <a:pt x="73" y="33"/>
                    <a:pt x="73" y="33"/>
                  </a:cubicBezTo>
                  <a:cubicBezTo>
                    <a:pt x="65" y="49"/>
                    <a:pt x="65" y="49"/>
                    <a:pt x="65" y="49"/>
                  </a:cubicBezTo>
                  <a:cubicBezTo>
                    <a:pt x="26" y="51"/>
                    <a:pt x="26" y="51"/>
                    <a:pt x="26" y="51"/>
                  </a:cubicBezTo>
                  <a:cubicBezTo>
                    <a:pt x="12" y="51"/>
                    <a:pt x="0" y="63"/>
                    <a:pt x="0" y="77"/>
                  </a:cubicBezTo>
                  <a:cubicBezTo>
                    <a:pt x="0" y="167"/>
                    <a:pt x="0" y="167"/>
                    <a:pt x="0" y="167"/>
                  </a:cubicBezTo>
                  <a:cubicBezTo>
                    <a:pt x="16" y="167"/>
                    <a:pt x="16" y="167"/>
                    <a:pt x="16" y="167"/>
                  </a:cubicBezTo>
                  <a:cubicBezTo>
                    <a:pt x="16" y="134"/>
                    <a:pt x="28" y="117"/>
                    <a:pt x="28" y="117"/>
                  </a:cubicBezTo>
                  <a:cubicBezTo>
                    <a:pt x="38" y="118"/>
                    <a:pt x="48" y="118"/>
                    <a:pt x="59" y="118"/>
                  </a:cubicBezTo>
                  <a:cubicBezTo>
                    <a:pt x="70" y="118"/>
                    <a:pt x="81" y="118"/>
                    <a:pt x="92" y="116"/>
                  </a:cubicBezTo>
                  <a:cubicBezTo>
                    <a:pt x="98" y="167"/>
                    <a:pt x="98" y="167"/>
                    <a:pt x="98" y="167"/>
                  </a:cubicBezTo>
                  <a:cubicBezTo>
                    <a:pt x="114" y="167"/>
                    <a:pt x="114" y="167"/>
                    <a:pt x="114" y="167"/>
                  </a:cubicBezTo>
                  <a:cubicBezTo>
                    <a:pt x="114" y="80"/>
                    <a:pt x="131" y="53"/>
                    <a:pt x="131" y="53"/>
                  </a:cubicBezTo>
                  <a:cubicBezTo>
                    <a:pt x="147" y="56"/>
                    <a:pt x="147" y="56"/>
                    <a:pt x="147" y="56"/>
                  </a:cubicBezTo>
                  <a:cubicBezTo>
                    <a:pt x="150" y="54"/>
                    <a:pt x="153" y="50"/>
                    <a:pt x="155" y="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 name="Freeform 18"/>
            <p:cNvSpPr>
              <a:spLocks noEditPoints="1"/>
            </p:cNvSpPr>
            <p:nvPr/>
          </p:nvSpPr>
          <p:spPr bwMode="auto">
            <a:xfrm>
              <a:off x="-2022788" y="3689350"/>
              <a:ext cx="139700" cy="168275"/>
            </a:xfrm>
            <a:custGeom>
              <a:avLst/>
              <a:gdLst>
                <a:gd name="T0" fmla="*/ 12 w 37"/>
                <a:gd name="T1" fmla="*/ 27 h 44"/>
                <a:gd name="T2" fmla="*/ 12 w 37"/>
                <a:gd name="T3" fmla="*/ 27 h 44"/>
                <a:gd name="T4" fmla="*/ 23 w 37"/>
                <a:gd name="T5" fmla="*/ 44 h 44"/>
                <a:gd name="T6" fmla="*/ 37 w 37"/>
                <a:gd name="T7" fmla="*/ 44 h 44"/>
                <a:gd name="T8" fmla="*/ 23 w 37"/>
                <a:gd name="T9" fmla="*/ 26 h 44"/>
                <a:gd name="T10" fmla="*/ 33 w 37"/>
                <a:gd name="T11" fmla="*/ 14 h 44"/>
                <a:gd name="T12" fmla="*/ 18 w 37"/>
                <a:gd name="T13" fmla="*/ 0 h 44"/>
                <a:gd name="T14" fmla="*/ 0 w 37"/>
                <a:gd name="T15" fmla="*/ 0 h 44"/>
                <a:gd name="T16" fmla="*/ 0 w 37"/>
                <a:gd name="T17" fmla="*/ 44 h 44"/>
                <a:gd name="T18" fmla="*/ 12 w 37"/>
                <a:gd name="T19" fmla="*/ 44 h 44"/>
                <a:gd name="T20" fmla="*/ 12 w 37"/>
                <a:gd name="T21" fmla="*/ 27 h 44"/>
                <a:gd name="T22" fmla="*/ 12 w 37"/>
                <a:gd name="T23" fmla="*/ 9 h 44"/>
                <a:gd name="T24" fmla="*/ 13 w 37"/>
                <a:gd name="T25" fmla="*/ 9 h 44"/>
                <a:gd name="T26" fmla="*/ 21 w 37"/>
                <a:gd name="T27" fmla="*/ 14 h 44"/>
                <a:gd name="T28" fmla="*/ 13 w 37"/>
                <a:gd name="T29" fmla="*/ 20 h 44"/>
                <a:gd name="T30" fmla="*/ 12 w 37"/>
                <a:gd name="T31" fmla="*/ 20 h 44"/>
                <a:gd name="T32" fmla="*/ 12 w 37"/>
                <a:gd name="T33"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4">
                  <a:moveTo>
                    <a:pt x="12" y="27"/>
                  </a:moveTo>
                  <a:cubicBezTo>
                    <a:pt x="12" y="27"/>
                    <a:pt x="12" y="27"/>
                    <a:pt x="12" y="27"/>
                  </a:cubicBezTo>
                  <a:cubicBezTo>
                    <a:pt x="23" y="44"/>
                    <a:pt x="23" y="44"/>
                    <a:pt x="23" y="44"/>
                  </a:cubicBezTo>
                  <a:cubicBezTo>
                    <a:pt x="37" y="44"/>
                    <a:pt x="37" y="44"/>
                    <a:pt x="37" y="44"/>
                  </a:cubicBezTo>
                  <a:cubicBezTo>
                    <a:pt x="23" y="26"/>
                    <a:pt x="23" y="26"/>
                    <a:pt x="23" y="26"/>
                  </a:cubicBezTo>
                  <a:cubicBezTo>
                    <a:pt x="30" y="25"/>
                    <a:pt x="33" y="20"/>
                    <a:pt x="33" y="14"/>
                  </a:cubicBezTo>
                  <a:cubicBezTo>
                    <a:pt x="33" y="4"/>
                    <a:pt x="27" y="0"/>
                    <a:pt x="18" y="0"/>
                  </a:cubicBezTo>
                  <a:cubicBezTo>
                    <a:pt x="0" y="0"/>
                    <a:pt x="0" y="0"/>
                    <a:pt x="0" y="0"/>
                  </a:cubicBezTo>
                  <a:cubicBezTo>
                    <a:pt x="0" y="44"/>
                    <a:pt x="0" y="44"/>
                    <a:pt x="0" y="44"/>
                  </a:cubicBezTo>
                  <a:cubicBezTo>
                    <a:pt x="12" y="44"/>
                    <a:pt x="12" y="44"/>
                    <a:pt x="12" y="44"/>
                  </a:cubicBezTo>
                  <a:lnTo>
                    <a:pt x="12" y="27"/>
                  </a:lnTo>
                  <a:close/>
                  <a:moveTo>
                    <a:pt x="12" y="9"/>
                  </a:moveTo>
                  <a:cubicBezTo>
                    <a:pt x="13" y="9"/>
                    <a:pt x="13" y="9"/>
                    <a:pt x="13" y="9"/>
                  </a:cubicBezTo>
                  <a:cubicBezTo>
                    <a:pt x="17" y="9"/>
                    <a:pt x="21" y="10"/>
                    <a:pt x="21" y="14"/>
                  </a:cubicBezTo>
                  <a:cubicBezTo>
                    <a:pt x="21" y="19"/>
                    <a:pt x="17" y="20"/>
                    <a:pt x="13" y="20"/>
                  </a:cubicBezTo>
                  <a:cubicBezTo>
                    <a:pt x="12" y="20"/>
                    <a:pt x="12" y="20"/>
                    <a:pt x="12" y="20"/>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38" name="Platshållare för sidfot"/>
          <p:cNvSpPr>
            <a:spLocks noGrp="1"/>
          </p:cNvSpPr>
          <p:nvPr>
            <p:ph type="ftr" sz="quarter" idx="11"/>
          </p:nvPr>
        </p:nvSpPr>
        <p:spPr>
          <a:xfrm>
            <a:off x="695325" y="278514"/>
            <a:ext cx="9490210" cy="253114"/>
          </a:xfrm>
          <a:prstGeom prst="rect">
            <a:avLst/>
          </a:prstGeom>
        </p:spPr>
        <p:txBody>
          <a:bodyPr wrap="none" lIns="0" anchor="t"/>
          <a:lstStyle>
            <a:lvl1pPr algn="l">
              <a:defRPr sz="1050" b="1"/>
            </a:lvl1pPr>
          </a:lstStyle>
          <a:p>
            <a:r>
              <a:rPr lang="sv-SE" smtClean="0">
                <a:solidFill>
                  <a:schemeClr val="tx1">
                    <a:alpha val="50000"/>
                  </a:schemeClr>
                </a:solidFill>
              </a:rPr>
              <a:t>DALARNAS HJÄLPMEDELSCENTER</a:t>
            </a:r>
            <a:endParaRPr lang="sv-SE" dirty="0">
              <a:solidFill>
                <a:srgbClr val="DB3747"/>
              </a:solidFill>
            </a:endParaRPr>
          </a:p>
        </p:txBody>
      </p:sp>
      <p:sp>
        <p:nvSpPr>
          <p:cNvPr id="39" name="Sidnummer"/>
          <p:cNvSpPr txBox="1"/>
          <p:nvPr userDrawn="1"/>
        </p:nvSpPr>
        <p:spPr>
          <a:xfrm>
            <a:off x="11496675" y="6434688"/>
            <a:ext cx="695325" cy="250695"/>
          </a:xfrm>
          <a:prstGeom prst="rect">
            <a:avLst/>
          </a:prstGeom>
          <a:noFill/>
        </p:spPr>
        <p:txBody>
          <a:bodyPr wrap="square" lIns="0" tIns="0" rIns="0" bIns="0" rtlCol="0" anchor="ctr" anchorCtr="0">
            <a:noAutofit/>
          </a:bodyPr>
          <a:lstStyle/>
          <a:p>
            <a:pPr algn="ctr"/>
            <a:fld id="{AD9149A3-2741-43AA-8DF0-D3D0AF0ABFD1}" type="slidenum">
              <a:rPr lang="sv-SE" sz="1050" b="1" smtClean="0">
                <a:solidFill>
                  <a:schemeClr val="tx1">
                    <a:alpha val="60000"/>
                  </a:schemeClr>
                </a:solidFill>
              </a:rPr>
              <a:pPr algn="ctr"/>
              <a:t>‹#›</a:t>
            </a:fld>
            <a:endParaRPr lang="sv-SE" sz="1050" b="1" dirty="0">
              <a:solidFill>
                <a:schemeClr val="tx1">
                  <a:alpha val="60000"/>
                </a:schemeClr>
              </a:solidFill>
            </a:endParaRPr>
          </a:p>
        </p:txBody>
      </p:sp>
    </p:spTree>
    <p:extLst>
      <p:ext uri="{BB962C8B-B14F-4D97-AF65-F5344CB8AC3E}">
        <p14:creationId xmlns:p14="http://schemas.microsoft.com/office/powerpoint/2010/main" val="23103192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59">
          <p15:clr>
            <a:srgbClr val="FBAE40"/>
          </p15:clr>
        </p15:guide>
        <p15:guide id="2" pos="438">
          <p15:clr>
            <a:srgbClr val="FBAE40"/>
          </p15:clr>
        </p15:guide>
        <p15:guide id="3" pos="7242">
          <p15:clr>
            <a:srgbClr val="FBAE40"/>
          </p15:clr>
        </p15:guide>
        <p15:guide id="4" orient="horz" pos="3974">
          <p15:clr>
            <a:srgbClr val="FBAE40"/>
          </p15:clr>
        </p15:guide>
        <p15:guide id="5" orient="horz" pos="935">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0" name="Rubrik"/>
          <p:cNvSpPr>
            <a:spLocks noGrp="1"/>
          </p:cNvSpPr>
          <p:nvPr>
            <p:ph type="title"/>
          </p:nvPr>
        </p:nvSpPr>
        <p:spPr>
          <a:xfrm>
            <a:off x="695325" y="728663"/>
            <a:ext cx="10801350" cy="755650"/>
          </a:xfrm>
        </p:spPr>
        <p:txBody>
          <a:bodyPr lIns="0" tIns="0" rIns="0" bIns="0" anchor="t">
            <a:normAutofit/>
          </a:bodyPr>
          <a:lstStyle>
            <a:lvl1pPr>
              <a:defRPr sz="3200"/>
            </a:lvl1pPr>
          </a:lstStyle>
          <a:p>
            <a:r>
              <a:rPr lang="sv-SE" dirty="0" smtClean="0"/>
              <a:t>Klicka här för att ändra format</a:t>
            </a:r>
            <a:endParaRPr lang="sv-SE" dirty="0"/>
          </a:p>
        </p:txBody>
      </p:sp>
      <p:sp>
        <p:nvSpPr>
          <p:cNvPr id="3" name="Platshållare för underrubrik"/>
          <p:cNvSpPr>
            <a:spLocks noGrp="1"/>
          </p:cNvSpPr>
          <p:nvPr>
            <p:ph type="body" idx="1"/>
          </p:nvPr>
        </p:nvSpPr>
        <p:spPr>
          <a:xfrm>
            <a:off x="695324" y="1484313"/>
            <a:ext cx="5220000" cy="823912"/>
          </a:xfrm>
          <a:prstGeom prst="rect">
            <a:avLst/>
          </a:prstGeom>
        </p:spPr>
        <p:txBody>
          <a:bodyPr lIns="0" tIns="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Redigera format för bakgrundstext</a:t>
            </a:r>
          </a:p>
        </p:txBody>
      </p:sp>
      <p:sp>
        <p:nvSpPr>
          <p:cNvPr id="4" name="Platshållare för innehåll"/>
          <p:cNvSpPr>
            <a:spLocks noGrp="1"/>
          </p:cNvSpPr>
          <p:nvPr>
            <p:ph sz="half" idx="2"/>
          </p:nvPr>
        </p:nvSpPr>
        <p:spPr>
          <a:xfrm>
            <a:off x="695325" y="2542717"/>
            <a:ext cx="5221381" cy="3766008"/>
          </a:xfrm>
          <a:prstGeom prst="rect">
            <a:avLst/>
          </a:prstGeom>
        </p:spPr>
        <p:txBody>
          <a:bodyPr lIns="0" tIns="0" rIns="0" bIns="0"/>
          <a:lstStyle>
            <a:lvl1pPr>
              <a:buClr>
                <a:schemeClr val="accent1"/>
              </a:buClr>
              <a:buSzPct val="130000"/>
              <a:defRPr sz="2400"/>
            </a:lvl1pPr>
            <a:lvl2pPr>
              <a:buClr>
                <a:schemeClr val="accent1"/>
              </a:buClr>
              <a:buSzPct val="130000"/>
              <a:defRPr/>
            </a:lvl2pPr>
            <a:lvl3pPr>
              <a:buClr>
                <a:schemeClr val="accent1"/>
              </a:buClr>
              <a:buSzPct val="130000"/>
              <a:defRPr/>
            </a:lvl3pPr>
            <a:lvl4pPr>
              <a:buClr>
                <a:schemeClr val="accent1"/>
              </a:buClr>
              <a:buSzPct val="130000"/>
              <a:defRPr/>
            </a:lvl4pPr>
            <a:lvl5pPr>
              <a:buClr>
                <a:schemeClr val="accent1"/>
              </a:buClr>
              <a:buSzPct val="130000"/>
              <a:defRPr/>
            </a:lvl5pPr>
          </a:lstStyle>
          <a:p>
            <a:pPr lvl="0"/>
            <a:r>
              <a:rPr lang="sv-SE" dirty="0" smtClean="0"/>
              <a:t>Redigera format för bakgrundstext</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underrubrik"/>
          <p:cNvSpPr>
            <a:spLocks noGrp="1"/>
          </p:cNvSpPr>
          <p:nvPr>
            <p:ph type="body" sz="quarter" idx="3"/>
          </p:nvPr>
        </p:nvSpPr>
        <p:spPr>
          <a:xfrm>
            <a:off x="6276675" y="1484313"/>
            <a:ext cx="5220000" cy="823318"/>
          </a:xfrm>
          <a:prstGeom prst="rect">
            <a:avLst/>
          </a:prstGeom>
        </p:spPr>
        <p:txBody>
          <a:bodyPr lIns="0" tIns="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Redigera format för bakgrundstext</a:t>
            </a:r>
          </a:p>
        </p:txBody>
      </p:sp>
      <p:sp>
        <p:nvSpPr>
          <p:cNvPr id="6" name="Platshållare för innehåll"/>
          <p:cNvSpPr>
            <a:spLocks noGrp="1"/>
          </p:cNvSpPr>
          <p:nvPr>
            <p:ph sz="quarter" idx="4"/>
          </p:nvPr>
        </p:nvSpPr>
        <p:spPr>
          <a:xfrm>
            <a:off x="6278554" y="2541233"/>
            <a:ext cx="5218120" cy="3767492"/>
          </a:xfrm>
          <a:prstGeom prst="rect">
            <a:avLst/>
          </a:prstGeom>
        </p:spPr>
        <p:txBody>
          <a:bodyPr lIns="0" tIns="0" rIns="0" bIns="0"/>
          <a:lstStyle>
            <a:lvl1pPr>
              <a:buClr>
                <a:schemeClr val="accent1"/>
              </a:buClr>
              <a:buSzPct val="130000"/>
              <a:defRPr/>
            </a:lvl1pPr>
            <a:lvl2pPr>
              <a:buClr>
                <a:schemeClr val="accent1"/>
              </a:buClr>
              <a:buSzPct val="130000"/>
              <a:defRPr/>
            </a:lvl2pPr>
            <a:lvl3pPr>
              <a:buClr>
                <a:schemeClr val="accent1"/>
              </a:buClr>
              <a:buSzPct val="130000"/>
              <a:defRPr/>
            </a:lvl3pPr>
            <a:lvl4pPr>
              <a:buClr>
                <a:schemeClr val="accent1"/>
              </a:buClr>
              <a:buSzPct val="130000"/>
              <a:defRPr/>
            </a:lvl4pPr>
            <a:lvl5pPr>
              <a:buClr>
                <a:schemeClr val="accent1"/>
              </a:buClr>
              <a:buSzPct val="130000"/>
              <a:defRPr/>
            </a:lvl5pPr>
          </a:lstStyle>
          <a:p>
            <a:pPr lvl="0"/>
            <a:r>
              <a:rPr lang="sv-SE" dirty="0" smtClean="0"/>
              <a:t>Redigera format för bakgrundstext</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24" name="Pil"/>
          <p:cNvSpPr>
            <a:spLocks noChangeAspect="1"/>
          </p:cNvSpPr>
          <p:nvPr userDrawn="1"/>
        </p:nvSpPr>
        <p:spPr bwMode="auto">
          <a:xfrm>
            <a:off x="326192" y="306038"/>
            <a:ext cx="104033" cy="180000"/>
          </a:xfrm>
          <a:custGeom>
            <a:avLst/>
            <a:gdLst>
              <a:gd name="T0" fmla="*/ 2328 w 2328"/>
              <a:gd name="T1" fmla="*/ 1996 h 3992"/>
              <a:gd name="T2" fmla="*/ 2288 w 2328"/>
              <a:gd name="T3" fmla="*/ 2088 h 3992"/>
              <a:gd name="T4" fmla="*/ 424 w 2328"/>
              <a:gd name="T5" fmla="*/ 3952 h 3992"/>
              <a:gd name="T6" fmla="*/ 332 w 2328"/>
              <a:gd name="T7" fmla="*/ 3992 h 3992"/>
              <a:gd name="T8" fmla="*/ 240 w 2328"/>
              <a:gd name="T9" fmla="*/ 3952 h 3992"/>
              <a:gd name="T10" fmla="*/ 40 w 2328"/>
              <a:gd name="T11" fmla="*/ 3752 h 3992"/>
              <a:gd name="T12" fmla="*/ 0 w 2328"/>
              <a:gd name="T13" fmla="*/ 3660 h 3992"/>
              <a:gd name="T14" fmla="*/ 40 w 2328"/>
              <a:gd name="T15" fmla="*/ 3568 h 3992"/>
              <a:gd name="T16" fmla="*/ 1612 w 2328"/>
              <a:gd name="T17" fmla="*/ 1996 h 3992"/>
              <a:gd name="T18" fmla="*/ 40 w 2328"/>
              <a:gd name="T19" fmla="*/ 424 h 3992"/>
              <a:gd name="T20" fmla="*/ 0 w 2328"/>
              <a:gd name="T21" fmla="*/ 332 h 3992"/>
              <a:gd name="T22" fmla="*/ 40 w 2328"/>
              <a:gd name="T23" fmla="*/ 240 h 3992"/>
              <a:gd name="T24" fmla="*/ 240 w 2328"/>
              <a:gd name="T25" fmla="*/ 40 h 3992"/>
              <a:gd name="T26" fmla="*/ 332 w 2328"/>
              <a:gd name="T27" fmla="*/ 0 h 3992"/>
              <a:gd name="T28" fmla="*/ 424 w 2328"/>
              <a:gd name="T29" fmla="*/ 40 h 3992"/>
              <a:gd name="T30" fmla="*/ 2288 w 2328"/>
              <a:gd name="T31" fmla="*/ 1904 h 3992"/>
              <a:gd name="T32" fmla="*/ 2328 w 2328"/>
              <a:gd name="T33" fmla="*/ 1996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8" h="3992">
                <a:moveTo>
                  <a:pt x="2328" y="1996"/>
                </a:moveTo>
                <a:cubicBezTo>
                  <a:pt x="2328" y="2031"/>
                  <a:pt x="2315" y="2061"/>
                  <a:pt x="2288" y="2088"/>
                </a:cubicBezTo>
                <a:cubicBezTo>
                  <a:pt x="424" y="3952"/>
                  <a:pt x="424" y="3952"/>
                  <a:pt x="424" y="3952"/>
                </a:cubicBezTo>
                <a:cubicBezTo>
                  <a:pt x="397" y="3979"/>
                  <a:pt x="367" y="3992"/>
                  <a:pt x="332" y="3992"/>
                </a:cubicBezTo>
                <a:cubicBezTo>
                  <a:pt x="297" y="3992"/>
                  <a:pt x="267" y="3979"/>
                  <a:pt x="240" y="3952"/>
                </a:cubicBezTo>
                <a:cubicBezTo>
                  <a:pt x="40" y="3752"/>
                  <a:pt x="40" y="3752"/>
                  <a:pt x="40" y="3752"/>
                </a:cubicBezTo>
                <a:cubicBezTo>
                  <a:pt x="13" y="3725"/>
                  <a:pt x="0" y="3695"/>
                  <a:pt x="0" y="3660"/>
                </a:cubicBezTo>
                <a:cubicBezTo>
                  <a:pt x="0" y="3625"/>
                  <a:pt x="13" y="3595"/>
                  <a:pt x="40" y="3568"/>
                </a:cubicBezTo>
                <a:cubicBezTo>
                  <a:pt x="1612" y="1996"/>
                  <a:pt x="1612" y="1996"/>
                  <a:pt x="1612" y="1996"/>
                </a:cubicBezTo>
                <a:cubicBezTo>
                  <a:pt x="40" y="424"/>
                  <a:pt x="40" y="424"/>
                  <a:pt x="40" y="424"/>
                </a:cubicBezTo>
                <a:cubicBezTo>
                  <a:pt x="13" y="397"/>
                  <a:pt x="0" y="367"/>
                  <a:pt x="0" y="332"/>
                </a:cubicBezTo>
                <a:cubicBezTo>
                  <a:pt x="0" y="297"/>
                  <a:pt x="13" y="267"/>
                  <a:pt x="40" y="240"/>
                </a:cubicBezTo>
                <a:cubicBezTo>
                  <a:pt x="240" y="40"/>
                  <a:pt x="240" y="40"/>
                  <a:pt x="240" y="40"/>
                </a:cubicBezTo>
                <a:cubicBezTo>
                  <a:pt x="267" y="13"/>
                  <a:pt x="297" y="0"/>
                  <a:pt x="332" y="0"/>
                </a:cubicBezTo>
                <a:cubicBezTo>
                  <a:pt x="367" y="0"/>
                  <a:pt x="397" y="13"/>
                  <a:pt x="424" y="40"/>
                </a:cubicBezTo>
                <a:cubicBezTo>
                  <a:pt x="2288" y="1904"/>
                  <a:pt x="2288" y="1904"/>
                  <a:pt x="2288" y="1904"/>
                </a:cubicBezTo>
                <a:cubicBezTo>
                  <a:pt x="2315" y="1931"/>
                  <a:pt x="2328" y="1961"/>
                  <a:pt x="2328" y="1996"/>
                </a:cubicBezTo>
                <a:close/>
              </a:path>
            </a:pathLst>
          </a:custGeom>
          <a:solidFill>
            <a:srgbClr val="DB3747"/>
          </a:solidFill>
          <a:ln>
            <a:noFill/>
          </a:ln>
          <a:extLst/>
        </p:spPr>
        <p:txBody>
          <a:bodyPr rot="0" vert="horz" wrap="square" lIns="91440" tIns="45720" rIns="91440" bIns="45720" anchor="t" anchorCtr="0" upright="1">
            <a:noAutofit/>
          </a:bodyPr>
          <a:lstStyle/>
          <a:p>
            <a:endParaRPr lang="sv-SE"/>
          </a:p>
        </p:txBody>
      </p:sp>
      <p:grpSp>
        <p:nvGrpSpPr>
          <p:cNvPr id="25" name="Logotyp" title="Region Dalarnas logotyp"/>
          <p:cNvGrpSpPr>
            <a:grpSpLocks noChangeAspect="1"/>
          </p:cNvGrpSpPr>
          <p:nvPr userDrawn="1"/>
        </p:nvGrpSpPr>
        <p:grpSpPr>
          <a:xfrm>
            <a:off x="10724551" y="190337"/>
            <a:ext cx="1134134" cy="432000"/>
            <a:chOff x="-2576825" y="3432175"/>
            <a:chExt cx="1679575" cy="639763"/>
          </a:xfrm>
          <a:solidFill>
            <a:srgbClr val="DB3747"/>
          </a:solidFill>
        </p:grpSpPr>
        <p:sp>
          <p:nvSpPr>
            <p:cNvPr id="26" name="Freeform 5"/>
            <p:cNvSpPr>
              <a:spLocks/>
            </p:cNvSpPr>
            <p:nvPr/>
          </p:nvSpPr>
          <p:spPr bwMode="auto">
            <a:xfrm>
              <a:off x="-1871975" y="3689350"/>
              <a:ext cx="100013" cy="168275"/>
            </a:xfrm>
            <a:custGeom>
              <a:avLst/>
              <a:gdLst>
                <a:gd name="T0" fmla="*/ 63 w 63"/>
                <a:gd name="T1" fmla="*/ 84 h 106"/>
                <a:gd name="T2" fmla="*/ 29 w 63"/>
                <a:gd name="T3" fmla="*/ 84 h 106"/>
                <a:gd name="T4" fmla="*/ 29 w 63"/>
                <a:gd name="T5" fmla="*/ 65 h 106"/>
                <a:gd name="T6" fmla="*/ 60 w 63"/>
                <a:gd name="T7" fmla="*/ 65 h 106"/>
                <a:gd name="T8" fmla="*/ 60 w 63"/>
                <a:gd name="T9" fmla="*/ 41 h 106"/>
                <a:gd name="T10" fmla="*/ 29 w 63"/>
                <a:gd name="T11" fmla="*/ 41 h 106"/>
                <a:gd name="T12" fmla="*/ 29 w 63"/>
                <a:gd name="T13" fmla="*/ 24 h 106"/>
                <a:gd name="T14" fmla="*/ 63 w 63"/>
                <a:gd name="T15" fmla="*/ 24 h 106"/>
                <a:gd name="T16" fmla="*/ 63 w 63"/>
                <a:gd name="T17" fmla="*/ 0 h 106"/>
                <a:gd name="T18" fmla="*/ 0 w 63"/>
                <a:gd name="T19" fmla="*/ 0 h 106"/>
                <a:gd name="T20" fmla="*/ 0 w 63"/>
                <a:gd name="T21" fmla="*/ 106 h 106"/>
                <a:gd name="T22" fmla="*/ 63 w 63"/>
                <a:gd name="T23" fmla="*/ 106 h 106"/>
                <a:gd name="T24" fmla="*/ 63 w 63"/>
                <a:gd name="T25" fmla="*/ 8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06">
                  <a:moveTo>
                    <a:pt x="63" y="84"/>
                  </a:moveTo>
                  <a:lnTo>
                    <a:pt x="29" y="84"/>
                  </a:lnTo>
                  <a:lnTo>
                    <a:pt x="29" y="65"/>
                  </a:lnTo>
                  <a:lnTo>
                    <a:pt x="60" y="65"/>
                  </a:lnTo>
                  <a:lnTo>
                    <a:pt x="60" y="41"/>
                  </a:lnTo>
                  <a:lnTo>
                    <a:pt x="29" y="41"/>
                  </a:lnTo>
                  <a:lnTo>
                    <a:pt x="29" y="24"/>
                  </a:lnTo>
                  <a:lnTo>
                    <a:pt x="63" y="24"/>
                  </a:lnTo>
                  <a:lnTo>
                    <a:pt x="63" y="0"/>
                  </a:lnTo>
                  <a:lnTo>
                    <a:pt x="0" y="0"/>
                  </a:lnTo>
                  <a:lnTo>
                    <a:pt x="0" y="106"/>
                  </a:lnTo>
                  <a:lnTo>
                    <a:pt x="63" y="106"/>
                  </a:lnTo>
                  <a:lnTo>
                    <a:pt x="63"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6"/>
            <p:cNvSpPr>
              <a:spLocks/>
            </p:cNvSpPr>
            <p:nvPr/>
          </p:nvSpPr>
          <p:spPr bwMode="auto">
            <a:xfrm>
              <a:off x="-1757675" y="3681413"/>
              <a:ext cx="177800" cy="184150"/>
            </a:xfrm>
            <a:custGeom>
              <a:avLst/>
              <a:gdLst>
                <a:gd name="T0" fmla="*/ 24 w 47"/>
                <a:gd name="T1" fmla="*/ 48 h 48"/>
                <a:gd name="T2" fmla="*/ 42 w 47"/>
                <a:gd name="T3" fmla="*/ 39 h 48"/>
                <a:gd name="T4" fmla="*/ 47 w 47"/>
                <a:gd name="T5" fmla="*/ 22 h 48"/>
                <a:gd name="T6" fmla="*/ 24 w 47"/>
                <a:gd name="T7" fmla="*/ 22 h 48"/>
                <a:gd name="T8" fmla="*/ 24 w 47"/>
                <a:gd name="T9" fmla="*/ 31 h 48"/>
                <a:gd name="T10" fmla="*/ 33 w 47"/>
                <a:gd name="T11" fmla="*/ 31 h 48"/>
                <a:gd name="T12" fmla="*/ 24 w 47"/>
                <a:gd name="T13" fmla="*/ 38 h 48"/>
                <a:gd name="T14" fmla="*/ 12 w 47"/>
                <a:gd name="T15" fmla="*/ 25 h 48"/>
                <a:gd name="T16" fmla="*/ 24 w 47"/>
                <a:gd name="T17" fmla="*/ 10 h 48"/>
                <a:gd name="T18" fmla="*/ 33 w 47"/>
                <a:gd name="T19" fmla="*/ 18 h 48"/>
                <a:gd name="T20" fmla="*/ 44 w 47"/>
                <a:gd name="T21" fmla="*/ 13 h 48"/>
                <a:gd name="T22" fmla="*/ 24 w 47"/>
                <a:gd name="T23" fmla="*/ 0 h 48"/>
                <a:gd name="T24" fmla="*/ 0 w 47"/>
                <a:gd name="T25" fmla="*/ 24 h 48"/>
                <a:gd name="T26" fmla="*/ 24 w 47"/>
                <a:gd name="T2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8">
                  <a:moveTo>
                    <a:pt x="24" y="48"/>
                  </a:moveTo>
                  <a:cubicBezTo>
                    <a:pt x="31" y="48"/>
                    <a:pt x="38" y="45"/>
                    <a:pt x="42" y="39"/>
                  </a:cubicBezTo>
                  <a:cubicBezTo>
                    <a:pt x="46" y="34"/>
                    <a:pt x="46" y="28"/>
                    <a:pt x="47" y="22"/>
                  </a:cubicBezTo>
                  <a:cubicBezTo>
                    <a:pt x="24" y="22"/>
                    <a:pt x="24" y="22"/>
                    <a:pt x="24" y="22"/>
                  </a:cubicBezTo>
                  <a:cubicBezTo>
                    <a:pt x="24" y="31"/>
                    <a:pt x="24" y="31"/>
                    <a:pt x="24" y="31"/>
                  </a:cubicBezTo>
                  <a:cubicBezTo>
                    <a:pt x="33" y="31"/>
                    <a:pt x="33" y="31"/>
                    <a:pt x="33" y="31"/>
                  </a:cubicBezTo>
                  <a:cubicBezTo>
                    <a:pt x="33" y="36"/>
                    <a:pt x="29" y="38"/>
                    <a:pt x="24" y="38"/>
                  </a:cubicBezTo>
                  <a:cubicBezTo>
                    <a:pt x="16" y="38"/>
                    <a:pt x="12" y="31"/>
                    <a:pt x="12" y="25"/>
                  </a:cubicBezTo>
                  <a:cubicBezTo>
                    <a:pt x="12" y="18"/>
                    <a:pt x="16" y="10"/>
                    <a:pt x="24" y="10"/>
                  </a:cubicBezTo>
                  <a:cubicBezTo>
                    <a:pt x="28" y="10"/>
                    <a:pt x="32" y="13"/>
                    <a:pt x="33" y="18"/>
                  </a:cubicBezTo>
                  <a:cubicBezTo>
                    <a:pt x="44" y="13"/>
                    <a:pt x="44" y="13"/>
                    <a:pt x="44" y="13"/>
                  </a:cubicBezTo>
                  <a:cubicBezTo>
                    <a:pt x="40" y="5"/>
                    <a:pt x="33" y="0"/>
                    <a:pt x="24" y="0"/>
                  </a:cubicBezTo>
                  <a:cubicBezTo>
                    <a:pt x="10" y="0"/>
                    <a:pt x="0" y="10"/>
                    <a:pt x="0" y="24"/>
                  </a:cubicBezTo>
                  <a:cubicBezTo>
                    <a:pt x="0" y="38"/>
                    <a:pt x="10"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Rectangle 7"/>
            <p:cNvSpPr>
              <a:spLocks noChangeArrowheads="1"/>
            </p:cNvSpPr>
            <p:nvPr/>
          </p:nvSpPr>
          <p:spPr bwMode="auto">
            <a:xfrm>
              <a:off x="-1564000" y="3689350"/>
              <a:ext cx="44450" cy="168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8"/>
            <p:cNvSpPr>
              <a:spLocks noEditPoints="1"/>
            </p:cNvSpPr>
            <p:nvPr/>
          </p:nvSpPr>
          <p:spPr bwMode="auto">
            <a:xfrm>
              <a:off x="-1500500" y="3681413"/>
              <a:ext cx="185738" cy="184150"/>
            </a:xfrm>
            <a:custGeom>
              <a:avLst/>
              <a:gdLst>
                <a:gd name="T0" fmla="*/ 49 w 49"/>
                <a:gd name="T1" fmla="*/ 23 h 48"/>
                <a:gd name="T2" fmla="*/ 25 w 49"/>
                <a:gd name="T3" fmla="*/ 0 h 48"/>
                <a:gd name="T4" fmla="*/ 0 w 49"/>
                <a:gd name="T5" fmla="*/ 23 h 48"/>
                <a:gd name="T6" fmla="*/ 25 w 49"/>
                <a:gd name="T7" fmla="*/ 48 h 48"/>
                <a:gd name="T8" fmla="*/ 49 w 49"/>
                <a:gd name="T9" fmla="*/ 23 h 48"/>
                <a:gd name="T10" fmla="*/ 25 w 49"/>
                <a:gd name="T11" fmla="*/ 37 h 48"/>
                <a:gd name="T12" fmla="*/ 12 w 49"/>
                <a:gd name="T13" fmla="*/ 23 h 48"/>
                <a:gd name="T14" fmla="*/ 25 w 49"/>
                <a:gd name="T15" fmla="*/ 12 h 48"/>
                <a:gd name="T16" fmla="*/ 37 w 49"/>
                <a:gd name="T17" fmla="*/ 23 h 48"/>
                <a:gd name="T18" fmla="*/ 25 w 49"/>
                <a:gd name="T19"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8">
                  <a:moveTo>
                    <a:pt x="49" y="23"/>
                  </a:moveTo>
                  <a:cubicBezTo>
                    <a:pt x="49" y="10"/>
                    <a:pt x="37" y="0"/>
                    <a:pt x="25" y="0"/>
                  </a:cubicBezTo>
                  <a:cubicBezTo>
                    <a:pt x="12" y="0"/>
                    <a:pt x="0" y="10"/>
                    <a:pt x="0" y="23"/>
                  </a:cubicBezTo>
                  <a:cubicBezTo>
                    <a:pt x="0" y="38"/>
                    <a:pt x="10" y="48"/>
                    <a:pt x="25" y="48"/>
                  </a:cubicBezTo>
                  <a:cubicBezTo>
                    <a:pt x="39" y="48"/>
                    <a:pt x="49" y="38"/>
                    <a:pt x="49" y="23"/>
                  </a:cubicBezTo>
                  <a:moveTo>
                    <a:pt x="25" y="37"/>
                  </a:moveTo>
                  <a:cubicBezTo>
                    <a:pt x="18" y="37"/>
                    <a:pt x="12" y="31"/>
                    <a:pt x="12" y="23"/>
                  </a:cubicBezTo>
                  <a:cubicBezTo>
                    <a:pt x="12" y="17"/>
                    <a:pt x="18" y="12"/>
                    <a:pt x="25" y="12"/>
                  </a:cubicBezTo>
                  <a:cubicBezTo>
                    <a:pt x="31" y="12"/>
                    <a:pt x="37" y="17"/>
                    <a:pt x="37" y="23"/>
                  </a:cubicBezTo>
                  <a:cubicBezTo>
                    <a:pt x="37" y="31"/>
                    <a:pt x="31" y="37"/>
                    <a:pt x="25"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 name="Freeform 9"/>
            <p:cNvSpPr>
              <a:spLocks/>
            </p:cNvSpPr>
            <p:nvPr/>
          </p:nvSpPr>
          <p:spPr bwMode="auto">
            <a:xfrm>
              <a:off x="-1295713" y="3689350"/>
              <a:ext cx="171450" cy="168275"/>
            </a:xfrm>
            <a:custGeom>
              <a:avLst/>
              <a:gdLst>
                <a:gd name="T0" fmla="*/ 29 w 108"/>
                <a:gd name="T1" fmla="*/ 41 h 106"/>
                <a:gd name="T2" fmla="*/ 29 w 108"/>
                <a:gd name="T3" fmla="*/ 41 h 106"/>
                <a:gd name="T4" fmla="*/ 79 w 108"/>
                <a:gd name="T5" fmla="*/ 106 h 106"/>
                <a:gd name="T6" fmla="*/ 108 w 108"/>
                <a:gd name="T7" fmla="*/ 106 h 106"/>
                <a:gd name="T8" fmla="*/ 108 w 108"/>
                <a:gd name="T9" fmla="*/ 0 h 106"/>
                <a:gd name="T10" fmla="*/ 79 w 108"/>
                <a:gd name="T11" fmla="*/ 0 h 106"/>
                <a:gd name="T12" fmla="*/ 79 w 108"/>
                <a:gd name="T13" fmla="*/ 65 h 106"/>
                <a:gd name="T14" fmla="*/ 79 w 108"/>
                <a:gd name="T15" fmla="*/ 65 h 106"/>
                <a:gd name="T16" fmla="*/ 29 w 108"/>
                <a:gd name="T17" fmla="*/ 0 h 106"/>
                <a:gd name="T18" fmla="*/ 0 w 108"/>
                <a:gd name="T19" fmla="*/ 0 h 106"/>
                <a:gd name="T20" fmla="*/ 0 w 108"/>
                <a:gd name="T21" fmla="*/ 106 h 106"/>
                <a:gd name="T22" fmla="*/ 29 w 108"/>
                <a:gd name="T23" fmla="*/ 106 h 106"/>
                <a:gd name="T24" fmla="*/ 29 w 108"/>
                <a:gd name="T25" fmla="*/ 4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6">
                  <a:moveTo>
                    <a:pt x="29" y="41"/>
                  </a:moveTo>
                  <a:lnTo>
                    <a:pt x="29" y="41"/>
                  </a:lnTo>
                  <a:lnTo>
                    <a:pt x="79" y="106"/>
                  </a:lnTo>
                  <a:lnTo>
                    <a:pt x="108" y="106"/>
                  </a:lnTo>
                  <a:lnTo>
                    <a:pt x="108" y="0"/>
                  </a:lnTo>
                  <a:lnTo>
                    <a:pt x="79" y="0"/>
                  </a:lnTo>
                  <a:lnTo>
                    <a:pt x="79" y="65"/>
                  </a:lnTo>
                  <a:lnTo>
                    <a:pt x="79" y="65"/>
                  </a:lnTo>
                  <a:lnTo>
                    <a:pt x="29" y="0"/>
                  </a:lnTo>
                  <a:lnTo>
                    <a:pt x="0" y="0"/>
                  </a:lnTo>
                  <a:lnTo>
                    <a:pt x="0" y="106"/>
                  </a:lnTo>
                  <a:lnTo>
                    <a:pt x="29" y="106"/>
                  </a:lnTo>
                  <a:lnTo>
                    <a:pt x="2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 name="Freeform 10"/>
            <p:cNvSpPr>
              <a:spLocks noEditPoints="1"/>
            </p:cNvSpPr>
            <p:nvPr/>
          </p:nvSpPr>
          <p:spPr bwMode="auto">
            <a:xfrm>
              <a:off x="-2022788" y="3903663"/>
              <a:ext cx="147638" cy="168275"/>
            </a:xfrm>
            <a:custGeom>
              <a:avLst/>
              <a:gdLst>
                <a:gd name="T0" fmla="*/ 17 w 39"/>
                <a:gd name="T1" fmla="*/ 0 h 44"/>
                <a:gd name="T2" fmla="*/ 0 w 39"/>
                <a:gd name="T3" fmla="*/ 0 h 44"/>
                <a:gd name="T4" fmla="*/ 0 w 39"/>
                <a:gd name="T5" fmla="*/ 44 h 44"/>
                <a:gd name="T6" fmla="*/ 17 w 39"/>
                <a:gd name="T7" fmla="*/ 44 h 44"/>
                <a:gd name="T8" fmla="*/ 39 w 39"/>
                <a:gd name="T9" fmla="*/ 22 h 44"/>
                <a:gd name="T10" fmla="*/ 17 w 39"/>
                <a:gd name="T11" fmla="*/ 0 h 44"/>
                <a:gd name="T12" fmla="*/ 15 w 39"/>
                <a:gd name="T13" fmla="*/ 35 h 44"/>
                <a:gd name="T14" fmla="*/ 12 w 39"/>
                <a:gd name="T15" fmla="*/ 35 h 44"/>
                <a:gd name="T16" fmla="*/ 12 w 39"/>
                <a:gd name="T17" fmla="*/ 10 h 44"/>
                <a:gd name="T18" fmla="*/ 15 w 39"/>
                <a:gd name="T19" fmla="*/ 10 h 44"/>
                <a:gd name="T20" fmla="*/ 27 w 39"/>
                <a:gd name="T21" fmla="*/ 22 h 44"/>
                <a:gd name="T22" fmla="*/ 15 w 39"/>
                <a:gd name="T23"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44">
                  <a:moveTo>
                    <a:pt x="17" y="0"/>
                  </a:moveTo>
                  <a:cubicBezTo>
                    <a:pt x="0" y="0"/>
                    <a:pt x="0" y="0"/>
                    <a:pt x="0" y="0"/>
                  </a:cubicBezTo>
                  <a:cubicBezTo>
                    <a:pt x="0" y="44"/>
                    <a:pt x="0" y="44"/>
                    <a:pt x="0" y="44"/>
                  </a:cubicBezTo>
                  <a:cubicBezTo>
                    <a:pt x="17" y="44"/>
                    <a:pt x="17" y="44"/>
                    <a:pt x="17" y="44"/>
                  </a:cubicBezTo>
                  <a:cubicBezTo>
                    <a:pt x="29" y="44"/>
                    <a:pt x="39" y="35"/>
                    <a:pt x="39" y="22"/>
                  </a:cubicBezTo>
                  <a:cubicBezTo>
                    <a:pt x="39" y="10"/>
                    <a:pt x="29" y="0"/>
                    <a:pt x="17" y="0"/>
                  </a:cubicBezTo>
                  <a:moveTo>
                    <a:pt x="15" y="35"/>
                  </a:moveTo>
                  <a:cubicBezTo>
                    <a:pt x="12" y="35"/>
                    <a:pt x="12" y="35"/>
                    <a:pt x="12" y="35"/>
                  </a:cubicBezTo>
                  <a:cubicBezTo>
                    <a:pt x="12" y="10"/>
                    <a:pt x="12" y="10"/>
                    <a:pt x="12" y="10"/>
                  </a:cubicBezTo>
                  <a:cubicBezTo>
                    <a:pt x="15" y="10"/>
                    <a:pt x="15" y="10"/>
                    <a:pt x="15" y="10"/>
                  </a:cubicBezTo>
                  <a:cubicBezTo>
                    <a:pt x="22" y="10"/>
                    <a:pt x="27" y="14"/>
                    <a:pt x="27" y="22"/>
                  </a:cubicBezTo>
                  <a:cubicBezTo>
                    <a:pt x="27" y="31"/>
                    <a:pt x="22" y="35"/>
                    <a:pt x="15" y="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4" name="Freeform 11"/>
            <p:cNvSpPr>
              <a:spLocks noEditPoints="1"/>
            </p:cNvSpPr>
            <p:nvPr/>
          </p:nvSpPr>
          <p:spPr bwMode="auto">
            <a:xfrm>
              <a:off x="-1878325" y="3903663"/>
              <a:ext cx="173038" cy="168275"/>
            </a:xfrm>
            <a:custGeom>
              <a:avLst/>
              <a:gdLst>
                <a:gd name="T0" fmla="*/ 40 w 109"/>
                <a:gd name="T1" fmla="*/ 0 h 106"/>
                <a:gd name="T2" fmla="*/ 0 w 109"/>
                <a:gd name="T3" fmla="*/ 106 h 106"/>
                <a:gd name="T4" fmla="*/ 28 w 109"/>
                <a:gd name="T5" fmla="*/ 106 h 106"/>
                <a:gd name="T6" fmla="*/ 35 w 109"/>
                <a:gd name="T7" fmla="*/ 89 h 106"/>
                <a:gd name="T8" fmla="*/ 74 w 109"/>
                <a:gd name="T9" fmla="*/ 89 h 106"/>
                <a:gd name="T10" fmla="*/ 81 w 109"/>
                <a:gd name="T11" fmla="*/ 106 h 106"/>
                <a:gd name="T12" fmla="*/ 109 w 109"/>
                <a:gd name="T13" fmla="*/ 106 h 106"/>
                <a:gd name="T14" fmla="*/ 69 w 109"/>
                <a:gd name="T15" fmla="*/ 0 h 106"/>
                <a:gd name="T16" fmla="*/ 40 w 109"/>
                <a:gd name="T17" fmla="*/ 0 h 106"/>
                <a:gd name="T18" fmla="*/ 43 w 109"/>
                <a:gd name="T19" fmla="*/ 67 h 106"/>
                <a:gd name="T20" fmla="*/ 55 w 109"/>
                <a:gd name="T21" fmla="*/ 34 h 106"/>
                <a:gd name="T22" fmla="*/ 55 w 109"/>
                <a:gd name="T23" fmla="*/ 34 h 106"/>
                <a:gd name="T24" fmla="*/ 67 w 109"/>
                <a:gd name="T25" fmla="*/ 67 h 106"/>
                <a:gd name="T26" fmla="*/ 43 w 109"/>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06">
                  <a:moveTo>
                    <a:pt x="40" y="0"/>
                  </a:moveTo>
                  <a:lnTo>
                    <a:pt x="0" y="106"/>
                  </a:lnTo>
                  <a:lnTo>
                    <a:pt x="28" y="106"/>
                  </a:lnTo>
                  <a:lnTo>
                    <a:pt x="35" y="89"/>
                  </a:lnTo>
                  <a:lnTo>
                    <a:pt x="74" y="89"/>
                  </a:lnTo>
                  <a:lnTo>
                    <a:pt x="81" y="106"/>
                  </a:lnTo>
                  <a:lnTo>
                    <a:pt x="109" y="106"/>
                  </a:lnTo>
                  <a:lnTo>
                    <a:pt x="69" y="0"/>
                  </a:lnTo>
                  <a:lnTo>
                    <a:pt x="40" y="0"/>
                  </a:lnTo>
                  <a:close/>
                  <a:moveTo>
                    <a:pt x="43" y="67"/>
                  </a:moveTo>
                  <a:lnTo>
                    <a:pt x="55" y="34"/>
                  </a:lnTo>
                  <a:lnTo>
                    <a:pt x="55" y="34"/>
                  </a:lnTo>
                  <a:lnTo>
                    <a:pt x="67" y="67"/>
                  </a:lnTo>
                  <a:lnTo>
                    <a:pt x="4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 name="Freeform 12"/>
            <p:cNvSpPr>
              <a:spLocks/>
            </p:cNvSpPr>
            <p:nvPr/>
          </p:nvSpPr>
          <p:spPr bwMode="auto">
            <a:xfrm>
              <a:off x="-1692588" y="3903663"/>
              <a:ext cx="98425" cy="168275"/>
            </a:xfrm>
            <a:custGeom>
              <a:avLst/>
              <a:gdLst>
                <a:gd name="T0" fmla="*/ 28 w 62"/>
                <a:gd name="T1" fmla="*/ 0 h 106"/>
                <a:gd name="T2" fmla="*/ 0 w 62"/>
                <a:gd name="T3" fmla="*/ 0 h 106"/>
                <a:gd name="T4" fmla="*/ 0 w 62"/>
                <a:gd name="T5" fmla="*/ 106 h 106"/>
                <a:gd name="T6" fmla="*/ 62 w 62"/>
                <a:gd name="T7" fmla="*/ 106 h 106"/>
                <a:gd name="T8" fmla="*/ 62 w 62"/>
                <a:gd name="T9" fmla="*/ 84 h 106"/>
                <a:gd name="T10" fmla="*/ 28 w 62"/>
                <a:gd name="T11" fmla="*/ 84 h 106"/>
                <a:gd name="T12" fmla="*/ 28 w 62"/>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62" h="106">
                  <a:moveTo>
                    <a:pt x="28" y="0"/>
                  </a:moveTo>
                  <a:lnTo>
                    <a:pt x="0" y="0"/>
                  </a:lnTo>
                  <a:lnTo>
                    <a:pt x="0" y="106"/>
                  </a:lnTo>
                  <a:lnTo>
                    <a:pt x="62" y="106"/>
                  </a:lnTo>
                  <a:lnTo>
                    <a:pt x="62" y="84"/>
                  </a:lnTo>
                  <a:lnTo>
                    <a:pt x="28" y="84"/>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 name="Freeform 13"/>
            <p:cNvSpPr>
              <a:spLocks noEditPoints="1"/>
            </p:cNvSpPr>
            <p:nvPr/>
          </p:nvSpPr>
          <p:spPr bwMode="auto">
            <a:xfrm>
              <a:off x="-1586225" y="3903663"/>
              <a:ext cx="173038" cy="168275"/>
            </a:xfrm>
            <a:custGeom>
              <a:avLst/>
              <a:gdLst>
                <a:gd name="T0" fmla="*/ 40 w 109"/>
                <a:gd name="T1" fmla="*/ 0 h 106"/>
                <a:gd name="T2" fmla="*/ 0 w 109"/>
                <a:gd name="T3" fmla="*/ 106 h 106"/>
                <a:gd name="T4" fmla="*/ 28 w 109"/>
                <a:gd name="T5" fmla="*/ 106 h 106"/>
                <a:gd name="T6" fmla="*/ 35 w 109"/>
                <a:gd name="T7" fmla="*/ 89 h 106"/>
                <a:gd name="T8" fmla="*/ 74 w 109"/>
                <a:gd name="T9" fmla="*/ 89 h 106"/>
                <a:gd name="T10" fmla="*/ 81 w 109"/>
                <a:gd name="T11" fmla="*/ 106 h 106"/>
                <a:gd name="T12" fmla="*/ 109 w 109"/>
                <a:gd name="T13" fmla="*/ 106 h 106"/>
                <a:gd name="T14" fmla="*/ 71 w 109"/>
                <a:gd name="T15" fmla="*/ 0 h 106"/>
                <a:gd name="T16" fmla="*/ 40 w 109"/>
                <a:gd name="T17" fmla="*/ 0 h 106"/>
                <a:gd name="T18" fmla="*/ 42 w 109"/>
                <a:gd name="T19" fmla="*/ 67 h 106"/>
                <a:gd name="T20" fmla="*/ 54 w 109"/>
                <a:gd name="T21" fmla="*/ 34 h 106"/>
                <a:gd name="T22" fmla="*/ 54 w 109"/>
                <a:gd name="T23" fmla="*/ 34 h 106"/>
                <a:gd name="T24" fmla="*/ 66 w 109"/>
                <a:gd name="T25" fmla="*/ 67 h 106"/>
                <a:gd name="T26" fmla="*/ 42 w 109"/>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06">
                  <a:moveTo>
                    <a:pt x="40" y="0"/>
                  </a:moveTo>
                  <a:lnTo>
                    <a:pt x="0" y="106"/>
                  </a:lnTo>
                  <a:lnTo>
                    <a:pt x="28" y="106"/>
                  </a:lnTo>
                  <a:lnTo>
                    <a:pt x="35" y="89"/>
                  </a:lnTo>
                  <a:lnTo>
                    <a:pt x="74" y="89"/>
                  </a:lnTo>
                  <a:lnTo>
                    <a:pt x="81" y="106"/>
                  </a:lnTo>
                  <a:lnTo>
                    <a:pt x="109" y="106"/>
                  </a:lnTo>
                  <a:lnTo>
                    <a:pt x="71" y="0"/>
                  </a:lnTo>
                  <a:lnTo>
                    <a:pt x="40" y="0"/>
                  </a:lnTo>
                  <a:close/>
                  <a:moveTo>
                    <a:pt x="42" y="67"/>
                  </a:moveTo>
                  <a:lnTo>
                    <a:pt x="54" y="34"/>
                  </a:lnTo>
                  <a:lnTo>
                    <a:pt x="54" y="34"/>
                  </a:lnTo>
                  <a:lnTo>
                    <a:pt x="66" y="67"/>
                  </a:lnTo>
                  <a:lnTo>
                    <a:pt x="42"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 name="Freeform 14"/>
            <p:cNvSpPr>
              <a:spLocks noEditPoints="1"/>
            </p:cNvSpPr>
            <p:nvPr/>
          </p:nvSpPr>
          <p:spPr bwMode="auto">
            <a:xfrm>
              <a:off x="-1402075" y="3903663"/>
              <a:ext cx="141288" cy="168275"/>
            </a:xfrm>
            <a:custGeom>
              <a:avLst/>
              <a:gdLst>
                <a:gd name="T0" fmla="*/ 32 w 37"/>
                <a:gd name="T1" fmla="*/ 14 h 44"/>
                <a:gd name="T2" fmla="*/ 17 w 37"/>
                <a:gd name="T3" fmla="*/ 0 h 44"/>
                <a:gd name="T4" fmla="*/ 0 w 37"/>
                <a:gd name="T5" fmla="*/ 0 h 44"/>
                <a:gd name="T6" fmla="*/ 0 w 37"/>
                <a:gd name="T7" fmla="*/ 44 h 44"/>
                <a:gd name="T8" fmla="*/ 11 w 37"/>
                <a:gd name="T9" fmla="*/ 44 h 44"/>
                <a:gd name="T10" fmla="*/ 11 w 37"/>
                <a:gd name="T11" fmla="*/ 27 h 44"/>
                <a:gd name="T12" fmla="*/ 11 w 37"/>
                <a:gd name="T13" fmla="*/ 27 h 44"/>
                <a:gd name="T14" fmla="*/ 22 w 37"/>
                <a:gd name="T15" fmla="*/ 44 h 44"/>
                <a:gd name="T16" fmla="*/ 37 w 37"/>
                <a:gd name="T17" fmla="*/ 44 h 44"/>
                <a:gd name="T18" fmla="*/ 23 w 37"/>
                <a:gd name="T19" fmla="*/ 26 h 44"/>
                <a:gd name="T20" fmla="*/ 32 w 37"/>
                <a:gd name="T21" fmla="*/ 14 h 44"/>
                <a:gd name="T22" fmla="*/ 12 w 37"/>
                <a:gd name="T23" fmla="*/ 20 h 44"/>
                <a:gd name="T24" fmla="*/ 11 w 37"/>
                <a:gd name="T25" fmla="*/ 20 h 44"/>
                <a:gd name="T26" fmla="*/ 11 w 37"/>
                <a:gd name="T27" fmla="*/ 9 h 44"/>
                <a:gd name="T28" fmla="*/ 12 w 37"/>
                <a:gd name="T29" fmla="*/ 9 h 44"/>
                <a:gd name="T30" fmla="*/ 20 w 37"/>
                <a:gd name="T31" fmla="*/ 14 h 44"/>
                <a:gd name="T32" fmla="*/ 12 w 37"/>
                <a:gd name="T33"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4">
                  <a:moveTo>
                    <a:pt x="32" y="14"/>
                  </a:moveTo>
                  <a:cubicBezTo>
                    <a:pt x="32" y="4"/>
                    <a:pt x="26" y="0"/>
                    <a:pt x="17" y="0"/>
                  </a:cubicBezTo>
                  <a:cubicBezTo>
                    <a:pt x="0" y="0"/>
                    <a:pt x="0" y="0"/>
                    <a:pt x="0" y="0"/>
                  </a:cubicBezTo>
                  <a:cubicBezTo>
                    <a:pt x="0" y="44"/>
                    <a:pt x="0" y="44"/>
                    <a:pt x="0" y="44"/>
                  </a:cubicBezTo>
                  <a:cubicBezTo>
                    <a:pt x="11" y="44"/>
                    <a:pt x="11" y="44"/>
                    <a:pt x="11" y="44"/>
                  </a:cubicBezTo>
                  <a:cubicBezTo>
                    <a:pt x="11" y="27"/>
                    <a:pt x="11" y="27"/>
                    <a:pt x="11" y="27"/>
                  </a:cubicBezTo>
                  <a:cubicBezTo>
                    <a:pt x="11" y="27"/>
                    <a:pt x="11" y="27"/>
                    <a:pt x="11" y="27"/>
                  </a:cubicBezTo>
                  <a:cubicBezTo>
                    <a:pt x="22" y="44"/>
                    <a:pt x="22" y="44"/>
                    <a:pt x="22" y="44"/>
                  </a:cubicBezTo>
                  <a:cubicBezTo>
                    <a:pt x="37" y="44"/>
                    <a:pt x="37" y="44"/>
                    <a:pt x="37" y="44"/>
                  </a:cubicBezTo>
                  <a:cubicBezTo>
                    <a:pt x="23" y="26"/>
                    <a:pt x="23" y="26"/>
                    <a:pt x="23" y="26"/>
                  </a:cubicBezTo>
                  <a:cubicBezTo>
                    <a:pt x="29" y="25"/>
                    <a:pt x="32" y="20"/>
                    <a:pt x="32" y="14"/>
                  </a:cubicBezTo>
                  <a:moveTo>
                    <a:pt x="12" y="20"/>
                  </a:moveTo>
                  <a:cubicBezTo>
                    <a:pt x="11" y="20"/>
                    <a:pt x="11" y="20"/>
                    <a:pt x="11" y="20"/>
                  </a:cubicBezTo>
                  <a:cubicBezTo>
                    <a:pt x="11" y="9"/>
                    <a:pt x="11" y="9"/>
                    <a:pt x="11" y="9"/>
                  </a:cubicBezTo>
                  <a:cubicBezTo>
                    <a:pt x="12" y="9"/>
                    <a:pt x="12" y="9"/>
                    <a:pt x="12" y="9"/>
                  </a:cubicBezTo>
                  <a:cubicBezTo>
                    <a:pt x="16" y="9"/>
                    <a:pt x="20" y="10"/>
                    <a:pt x="20" y="14"/>
                  </a:cubicBezTo>
                  <a:cubicBezTo>
                    <a:pt x="20" y="19"/>
                    <a:pt x="16" y="20"/>
                    <a:pt x="12"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 name="Freeform 15"/>
            <p:cNvSpPr>
              <a:spLocks/>
            </p:cNvSpPr>
            <p:nvPr/>
          </p:nvSpPr>
          <p:spPr bwMode="auto">
            <a:xfrm>
              <a:off x="-1249675" y="3903663"/>
              <a:ext cx="166688" cy="168275"/>
            </a:xfrm>
            <a:custGeom>
              <a:avLst/>
              <a:gdLst>
                <a:gd name="T0" fmla="*/ 76 w 105"/>
                <a:gd name="T1" fmla="*/ 65 h 106"/>
                <a:gd name="T2" fmla="*/ 76 w 105"/>
                <a:gd name="T3" fmla="*/ 65 h 106"/>
                <a:gd name="T4" fmla="*/ 26 w 105"/>
                <a:gd name="T5" fmla="*/ 0 h 106"/>
                <a:gd name="T6" fmla="*/ 0 w 105"/>
                <a:gd name="T7" fmla="*/ 0 h 106"/>
                <a:gd name="T8" fmla="*/ 0 w 105"/>
                <a:gd name="T9" fmla="*/ 106 h 106"/>
                <a:gd name="T10" fmla="*/ 26 w 105"/>
                <a:gd name="T11" fmla="*/ 106 h 106"/>
                <a:gd name="T12" fmla="*/ 26 w 105"/>
                <a:gd name="T13" fmla="*/ 41 h 106"/>
                <a:gd name="T14" fmla="*/ 26 w 105"/>
                <a:gd name="T15" fmla="*/ 41 h 106"/>
                <a:gd name="T16" fmla="*/ 76 w 105"/>
                <a:gd name="T17" fmla="*/ 106 h 106"/>
                <a:gd name="T18" fmla="*/ 105 w 105"/>
                <a:gd name="T19" fmla="*/ 106 h 106"/>
                <a:gd name="T20" fmla="*/ 105 w 105"/>
                <a:gd name="T21" fmla="*/ 0 h 106"/>
                <a:gd name="T22" fmla="*/ 76 w 105"/>
                <a:gd name="T23" fmla="*/ 0 h 106"/>
                <a:gd name="T24" fmla="*/ 76 w 105"/>
                <a:gd name="T25" fmla="*/ 6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106">
                  <a:moveTo>
                    <a:pt x="76" y="65"/>
                  </a:moveTo>
                  <a:lnTo>
                    <a:pt x="76" y="65"/>
                  </a:lnTo>
                  <a:lnTo>
                    <a:pt x="26" y="0"/>
                  </a:lnTo>
                  <a:lnTo>
                    <a:pt x="0" y="0"/>
                  </a:lnTo>
                  <a:lnTo>
                    <a:pt x="0" y="106"/>
                  </a:lnTo>
                  <a:lnTo>
                    <a:pt x="26" y="106"/>
                  </a:lnTo>
                  <a:lnTo>
                    <a:pt x="26" y="41"/>
                  </a:lnTo>
                  <a:lnTo>
                    <a:pt x="26" y="41"/>
                  </a:lnTo>
                  <a:lnTo>
                    <a:pt x="76" y="106"/>
                  </a:lnTo>
                  <a:lnTo>
                    <a:pt x="105" y="106"/>
                  </a:lnTo>
                  <a:lnTo>
                    <a:pt x="105" y="0"/>
                  </a:lnTo>
                  <a:lnTo>
                    <a:pt x="76" y="0"/>
                  </a:lnTo>
                  <a:lnTo>
                    <a:pt x="76"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9" name="Freeform 16"/>
            <p:cNvSpPr>
              <a:spLocks noEditPoints="1"/>
            </p:cNvSpPr>
            <p:nvPr/>
          </p:nvSpPr>
          <p:spPr bwMode="auto">
            <a:xfrm>
              <a:off x="-1075050" y="3903663"/>
              <a:ext cx="177800" cy="168275"/>
            </a:xfrm>
            <a:custGeom>
              <a:avLst/>
              <a:gdLst>
                <a:gd name="T0" fmla="*/ 71 w 112"/>
                <a:gd name="T1" fmla="*/ 0 h 106"/>
                <a:gd name="T2" fmla="*/ 43 w 112"/>
                <a:gd name="T3" fmla="*/ 0 h 106"/>
                <a:gd name="T4" fmla="*/ 0 w 112"/>
                <a:gd name="T5" fmla="*/ 106 h 106"/>
                <a:gd name="T6" fmla="*/ 31 w 112"/>
                <a:gd name="T7" fmla="*/ 106 h 106"/>
                <a:gd name="T8" fmla="*/ 38 w 112"/>
                <a:gd name="T9" fmla="*/ 89 h 106"/>
                <a:gd name="T10" fmla="*/ 76 w 112"/>
                <a:gd name="T11" fmla="*/ 89 h 106"/>
                <a:gd name="T12" fmla="*/ 83 w 112"/>
                <a:gd name="T13" fmla="*/ 106 h 106"/>
                <a:gd name="T14" fmla="*/ 112 w 112"/>
                <a:gd name="T15" fmla="*/ 106 h 106"/>
                <a:gd name="T16" fmla="*/ 71 w 112"/>
                <a:gd name="T17" fmla="*/ 0 h 106"/>
                <a:gd name="T18" fmla="*/ 45 w 112"/>
                <a:gd name="T19" fmla="*/ 67 h 106"/>
                <a:gd name="T20" fmla="*/ 57 w 112"/>
                <a:gd name="T21" fmla="*/ 34 h 106"/>
                <a:gd name="T22" fmla="*/ 57 w 112"/>
                <a:gd name="T23" fmla="*/ 34 h 106"/>
                <a:gd name="T24" fmla="*/ 69 w 112"/>
                <a:gd name="T25" fmla="*/ 67 h 106"/>
                <a:gd name="T26" fmla="*/ 45 w 112"/>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06">
                  <a:moveTo>
                    <a:pt x="71" y="0"/>
                  </a:moveTo>
                  <a:lnTo>
                    <a:pt x="43" y="0"/>
                  </a:lnTo>
                  <a:lnTo>
                    <a:pt x="0" y="106"/>
                  </a:lnTo>
                  <a:lnTo>
                    <a:pt x="31" y="106"/>
                  </a:lnTo>
                  <a:lnTo>
                    <a:pt x="38" y="89"/>
                  </a:lnTo>
                  <a:lnTo>
                    <a:pt x="76" y="89"/>
                  </a:lnTo>
                  <a:lnTo>
                    <a:pt x="83" y="106"/>
                  </a:lnTo>
                  <a:lnTo>
                    <a:pt x="112" y="106"/>
                  </a:lnTo>
                  <a:lnTo>
                    <a:pt x="71" y="0"/>
                  </a:lnTo>
                  <a:close/>
                  <a:moveTo>
                    <a:pt x="45" y="67"/>
                  </a:moveTo>
                  <a:lnTo>
                    <a:pt x="57" y="34"/>
                  </a:lnTo>
                  <a:lnTo>
                    <a:pt x="57" y="34"/>
                  </a:lnTo>
                  <a:lnTo>
                    <a:pt x="69" y="67"/>
                  </a:lnTo>
                  <a:lnTo>
                    <a:pt x="45"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0" name="Freeform 17"/>
            <p:cNvSpPr>
              <a:spLocks/>
            </p:cNvSpPr>
            <p:nvPr/>
          </p:nvSpPr>
          <p:spPr bwMode="auto">
            <a:xfrm>
              <a:off x="-2576825" y="3432175"/>
              <a:ext cx="587375" cy="639763"/>
            </a:xfrm>
            <a:custGeom>
              <a:avLst/>
              <a:gdLst>
                <a:gd name="T0" fmla="*/ 155 w 155"/>
                <a:gd name="T1" fmla="*/ 46 h 167"/>
                <a:gd name="T2" fmla="*/ 139 w 155"/>
                <a:gd name="T3" fmla="*/ 16 h 167"/>
                <a:gd name="T4" fmla="*/ 139 w 155"/>
                <a:gd name="T5" fmla="*/ 0 h 167"/>
                <a:gd name="T6" fmla="*/ 125 w 155"/>
                <a:gd name="T7" fmla="*/ 8 h 167"/>
                <a:gd name="T8" fmla="*/ 116 w 155"/>
                <a:gd name="T9" fmla="*/ 8 h 167"/>
                <a:gd name="T10" fmla="*/ 73 w 155"/>
                <a:gd name="T11" fmla="*/ 33 h 167"/>
                <a:gd name="T12" fmla="*/ 73 w 155"/>
                <a:gd name="T13" fmla="*/ 33 h 167"/>
                <a:gd name="T14" fmla="*/ 65 w 155"/>
                <a:gd name="T15" fmla="*/ 49 h 167"/>
                <a:gd name="T16" fmla="*/ 26 w 155"/>
                <a:gd name="T17" fmla="*/ 51 h 167"/>
                <a:gd name="T18" fmla="*/ 0 w 155"/>
                <a:gd name="T19" fmla="*/ 77 h 167"/>
                <a:gd name="T20" fmla="*/ 0 w 155"/>
                <a:gd name="T21" fmla="*/ 167 h 167"/>
                <a:gd name="T22" fmla="*/ 16 w 155"/>
                <a:gd name="T23" fmla="*/ 167 h 167"/>
                <a:gd name="T24" fmla="*/ 28 w 155"/>
                <a:gd name="T25" fmla="*/ 117 h 167"/>
                <a:gd name="T26" fmla="*/ 59 w 155"/>
                <a:gd name="T27" fmla="*/ 118 h 167"/>
                <a:gd name="T28" fmla="*/ 92 w 155"/>
                <a:gd name="T29" fmla="*/ 116 h 167"/>
                <a:gd name="T30" fmla="*/ 98 w 155"/>
                <a:gd name="T31" fmla="*/ 167 h 167"/>
                <a:gd name="T32" fmla="*/ 114 w 155"/>
                <a:gd name="T33" fmla="*/ 167 h 167"/>
                <a:gd name="T34" fmla="*/ 131 w 155"/>
                <a:gd name="T35" fmla="*/ 53 h 167"/>
                <a:gd name="T36" fmla="*/ 147 w 155"/>
                <a:gd name="T37" fmla="*/ 56 h 167"/>
                <a:gd name="T38" fmla="*/ 155 w 155"/>
                <a:gd name="T39" fmla="*/ 4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167">
                  <a:moveTo>
                    <a:pt x="155" y="46"/>
                  </a:moveTo>
                  <a:cubicBezTo>
                    <a:pt x="139" y="16"/>
                    <a:pt x="139" y="16"/>
                    <a:pt x="139" y="16"/>
                  </a:cubicBezTo>
                  <a:cubicBezTo>
                    <a:pt x="139" y="0"/>
                    <a:pt x="139" y="0"/>
                    <a:pt x="139" y="0"/>
                  </a:cubicBezTo>
                  <a:cubicBezTo>
                    <a:pt x="125" y="8"/>
                    <a:pt x="125" y="8"/>
                    <a:pt x="125" y="8"/>
                  </a:cubicBezTo>
                  <a:cubicBezTo>
                    <a:pt x="122" y="8"/>
                    <a:pt x="119" y="8"/>
                    <a:pt x="116" y="8"/>
                  </a:cubicBezTo>
                  <a:cubicBezTo>
                    <a:pt x="98" y="8"/>
                    <a:pt x="82" y="18"/>
                    <a:pt x="73" y="33"/>
                  </a:cubicBezTo>
                  <a:cubicBezTo>
                    <a:pt x="73" y="33"/>
                    <a:pt x="73" y="33"/>
                    <a:pt x="73" y="33"/>
                  </a:cubicBezTo>
                  <a:cubicBezTo>
                    <a:pt x="65" y="49"/>
                    <a:pt x="65" y="49"/>
                    <a:pt x="65" y="49"/>
                  </a:cubicBezTo>
                  <a:cubicBezTo>
                    <a:pt x="26" y="51"/>
                    <a:pt x="26" y="51"/>
                    <a:pt x="26" y="51"/>
                  </a:cubicBezTo>
                  <a:cubicBezTo>
                    <a:pt x="12" y="51"/>
                    <a:pt x="0" y="63"/>
                    <a:pt x="0" y="77"/>
                  </a:cubicBezTo>
                  <a:cubicBezTo>
                    <a:pt x="0" y="167"/>
                    <a:pt x="0" y="167"/>
                    <a:pt x="0" y="167"/>
                  </a:cubicBezTo>
                  <a:cubicBezTo>
                    <a:pt x="16" y="167"/>
                    <a:pt x="16" y="167"/>
                    <a:pt x="16" y="167"/>
                  </a:cubicBezTo>
                  <a:cubicBezTo>
                    <a:pt x="16" y="134"/>
                    <a:pt x="28" y="117"/>
                    <a:pt x="28" y="117"/>
                  </a:cubicBezTo>
                  <a:cubicBezTo>
                    <a:pt x="38" y="118"/>
                    <a:pt x="48" y="118"/>
                    <a:pt x="59" y="118"/>
                  </a:cubicBezTo>
                  <a:cubicBezTo>
                    <a:pt x="70" y="118"/>
                    <a:pt x="81" y="118"/>
                    <a:pt x="92" y="116"/>
                  </a:cubicBezTo>
                  <a:cubicBezTo>
                    <a:pt x="98" y="167"/>
                    <a:pt x="98" y="167"/>
                    <a:pt x="98" y="167"/>
                  </a:cubicBezTo>
                  <a:cubicBezTo>
                    <a:pt x="114" y="167"/>
                    <a:pt x="114" y="167"/>
                    <a:pt x="114" y="167"/>
                  </a:cubicBezTo>
                  <a:cubicBezTo>
                    <a:pt x="114" y="80"/>
                    <a:pt x="131" y="53"/>
                    <a:pt x="131" y="53"/>
                  </a:cubicBezTo>
                  <a:cubicBezTo>
                    <a:pt x="147" y="56"/>
                    <a:pt x="147" y="56"/>
                    <a:pt x="147" y="56"/>
                  </a:cubicBezTo>
                  <a:cubicBezTo>
                    <a:pt x="150" y="54"/>
                    <a:pt x="153" y="50"/>
                    <a:pt x="155" y="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1" name="Freeform 18"/>
            <p:cNvSpPr>
              <a:spLocks noEditPoints="1"/>
            </p:cNvSpPr>
            <p:nvPr/>
          </p:nvSpPr>
          <p:spPr bwMode="auto">
            <a:xfrm>
              <a:off x="-2022788" y="3689350"/>
              <a:ext cx="139700" cy="168275"/>
            </a:xfrm>
            <a:custGeom>
              <a:avLst/>
              <a:gdLst>
                <a:gd name="T0" fmla="*/ 12 w 37"/>
                <a:gd name="T1" fmla="*/ 27 h 44"/>
                <a:gd name="T2" fmla="*/ 12 w 37"/>
                <a:gd name="T3" fmla="*/ 27 h 44"/>
                <a:gd name="T4" fmla="*/ 23 w 37"/>
                <a:gd name="T5" fmla="*/ 44 h 44"/>
                <a:gd name="T6" fmla="*/ 37 w 37"/>
                <a:gd name="T7" fmla="*/ 44 h 44"/>
                <a:gd name="T8" fmla="*/ 23 w 37"/>
                <a:gd name="T9" fmla="*/ 26 h 44"/>
                <a:gd name="T10" fmla="*/ 33 w 37"/>
                <a:gd name="T11" fmla="*/ 14 h 44"/>
                <a:gd name="T12" fmla="*/ 18 w 37"/>
                <a:gd name="T13" fmla="*/ 0 h 44"/>
                <a:gd name="T14" fmla="*/ 0 w 37"/>
                <a:gd name="T15" fmla="*/ 0 h 44"/>
                <a:gd name="T16" fmla="*/ 0 w 37"/>
                <a:gd name="T17" fmla="*/ 44 h 44"/>
                <a:gd name="T18" fmla="*/ 12 w 37"/>
                <a:gd name="T19" fmla="*/ 44 h 44"/>
                <a:gd name="T20" fmla="*/ 12 w 37"/>
                <a:gd name="T21" fmla="*/ 27 h 44"/>
                <a:gd name="T22" fmla="*/ 12 w 37"/>
                <a:gd name="T23" fmla="*/ 9 h 44"/>
                <a:gd name="T24" fmla="*/ 13 w 37"/>
                <a:gd name="T25" fmla="*/ 9 h 44"/>
                <a:gd name="T26" fmla="*/ 21 w 37"/>
                <a:gd name="T27" fmla="*/ 14 h 44"/>
                <a:gd name="T28" fmla="*/ 13 w 37"/>
                <a:gd name="T29" fmla="*/ 20 h 44"/>
                <a:gd name="T30" fmla="*/ 12 w 37"/>
                <a:gd name="T31" fmla="*/ 20 h 44"/>
                <a:gd name="T32" fmla="*/ 12 w 37"/>
                <a:gd name="T33"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4">
                  <a:moveTo>
                    <a:pt x="12" y="27"/>
                  </a:moveTo>
                  <a:cubicBezTo>
                    <a:pt x="12" y="27"/>
                    <a:pt x="12" y="27"/>
                    <a:pt x="12" y="27"/>
                  </a:cubicBezTo>
                  <a:cubicBezTo>
                    <a:pt x="23" y="44"/>
                    <a:pt x="23" y="44"/>
                    <a:pt x="23" y="44"/>
                  </a:cubicBezTo>
                  <a:cubicBezTo>
                    <a:pt x="37" y="44"/>
                    <a:pt x="37" y="44"/>
                    <a:pt x="37" y="44"/>
                  </a:cubicBezTo>
                  <a:cubicBezTo>
                    <a:pt x="23" y="26"/>
                    <a:pt x="23" y="26"/>
                    <a:pt x="23" y="26"/>
                  </a:cubicBezTo>
                  <a:cubicBezTo>
                    <a:pt x="30" y="25"/>
                    <a:pt x="33" y="20"/>
                    <a:pt x="33" y="14"/>
                  </a:cubicBezTo>
                  <a:cubicBezTo>
                    <a:pt x="33" y="4"/>
                    <a:pt x="27" y="0"/>
                    <a:pt x="18" y="0"/>
                  </a:cubicBezTo>
                  <a:cubicBezTo>
                    <a:pt x="0" y="0"/>
                    <a:pt x="0" y="0"/>
                    <a:pt x="0" y="0"/>
                  </a:cubicBezTo>
                  <a:cubicBezTo>
                    <a:pt x="0" y="44"/>
                    <a:pt x="0" y="44"/>
                    <a:pt x="0" y="44"/>
                  </a:cubicBezTo>
                  <a:cubicBezTo>
                    <a:pt x="12" y="44"/>
                    <a:pt x="12" y="44"/>
                    <a:pt x="12" y="44"/>
                  </a:cubicBezTo>
                  <a:lnTo>
                    <a:pt x="12" y="27"/>
                  </a:lnTo>
                  <a:close/>
                  <a:moveTo>
                    <a:pt x="12" y="9"/>
                  </a:moveTo>
                  <a:cubicBezTo>
                    <a:pt x="13" y="9"/>
                    <a:pt x="13" y="9"/>
                    <a:pt x="13" y="9"/>
                  </a:cubicBezTo>
                  <a:cubicBezTo>
                    <a:pt x="17" y="9"/>
                    <a:pt x="21" y="10"/>
                    <a:pt x="21" y="14"/>
                  </a:cubicBezTo>
                  <a:cubicBezTo>
                    <a:pt x="21" y="19"/>
                    <a:pt x="17" y="20"/>
                    <a:pt x="13" y="20"/>
                  </a:cubicBezTo>
                  <a:cubicBezTo>
                    <a:pt x="12" y="20"/>
                    <a:pt x="12" y="20"/>
                    <a:pt x="12" y="20"/>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42" name="Platshållare för sidfot"/>
          <p:cNvSpPr>
            <a:spLocks noGrp="1"/>
          </p:cNvSpPr>
          <p:nvPr>
            <p:ph type="ftr" sz="quarter" idx="11"/>
          </p:nvPr>
        </p:nvSpPr>
        <p:spPr>
          <a:xfrm>
            <a:off x="695325" y="278514"/>
            <a:ext cx="9490210" cy="253114"/>
          </a:xfrm>
          <a:prstGeom prst="rect">
            <a:avLst/>
          </a:prstGeom>
        </p:spPr>
        <p:txBody>
          <a:bodyPr wrap="none" lIns="0" anchor="t"/>
          <a:lstStyle>
            <a:lvl1pPr algn="l">
              <a:defRPr sz="1050" b="1"/>
            </a:lvl1pPr>
          </a:lstStyle>
          <a:p>
            <a:r>
              <a:rPr lang="sv-SE" smtClean="0">
                <a:solidFill>
                  <a:schemeClr val="tx1">
                    <a:alpha val="50000"/>
                  </a:schemeClr>
                </a:solidFill>
              </a:rPr>
              <a:t>DALARNAS HJÄLPMEDELSCENTER</a:t>
            </a:r>
            <a:endParaRPr lang="sv-SE" dirty="0">
              <a:solidFill>
                <a:srgbClr val="DB3747"/>
              </a:solidFill>
            </a:endParaRPr>
          </a:p>
        </p:txBody>
      </p:sp>
      <p:sp>
        <p:nvSpPr>
          <p:cNvPr id="29" name="Sidnummer"/>
          <p:cNvSpPr txBox="1"/>
          <p:nvPr userDrawn="1"/>
        </p:nvSpPr>
        <p:spPr>
          <a:xfrm>
            <a:off x="11496675" y="6434688"/>
            <a:ext cx="695325" cy="250695"/>
          </a:xfrm>
          <a:prstGeom prst="rect">
            <a:avLst/>
          </a:prstGeom>
          <a:noFill/>
        </p:spPr>
        <p:txBody>
          <a:bodyPr wrap="square" lIns="0" tIns="0" rIns="0" bIns="0" rtlCol="0" anchor="ctr" anchorCtr="0">
            <a:noAutofit/>
          </a:bodyPr>
          <a:lstStyle/>
          <a:p>
            <a:pPr algn="ctr"/>
            <a:fld id="{AD9149A3-2741-43AA-8DF0-D3D0AF0ABFD1}" type="slidenum">
              <a:rPr lang="sv-SE" sz="1050" b="1" smtClean="0">
                <a:solidFill>
                  <a:schemeClr val="tx1">
                    <a:alpha val="60000"/>
                  </a:schemeClr>
                </a:solidFill>
              </a:rPr>
              <a:pPr algn="ctr"/>
              <a:t>‹#›</a:t>
            </a:fld>
            <a:endParaRPr lang="sv-SE" sz="1050" b="1" dirty="0">
              <a:solidFill>
                <a:schemeClr val="tx1">
                  <a:alpha val="60000"/>
                </a:schemeClr>
              </a:solidFill>
            </a:endParaRPr>
          </a:p>
        </p:txBody>
      </p:sp>
    </p:spTree>
    <p:extLst>
      <p:ext uri="{BB962C8B-B14F-4D97-AF65-F5344CB8AC3E}">
        <p14:creationId xmlns:p14="http://schemas.microsoft.com/office/powerpoint/2010/main" val="111488340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438">
          <p15:clr>
            <a:srgbClr val="FBAE40"/>
          </p15:clr>
        </p15:guide>
        <p15:guide id="2" pos="7242">
          <p15:clr>
            <a:srgbClr val="FBAE40"/>
          </p15:clr>
        </p15:guide>
        <p15:guide id="3" orient="horz" pos="459">
          <p15:clr>
            <a:srgbClr val="FBAE40"/>
          </p15:clr>
        </p15:guide>
        <p15:guide id="4" orient="horz" pos="3974">
          <p15:clr>
            <a:srgbClr val="FBAE40"/>
          </p15:clr>
        </p15:guide>
        <p15:guide id="5" orient="horz" pos="935">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Rubriksida röd">
    <p:bg>
      <p:bgPr>
        <a:solidFill>
          <a:schemeClr val="accent1"/>
        </a:solidFill>
        <a:effectLst/>
      </p:bgPr>
    </p:bg>
    <p:spTree>
      <p:nvGrpSpPr>
        <p:cNvPr id="1" name=""/>
        <p:cNvGrpSpPr/>
        <p:nvPr/>
      </p:nvGrpSpPr>
      <p:grpSpPr>
        <a:xfrm>
          <a:off x="0" y="0"/>
          <a:ext cx="0" cy="0"/>
          <a:chOff x="0" y="0"/>
          <a:chExt cx="0" cy="0"/>
        </a:xfrm>
      </p:grpSpPr>
      <p:sp>
        <p:nvSpPr>
          <p:cNvPr id="2" name="Rubrik"/>
          <p:cNvSpPr>
            <a:spLocks noGrp="1"/>
          </p:cNvSpPr>
          <p:nvPr>
            <p:ph type="title"/>
          </p:nvPr>
        </p:nvSpPr>
        <p:spPr>
          <a:xfrm>
            <a:off x="695326" y="2336495"/>
            <a:ext cx="10801349" cy="1800000"/>
          </a:xfrm>
        </p:spPr>
        <p:txBody>
          <a:bodyPr anchor="ctr">
            <a:normAutofit/>
          </a:bodyPr>
          <a:lstStyle>
            <a:lvl1pPr algn="ctr">
              <a:defRPr sz="4800">
                <a:solidFill>
                  <a:schemeClr val="bg2"/>
                </a:solidFill>
              </a:defRPr>
            </a:lvl1pPr>
          </a:lstStyle>
          <a:p>
            <a:r>
              <a:rPr lang="sv-SE" dirty="0" smtClean="0"/>
              <a:t>Klicka här för att ändra format</a:t>
            </a:r>
            <a:endParaRPr lang="sv-SE" dirty="0"/>
          </a:p>
        </p:txBody>
      </p:sp>
      <p:grpSp>
        <p:nvGrpSpPr>
          <p:cNvPr id="18" name="Logotyp" title="Region Dalarnas logotyp"/>
          <p:cNvGrpSpPr>
            <a:grpSpLocks noChangeAspect="1"/>
          </p:cNvGrpSpPr>
          <p:nvPr userDrawn="1"/>
        </p:nvGrpSpPr>
        <p:grpSpPr>
          <a:xfrm>
            <a:off x="10724551" y="190337"/>
            <a:ext cx="1134134" cy="432000"/>
            <a:chOff x="-2576825" y="3432175"/>
            <a:chExt cx="1679575" cy="639763"/>
          </a:xfrm>
          <a:solidFill>
            <a:schemeClr val="bg1"/>
          </a:solidFill>
        </p:grpSpPr>
        <p:sp>
          <p:nvSpPr>
            <p:cNvPr id="19" name="Freeform 5"/>
            <p:cNvSpPr>
              <a:spLocks/>
            </p:cNvSpPr>
            <p:nvPr/>
          </p:nvSpPr>
          <p:spPr bwMode="auto">
            <a:xfrm>
              <a:off x="-1871975" y="3689350"/>
              <a:ext cx="100013" cy="168275"/>
            </a:xfrm>
            <a:custGeom>
              <a:avLst/>
              <a:gdLst>
                <a:gd name="T0" fmla="*/ 63 w 63"/>
                <a:gd name="T1" fmla="*/ 84 h 106"/>
                <a:gd name="T2" fmla="*/ 29 w 63"/>
                <a:gd name="T3" fmla="*/ 84 h 106"/>
                <a:gd name="T4" fmla="*/ 29 w 63"/>
                <a:gd name="T5" fmla="*/ 65 h 106"/>
                <a:gd name="T6" fmla="*/ 60 w 63"/>
                <a:gd name="T7" fmla="*/ 65 h 106"/>
                <a:gd name="T8" fmla="*/ 60 w 63"/>
                <a:gd name="T9" fmla="*/ 41 h 106"/>
                <a:gd name="T10" fmla="*/ 29 w 63"/>
                <a:gd name="T11" fmla="*/ 41 h 106"/>
                <a:gd name="T12" fmla="*/ 29 w 63"/>
                <a:gd name="T13" fmla="*/ 24 h 106"/>
                <a:gd name="T14" fmla="*/ 63 w 63"/>
                <a:gd name="T15" fmla="*/ 24 h 106"/>
                <a:gd name="T16" fmla="*/ 63 w 63"/>
                <a:gd name="T17" fmla="*/ 0 h 106"/>
                <a:gd name="T18" fmla="*/ 0 w 63"/>
                <a:gd name="T19" fmla="*/ 0 h 106"/>
                <a:gd name="T20" fmla="*/ 0 w 63"/>
                <a:gd name="T21" fmla="*/ 106 h 106"/>
                <a:gd name="T22" fmla="*/ 63 w 63"/>
                <a:gd name="T23" fmla="*/ 106 h 106"/>
                <a:gd name="T24" fmla="*/ 63 w 63"/>
                <a:gd name="T25" fmla="*/ 8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06">
                  <a:moveTo>
                    <a:pt x="63" y="84"/>
                  </a:moveTo>
                  <a:lnTo>
                    <a:pt x="29" y="84"/>
                  </a:lnTo>
                  <a:lnTo>
                    <a:pt x="29" y="65"/>
                  </a:lnTo>
                  <a:lnTo>
                    <a:pt x="60" y="65"/>
                  </a:lnTo>
                  <a:lnTo>
                    <a:pt x="60" y="41"/>
                  </a:lnTo>
                  <a:lnTo>
                    <a:pt x="29" y="41"/>
                  </a:lnTo>
                  <a:lnTo>
                    <a:pt x="29" y="24"/>
                  </a:lnTo>
                  <a:lnTo>
                    <a:pt x="63" y="24"/>
                  </a:lnTo>
                  <a:lnTo>
                    <a:pt x="63" y="0"/>
                  </a:lnTo>
                  <a:lnTo>
                    <a:pt x="0" y="0"/>
                  </a:lnTo>
                  <a:lnTo>
                    <a:pt x="0" y="106"/>
                  </a:lnTo>
                  <a:lnTo>
                    <a:pt x="63" y="106"/>
                  </a:lnTo>
                  <a:lnTo>
                    <a:pt x="63"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 name="Freeform 6"/>
            <p:cNvSpPr>
              <a:spLocks/>
            </p:cNvSpPr>
            <p:nvPr/>
          </p:nvSpPr>
          <p:spPr bwMode="auto">
            <a:xfrm>
              <a:off x="-1757675" y="3681413"/>
              <a:ext cx="177800" cy="184150"/>
            </a:xfrm>
            <a:custGeom>
              <a:avLst/>
              <a:gdLst>
                <a:gd name="T0" fmla="*/ 24 w 47"/>
                <a:gd name="T1" fmla="*/ 48 h 48"/>
                <a:gd name="T2" fmla="*/ 42 w 47"/>
                <a:gd name="T3" fmla="*/ 39 h 48"/>
                <a:gd name="T4" fmla="*/ 47 w 47"/>
                <a:gd name="T5" fmla="*/ 22 h 48"/>
                <a:gd name="T6" fmla="*/ 24 w 47"/>
                <a:gd name="T7" fmla="*/ 22 h 48"/>
                <a:gd name="T8" fmla="*/ 24 w 47"/>
                <a:gd name="T9" fmla="*/ 31 h 48"/>
                <a:gd name="T10" fmla="*/ 33 w 47"/>
                <a:gd name="T11" fmla="*/ 31 h 48"/>
                <a:gd name="T12" fmla="*/ 24 w 47"/>
                <a:gd name="T13" fmla="*/ 38 h 48"/>
                <a:gd name="T14" fmla="*/ 12 w 47"/>
                <a:gd name="T15" fmla="*/ 25 h 48"/>
                <a:gd name="T16" fmla="*/ 24 w 47"/>
                <a:gd name="T17" fmla="*/ 10 h 48"/>
                <a:gd name="T18" fmla="*/ 33 w 47"/>
                <a:gd name="T19" fmla="*/ 18 h 48"/>
                <a:gd name="T20" fmla="*/ 44 w 47"/>
                <a:gd name="T21" fmla="*/ 13 h 48"/>
                <a:gd name="T22" fmla="*/ 24 w 47"/>
                <a:gd name="T23" fmla="*/ 0 h 48"/>
                <a:gd name="T24" fmla="*/ 0 w 47"/>
                <a:gd name="T25" fmla="*/ 24 h 48"/>
                <a:gd name="T26" fmla="*/ 24 w 47"/>
                <a:gd name="T2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8">
                  <a:moveTo>
                    <a:pt x="24" y="48"/>
                  </a:moveTo>
                  <a:cubicBezTo>
                    <a:pt x="31" y="48"/>
                    <a:pt x="38" y="45"/>
                    <a:pt x="42" y="39"/>
                  </a:cubicBezTo>
                  <a:cubicBezTo>
                    <a:pt x="46" y="34"/>
                    <a:pt x="46" y="28"/>
                    <a:pt x="47" y="22"/>
                  </a:cubicBezTo>
                  <a:cubicBezTo>
                    <a:pt x="24" y="22"/>
                    <a:pt x="24" y="22"/>
                    <a:pt x="24" y="22"/>
                  </a:cubicBezTo>
                  <a:cubicBezTo>
                    <a:pt x="24" y="31"/>
                    <a:pt x="24" y="31"/>
                    <a:pt x="24" y="31"/>
                  </a:cubicBezTo>
                  <a:cubicBezTo>
                    <a:pt x="33" y="31"/>
                    <a:pt x="33" y="31"/>
                    <a:pt x="33" y="31"/>
                  </a:cubicBezTo>
                  <a:cubicBezTo>
                    <a:pt x="33" y="36"/>
                    <a:pt x="29" y="38"/>
                    <a:pt x="24" y="38"/>
                  </a:cubicBezTo>
                  <a:cubicBezTo>
                    <a:pt x="16" y="38"/>
                    <a:pt x="12" y="31"/>
                    <a:pt x="12" y="25"/>
                  </a:cubicBezTo>
                  <a:cubicBezTo>
                    <a:pt x="12" y="18"/>
                    <a:pt x="16" y="10"/>
                    <a:pt x="24" y="10"/>
                  </a:cubicBezTo>
                  <a:cubicBezTo>
                    <a:pt x="28" y="10"/>
                    <a:pt x="32" y="13"/>
                    <a:pt x="33" y="18"/>
                  </a:cubicBezTo>
                  <a:cubicBezTo>
                    <a:pt x="44" y="13"/>
                    <a:pt x="44" y="13"/>
                    <a:pt x="44" y="13"/>
                  </a:cubicBezTo>
                  <a:cubicBezTo>
                    <a:pt x="40" y="5"/>
                    <a:pt x="33" y="0"/>
                    <a:pt x="24" y="0"/>
                  </a:cubicBezTo>
                  <a:cubicBezTo>
                    <a:pt x="10" y="0"/>
                    <a:pt x="0" y="10"/>
                    <a:pt x="0" y="24"/>
                  </a:cubicBezTo>
                  <a:cubicBezTo>
                    <a:pt x="0" y="38"/>
                    <a:pt x="10"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 name="Rectangle 7"/>
            <p:cNvSpPr>
              <a:spLocks noChangeArrowheads="1"/>
            </p:cNvSpPr>
            <p:nvPr/>
          </p:nvSpPr>
          <p:spPr bwMode="auto">
            <a:xfrm>
              <a:off x="-1564000" y="3689350"/>
              <a:ext cx="44450" cy="168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 name="Freeform 8"/>
            <p:cNvSpPr>
              <a:spLocks noEditPoints="1"/>
            </p:cNvSpPr>
            <p:nvPr/>
          </p:nvSpPr>
          <p:spPr bwMode="auto">
            <a:xfrm>
              <a:off x="-1500500" y="3681413"/>
              <a:ext cx="185738" cy="184150"/>
            </a:xfrm>
            <a:custGeom>
              <a:avLst/>
              <a:gdLst>
                <a:gd name="T0" fmla="*/ 49 w 49"/>
                <a:gd name="T1" fmla="*/ 23 h 48"/>
                <a:gd name="T2" fmla="*/ 25 w 49"/>
                <a:gd name="T3" fmla="*/ 0 h 48"/>
                <a:gd name="T4" fmla="*/ 0 w 49"/>
                <a:gd name="T5" fmla="*/ 23 h 48"/>
                <a:gd name="T6" fmla="*/ 25 w 49"/>
                <a:gd name="T7" fmla="*/ 48 h 48"/>
                <a:gd name="T8" fmla="*/ 49 w 49"/>
                <a:gd name="T9" fmla="*/ 23 h 48"/>
                <a:gd name="T10" fmla="*/ 25 w 49"/>
                <a:gd name="T11" fmla="*/ 37 h 48"/>
                <a:gd name="T12" fmla="*/ 12 w 49"/>
                <a:gd name="T13" fmla="*/ 23 h 48"/>
                <a:gd name="T14" fmla="*/ 25 w 49"/>
                <a:gd name="T15" fmla="*/ 12 h 48"/>
                <a:gd name="T16" fmla="*/ 37 w 49"/>
                <a:gd name="T17" fmla="*/ 23 h 48"/>
                <a:gd name="T18" fmla="*/ 25 w 49"/>
                <a:gd name="T19"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8">
                  <a:moveTo>
                    <a:pt x="49" y="23"/>
                  </a:moveTo>
                  <a:cubicBezTo>
                    <a:pt x="49" y="10"/>
                    <a:pt x="37" y="0"/>
                    <a:pt x="25" y="0"/>
                  </a:cubicBezTo>
                  <a:cubicBezTo>
                    <a:pt x="12" y="0"/>
                    <a:pt x="0" y="10"/>
                    <a:pt x="0" y="23"/>
                  </a:cubicBezTo>
                  <a:cubicBezTo>
                    <a:pt x="0" y="38"/>
                    <a:pt x="10" y="48"/>
                    <a:pt x="25" y="48"/>
                  </a:cubicBezTo>
                  <a:cubicBezTo>
                    <a:pt x="39" y="48"/>
                    <a:pt x="49" y="38"/>
                    <a:pt x="49" y="23"/>
                  </a:cubicBezTo>
                  <a:moveTo>
                    <a:pt x="25" y="37"/>
                  </a:moveTo>
                  <a:cubicBezTo>
                    <a:pt x="18" y="37"/>
                    <a:pt x="12" y="31"/>
                    <a:pt x="12" y="23"/>
                  </a:cubicBezTo>
                  <a:cubicBezTo>
                    <a:pt x="12" y="17"/>
                    <a:pt x="18" y="12"/>
                    <a:pt x="25" y="12"/>
                  </a:cubicBezTo>
                  <a:cubicBezTo>
                    <a:pt x="31" y="12"/>
                    <a:pt x="37" y="17"/>
                    <a:pt x="37" y="23"/>
                  </a:cubicBezTo>
                  <a:cubicBezTo>
                    <a:pt x="37" y="31"/>
                    <a:pt x="31" y="37"/>
                    <a:pt x="25"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 name="Freeform 9"/>
            <p:cNvSpPr>
              <a:spLocks/>
            </p:cNvSpPr>
            <p:nvPr/>
          </p:nvSpPr>
          <p:spPr bwMode="auto">
            <a:xfrm>
              <a:off x="-1295713" y="3689350"/>
              <a:ext cx="171450" cy="168275"/>
            </a:xfrm>
            <a:custGeom>
              <a:avLst/>
              <a:gdLst>
                <a:gd name="T0" fmla="*/ 29 w 108"/>
                <a:gd name="T1" fmla="*/ 41 h 106"/>
                <a:gd name="T2" fmla="*/ 29 w 108"/>
                <a:gd name="T3" fmla="*/ 41 h 106"/>
                <a:gd name="T4" fmla="*/ 79 w 108"/>
                <a:gd name="T5" fmla="*/ 106 h 106"/>
                <a:gd name="T6" fmla="*/ 108 w 108"/>
                <a:gd name="T7" fmla="*/ 106 h 106"/>
                <a:gd name="T8" fmla="*/ 108 w 108"/>
                <a:gd name="T9" fmla="*/ 0 h 106"/>
                <a:gd name="T10" fmla="*/ 79 w 108"/>
                <a:gd name="T11" fmla="*/ 0 h 106"/>
                <a:gd name="T12" fmla="*/ 79 w 108"/>
                <a:gd name="T13" fmla="*/ 65 h 106"/>
                <a:gd name="T14" fmla="*/ 79 w 108"/>
                <a:gd name="T15" fmla="*/ 65 h 106"/>
                <a:gd name="T16" fmla="*/ 29 w 108"/>
                <a:gd name="T17" fmla="*/ 0 h 106"/>
                <a:gd name="T18" fmla="*/ 0 w 108"/>
                <a:gd name="T19" fmla="*/ 0 h 106"/>
                <a:gd name="T20" fmla="*/ 0 w 108"/>
                <a:gd name="T21" fmla="*/ 106 h 106"/>
                <a:gd name="T22" fmla="*/ 29 w 108"/>
                <a:gd name="T23" fmla="*/ 106 h 106"/>
                <a:gd name="T24" fmla="*/ 29 w 108"/>
                <a:gd name="T25" fmla="*/ 4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6">
                  <a:moveTo>
                    <a:pt x="29" y="41"/>
                  </a:moveTo>
                  <a:lnTo>
                    <a:pt x="29" y="41"/>
                  </a:lnTo>
                  <a:lnTo>
                    <a:pt x="79" y="106"/>
                  </a:lnTo>
                  <a:lnTo>
                    <a:pt x="108" y="106"/>
                  </a:lnTo>
                  <a:lnTo>
                    <a:pt x="108" y="0"/>
                  </a:lnTo>
                  <a:lnTo>
                    <a:pt x="79" y="0"/>
                  </a:lnTo>
                  <a:lnTo>
                    <a:pt x="79" y="65"/>
                  </a:lnTo>
                  <a:lnTo>
                    <a:pt x="79" y="65"/>
                  </a:lnTo>
                  <a:lnTo>
                    <a:pt x="29" y="0"/>
                  </a:lnTo>
                  <a:lnTo>
                    <a:pt x="0" y="0"/>
                  </a:lnTo>
                  <a:lnTo>
                    <a:pt x="0" y="106"/>
                  </a:lnTo>
                  <a:lnTo>
                    <a:pt x="29" y="106"/>
                  </a:lnTo>
                  <a:lnTo>
                    <a:pt x="2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9" name="Freeform 10"/>
            <p:cNvSpPr>
              <a:spLocks noEditPoints="1"/>
            </p:cNvSpPr>
            <p:nvPr/>
          </p:nvSpPr>
          <p:spPr bwMode="auto">
            <a:xfrm>
              <a:off x="-2022788" y="3903663"/>
              <a:ext cx="147638" cy="168275"/>
            </a:xfrm>
            <a:custGeom>
              <a:avLst/>
              <a:gdLst>
                <a:gd name="T0" fmla="*/ 17 w 39"/>
                <a:gd name="T1" fmla="*/ 0 h 44"/>
                <a:gd name="T2" fmla="*/ 0 w 39"/>
                <a:gd name="T3" fmla="*/ 0 h 44"/>
                <a:gd name="T4" fmla="*/ 0 w 39"/>
                <a:gd name="T5" fmla="*/ 44 h 44"/>
                <a:gd name="T6" fmla="*/ 17 w 39"/>
                <a:gd name="T7" fmla="*/ 44 h 44"/>
                <a:gd name="T8" fmla="*/ 39 w 39"/>
                <a:gd name="T9" fmla="*/ 22 h 44"/>
                <a:gd name="T10" fmla="*/ 17 w 39"/>
                <a:gd name="T11" fmla="*/ 0 h 44"/>
                <a:gd name="T12" fmla="*/ 15 w 39"/>
                <a:gd name="T13" fmla="*/ 35 h 44"/>
                <a:gd name="T14" fmla="*/ 12 w 39"/>
                <a:gd name="T15" fmla="*/ 35 h 44"/>
                <a:gd name="T16" fmla="*/ 12 w 39"/>
                <a:gd name="T17" fmla="*/ 10 h 44"/>
                <a:gd name="T18" fmla="*/ 15 w 39"/>
                <a:gd name="T19" fmla="*/ 10 h 44"/>
                <a:gd name="T20" fmla="*/ 27 w 39"/>
                <a:gd name="T21" fmla="*/ 22 h 44"/>
                <a:gd name="T22" fmla="*/ 15 w 39"/>
                <a:gd name="T23"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44">
                  <a:moveTo>
                    <a:pt x="17" y="0"/>
                  </a:moveTo>
                  <a:cubicBezTo>
                    <a:pt x="0" y="0"/>
                    <a:pt x="0" y="0"/>
                    <a:pt x="0" y="0"/>
                  </a:cubicBezTo>
                  <a:cubicBezTo>
                    <a:pt x="0" y="44"/>
                    <a:pt x="0" y="44"/>
                    <a:pt x="0" y="44"/>
                  </a:cubicBezTo>
                  <a:cubicBezTo>
                    <a:pt x="17" y="44"/>
                    <a:pt x="17" y="44"/>
                    <a:pt x="17" y="44"/>
                  </a:cubicBezTo>
                  <a:cubicBezTo>
                    <a:pt x="29" y="44"/>
                    <a:pt x="39" y="35"/>
                    <a:pt x="39" y="22"/>
                  </a:cubicBezTo>
                  <a:cubicBezTo>
                    <a:pt x="39" y="10"/>
                    <a:pt x="29" y="0"/>
                    <a:pt x="17" y="0"/>
                  </a:cubicBezTo>
                  <a:moveTo>
                    <a:pt x="15" y="35"/>
                  </a:moveTo>
                  <a:cubicBezTo>
                    <a:pt x="12" y="35"/>
                    <a:pt x="12" y="35"/>
                    <a:pt x="12" y="35"/>
                  </a:cubicBezTo>
                  <a:cubicBezTo>
                    <a:pt x="12" y="10"/>
                    <a:pt x="12" y="10"/>
                    <a:pt x="12" y="10"/>
                  </a:cubicBezTo>
                  <a:cubicBezTo>
                    <a:pt x="15" y="10"/>
                    <a:pt x="15" y="10"/>
                    <a:pt x="15" y="10"/>
                  </a:cubicBezTo>
                  <a:cubicBezTo>
                    <a:pt x="22" y="10"/>
                    <a:pt x="27" y="14"/>
                    <a:pt x="27" y="22"/>
                  </a:cubicBezTo>
                  <a:cubicBezTo>
                    <a:pt x="27" y="31"/>
                    <a:pt x="22" y="35"/>
                    <a:pt x="15" y="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0" name="Freeform 11"/>
            <p:cNvSpPr>
              <a:spLocks noEditPoints="1"/>
            </p:cNvSpPr>
            <p:nvPr/>
          </p:nvSpPr>
          <p:spPr bwMode="auto">
            <a:xfrm>
              <a:off x="-1878325" y="3903663"/>
              <a:ext cx="173038" cy="168275"/>
            </a:xfrm>
            <a:custGeom>
              <a:avLst/>
              <a:gdLst>
                <a:gd name="T0" fmla="*/ 40 w 109"/>
                <a:gd name="T1" fmla="*/ 0 h 106"/>
                <a:gd name="T2" fmla="*/ 0 w 109"/>
                <a:gd name="T3" fmla="*/ 106 h 106"/>
                <a:gd name="T4" fmla="*/ 28 w 109"/>
                <a:gd name="T5" fmla="*/ 106 h 106"/>
                <a:gd name="T6" fmla="*/ 35 w 109"/>
                <a:gd name="T7" fmla="*/ 89 h 106"/>
                <a:gd name="T8" fmla="*/ 74 w 109"/>
                <a:gd name="T9" fmla="*/ 89 h 106"/>
                <a:gd name="T10" fmla="*/ 81 w 109"/>
                <a:gd name="T11" fmla="*/ 106 h 106"/>
                <a:gd name="T12" fmla="*/ 109 w 109"/>
                <a:gd name="T13" fmla="*/ 106 h 106"/>
                <a:gd name="T14" fmla="*/ 69 w 109"/>
                <a:gd name="T15" fmla="*/ 0 h 106"/>
                <a:gd name="T16" fmla="*/ 40 w 109"/>
                <a:gd name="T17" fmla="*/ 0 h 106"/>
                <a:gd name="T18" fmla="*/ 43 w 109"/>
                <a:gd name="T19" fmla="*/ 67 h 106"/>
                <a:gd name="T20" fmla="*/ 55 w 109"/>
                <a:gd name="T21" fmla="*/ 34 h 106"/>
                <a:gd name="T22" fmla="*/ 55 w 109"/>
                <a:gd name="T23" fmla="*/ 34 h 106"/>
                <a:gd name="T24" fmla="*/ 67 w 109"/>
                <a:gd name="T25" fmla="*/ 67 h 106"/>
                <a:gd name="T26" fmla="*/ 43 w 109"/>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06">
                  <a:moveTo>
                    <a:pt x="40" y="0"/>
                  </a:moveTo>
                  <a:lnTo>
                    <a:pt x="0" y="106"/>
                  </a:lnTo>
                  <a:lnTo>
                    <a:pt x="28" y="106"/>
                  </a:lnTo>
                  <a:lnTo>
                    <a:pt x="35" y="89"/>
                  </a:lnTo>
                  <a:lnTo>
                    <a:pt x="74" y="89"/>
                  </a:lnTo>
                  <a:lnTo>
                    <a:pt x="81" y="106"/>
                  </a:lnTo>
                  <a:lnTo>
                    <a:pt x="109" y="106"/>
                  </a:lnTo>
                  <a:lnTo>
                    <a:pt x="69" y="0"/>
                  </a:lnTo>
                  <a:lnTo>
                    <a:pt x="40" y="0"/>
                  </a:lnTo>
                  <a:close/>
                  <a:moveTo>
                    <a:pt x="43" y="67"/>
                  </a:moveTo>
                  <a:lnTo>
                    <a:pt x="55" y="34"/>
                  </a:lnTo>
                  <a:lnTo>
                    <a:pt x="55" y="34"/>
                  </a:lnTo>
                  <a:lnTo>
                    <a:pt x="67" y="67"/>
                  </a:lnTo>
                  <a:lnTo>
                    <a:pt x="4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1" name="Freeform 12"/>
            <p:cNvSpPr>
              <a:spLocks/>
            </p:cNvSpPr>
            <p:nvPr/>
          </p:nvSpPr>
          <p:spPr bwMode="auto">
            <a:xfrm>
              <a:off x="-1692588" y="3903663"/>
              <a:ext cx="98425" cy="168275"/>
            </a:xfrm>
            <a:custGeom>
              <a:avLst/>
              <a:gdLst>
                <a:gd name="T0" fmla="*/ 28 w 62"/>
                <a:gd name="T1" fmla="*/ 0 h 106"/>
                <a:gd name="T2" fmla="*/ 0 w 62"/>
                <a:gd name="T3" fmla="*/ 0 h 106"/>
                <a:gd name="T4" fmla="*/ 0 w 62"/>
                <a:gd name="T5" fmla="*/ 106 h 106"/>
                <a:gd name="T6" fmla="*/ 62 w 62"/>
                <a:gd name="T7" fmla="*/ 106 h 106"/>
                <a:gd name="T8" fmla="*/ 62 w 62"/>
                <a:gd name="T9" fmla="*/ 84 h 106"/>
                <a:gd name="T10" fmla="*/ 28 w 62"/>
                <a:gd name="T11" fmla="*/ 84 h 106"/>
                <a:gd name="T12" fmla="*/ 28 w 62"/>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62" h="106">
                  <a:moveTo>
                    <a:pt x="28" y="0"/>
                  </a:moveTo>
                  <a:lnTo>
                    <a:pt x="0" y="0"/>
                  </a:lnTo>
                  <a:lnTo>
                    <a:pt x="0" y="106"/>
                  </a:lnTo>
                  <a:lnTo>
                    <a:pt x="62" y="106"/>
                  </a:lnTo>
                  <a:lnTo>
                    <a:pt x="62" y="84"/>
                  </a:lnTo>
                  <a:lnTo>
                    <a:pt x="28" y="84"/>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 name="Freeform 13"/>
            <p:cNvSpPr>
              <a:spLocks noEditPoints="1"/>
            </p:cNvSpPr>
            <p:nvPr/>
          </p:nvSpPr>
          <p:spPr bwMode="auto">
            <a:xfrm>
              <a:off x="-1586225" y="3903663"/>
              <a:ext cx="173038" cy="168275"/>
            </a:xfrm>
            <a:custGeom>
              <a:avLst/>
              <a:gdLst>
                <a:gd name="T0" fmla="*/ 40 w 109"/>
                <a:gd name="T1" fmla="*/ 0 h 106"/>
                <a:gd name="T2" fmla="*/ 0 w 109"/>
                <a:gd name="T3" fmla="*/ 106 h 106"/>
                <a:gd name="T4" fmla="*/ 28 w 109"/>
                <a:gd name="T5" fmla="*/ 106 h 106"/>
                <a:gd name="T6" fmla="*/ 35 w 109"/>
                <a:gd name="T7" fmla="*/ 89 h 106"/>
                <a:gd name="T8" fmla="*/ 74 w 109"/>
                <a:gd name="T9" fmla="*/ 89 h 106"/>
                <a:gd name="T10" fmla="*/ 81 w 109"/>
                <a:gd name="T11" fmla="*/ 106 h 106"/>
                <a:gd name="T12" fmla="*/ 109 w 109"/>
                <a:gd name="T13" fmla="*/ 106 h 106"/>
                <a:gd name="T14" fmla="*/ 71 w 109"/>
                <a:gd name="T15" fmla="*/ 0 h 106"/>
                <a:gd name="T16" fmla="*/ 40 w 109"/>
                <a:gd name="T17" fmla="*/ 0 h 106"/>
                <a:gd name="T18" fmla="*/ 42 w 109"/>
                <a:gd name="T19" fmla="*/ 67 h 106"/>
                <a:gd name="T20" fmla="*/ 54 w 109"/>
                <a:gd name="T21" fmla="*/ 34 h 106"/>
                <a:gd name="T22" fmla="*/ 54 w 109"/>
                <a:gd name="T23" fmla="*/ 34 h 106"/>
                <a:gd name="T24" fmla="*/ 66 w 109"/>
                <a:gd name="T25" fmla="*/ 67 h 106"/>
                <a:gd name="T26" fmla="*/ 42 w 109"/>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06">
                  <a:moveTo>
                    <a:pt x="40" y="0"/>
                  </a:moveTo>
                  <a:lnTo>
                    <a:pt x="0" y="106"/>
                  </a:lnTo>
                  <a:lnTo>
                    <a:pt x="28" y="106"/>
                  </a:lnTo>
                  <a:lnTo>
                    <a:pt x="35" y="89"/>
                  </a:lnTo>
                  <a:lnTo>
                    <a:pt x="74" y="89"/>
                  </a:lnTo>
                  <a:lnTo>
                    <a:pt x="81" y="106"/>
                  </a:lnTo>
                  <a:lnTo>
                    <a:pt x="109" y="106"/>
                  </a:lnTo>
                  <a:lnTo>
                    <a:pt x="71" y="0"/>
                  </a:lnTo>
                  <a:lnTo>
                    <a:pt x="40" y="0"/>
                  </a:lnTo>
                  <a:close/>
                  <a:moveTo>
                    <a:pt x="42" y="67"/>
                  </a:moveTo>
                  <a:lnTo>
                    <a:pt x="54" y="34"/>
                  </a:lnTo>
                  <a:lnTo>
                    <a:pt x="54" y="34"/>
                  </a:lnTo>
                  <a:lnTo>
                    <a:pt x="66" y="67"/>
                  </a:lnTo>
                  <a:lnTo>
                    <a:pt x="42"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 name="Freeform 14"/>
            <p:cNvSpPr>
              <a:spLocks noEditPoints="1"/>
            </p:cNvSpPr>
            <p:nvPr/>
          </p:nvSpPr>
          <p:spPr bwMode="auto">
            <a:xfrm>
              <a:off x="-1402075" y="3903663"/>
              <a:ext cx="141288" cy="168275"/>
            </a:xfrm>
            <a:custGeom>
              <a:avLst/>
              <a:gdLst>
                <a:gd name="T0" fmla="*/ 32 w 37"/>
                <a:gd name="T1" fmla="*/ 14 h 44"/>
                <a:gd name="T2" fmla="*/ 17 w 37"/>
                <a:gd name="T3" fmla="*/ 0 h 44"/>
                <a:gd name="T4" fmla="*/ 0 w 37"/>
                <a:gd name="T5" fmla="*/ 0 h 44"/>
                <a:gd name="T6" fmla="*/ 0 w 37"/>
                <a:gd name="T7" fmla="*/ 44 h 44"/>
                <a:gd name="T8" fmla="*/ 11 w 37"/>
                <a:gd name="T9" fmla="*/ 44 h 44"/>
                <a:gd name="T10" fmla="*/ 11 w 37"/>
                <a:gd name="T11" fmla="*/ 27 h 44"/>
                <a:gd name="T12" fmla="*/ 11 w 37"/>
                <a:gd name="T13" fmla="*/ 27 h 44"/>
                <a:gd name="T14" fmla="*/ 22 w 37"/>
                <a:gd name="T15" fmla="*/ 44 h 44"/>
                <a:gd name="T16" fmla="*/ 37 w 37"/>
                <a:gd name="T17" fmla="*/ 44 h 44"/>
                <a:gd name="T18" fmla="*/ 23 w 37"/>
                <a:gd name="T19" fmla="*/ 26 h 44"/>
                <a:gd name="T20" fmla="*/ 32 w 37"/>
                <a:gd name="T21" fmla="*/ 14 h 44"/>
                <a:gd name="T22" fmla="*/ 12 w 37"/>
                <a:gd name="T23" fmla="*/ 20 h 44"/>
                <a:gd name="T24" fmla="*/ 11 w 37"/>
                <a:gd name="T25" fmla="*/ 20 h 44"/>
                <a:gd name="T26" fmla="*/ 11 w 37"/>
                <a:gd name="T27" fmla="*/ 9 h 44"/>
                <a:gd name="T28" fmla="*/ 12 w 37"/>
                <a:gd name="T29" fmla="*/ 9 h 44"/>
                <a:gd name="T30" fmla="*/ 20 w 37"/>
                <a:gd name="T31" fmla="*/ 14 h 44"/>
                <a:gd name="T32" fmla="*/ 12 w 37"/>
                <a:gd name="T33"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4">
                  <a:moveTo>
                    <a:pt x="32" y="14"/>
                  </a:moveTo>
                  <a:cubicBezTo>
                    <a:pt x="32" y="4"/>
                    <a:pt x="26" y="0"/>
                    <a:pt x="17" y="0"/>
                  </a:cubicBezTo>
                  <a:cubicBezTo>
                    <a:pt x="0" y="0"/>
                    <a:pt x="0" y="0"/>
                    <a:pt x="0" y="0"/>
                  </a:cubicBezTo>
                  <a:cubicBezTo>
                    <a:pt x="0" y="44"/>
                    <a:pt x="0" y="44"/>
                    <a:pt x="0" y="44"/>
                  </a:cubicBezTo>
                  <a:cubicBezTo>
                    <a:pt x="11" y="44"/>
                    <a:pt x="11" y="44"/>
                    <a:pt x="11" y="44"/>
                  </a:cubicBezTo>
                  <a:cubicBezTo>
                    <a:pt x="11" y="27"/>
                    <a:pt x="11" y="27"/>
                    <a:pt x="11" y="27"/>
                  </a:cubicBezTo>
                  <a:cubicBezTo>
                    <a:pt x="11" y="27"/>
                    <a:pt x="11" y="27"/>
                    <a:pt x="11" y="27"/>
                  </a:cubicBezTo>
                  <a:cubicBezTo>
                    <a:pt x="22" y="44"/>
                    <a:pt x="22" y="44"/>
                    <a:pt x="22" y="44"/>
                  </a:cubicBezTo>
                  <a:cubicBezTo>
                    <a:pt x="37" y="44"/>
                    <a:pt x="37" y="44"/>
                    <a:pt x="37" y="44"/>
                  </a:cubicBezTo>
                  <a:cubicBezTo>
                    <a:pt x="23" y="26"/>
                    <a:pt x="23" y="26"/>
                    <a:pt x="23" y="26"/>
                  </a:cubicBezTo>
                  <a:cubicBezTo>
                    <a:pt x="29" y="25"/>
                    <a:pt x="32" y="20"/>
                    <a:pt x="32" y="14"/>
                  </a:cubicBezTo>
                  <a:moveTo>
                    <a:pt x="12" y="20"/>
                  </a:moveTo>
                  <a:cubicBezTo>
                    <a:pt x="11" y="20"/>
                    <a:pt x="11" y="20"/>
                    <a:pt x="11" y="20"/>
                  </a:cubicBezTo>
                  <a:cubicBezTo>
                    <a:pt x="11" y="9"/>
                    <a:pt x="11" y="9"/>
                    <a:pt x="11" y="9"/>
                  </a:cubicBezTo>
                  <a:cubicBezTo>
                    <a:pt x="12" y="9"/>
                    <a:pt x="12" y="9"/>
                    <a:pt x="12" y="9"/>
                  </a:cubicBezTo>
                  <a:cubicBezTo>
                    <a:pt x="16" y="9"/>
                    <a:pt x="20" y="10"/>
                    <a:pt x="20" y="14"/>
                  </a:cubicBezTo>
                  <a:cubicBezTo>
                    <a:pt x="20" y="19"/>
                    <a:pt x="16" y="20"/>
                    <a:pt x="12"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 name="Freeform 15"/>
            <p:cNvSpPr>
              <a:spLocks/>
            </p:cNvSpPr>
            <p:nvPr/>
          </p:nvSpPr>
          <p:spPr bwMode="auto">
            <a:xfrm>
              <a:off x="-1249675" y="3903663"/>
              <a:ext cx="166688" cy="168275"/>
            </a:xfrm>
            <a:custGeom>
              <a:avLst/>
              <a:gdLst>
                <a:gd name="T0" fmla="*/ 76 w 105"/>
                <a:gd name="T1" fmla="*/ 65 h 106"/>
                <a:gd name="T2" fmla="*/ 76 w 105"/>
                <a:gd name="T3" fmla="*/ 65 h 106"/>
                <a:gd name="T4" fmla="*/ 26 w 105"/>
                <a:gd name="T5" fmla="*/ 0 h 106"/>
                <a:gd name="T6" fmla="*/ 0 w 105"/>
                <a:gd name="T7" fmla="*/ 0 h 106"/>
                <a:gd name="T8" fmla="*/ 0 w 105"/>
                <a:gd name="T9" fmla="*/ 106 h 106"/>
                <a:gd name="T10" fmla="*/ 26 w 105"/>
                <a:gd name="T11" fmla="*/ 106 h 106"/>
                <a:gd name="T12" fmla="*/ 26 w 105"/>
                <a:gd name="T13" fmla="*/ 41 h 106"/>
                <a:gd name="T14" fmla="*/ 26 w 105"/>
                <a:gd name="T15" fmla="*/ 41 h 106"/>
                <a:gd name="T16" fmla="*/ 76 w 105"/>
                <a:gd name="T17" fmla="*/ 106 h 106"/>
                <a:gd name="T18" fmla="*/ 105 w 105"/>
                <a:gd name="T19" fmla="*/ 106 h 106"/>
                <a:gd name="T20" fmla="*/ 105 w 105"/>
                <a:gd name="T21" fmla="*/ 0 h 106"/>
                <a:gd name="T22" fmla="*/ 76 w 105"/>
                <a:gd name="T23" fmla="*/ 0 h 106"/>
                <a:gd name="T24" fmla="*/ 76 w 105"/>
                <a:gd name="T25" fmla="*/ 6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106">
                  <a:moveTo>
                    <a:pt x="76" y="65"/>
                  </a:moveTo>
                  <a:lnTo>
                    <a:pt x="76" y="65"/>
                  </a:lnTo>
                  <a:lnTo>
                    <a:pt x="26" y="0"/>
                  </a:lnTo>
                  <a:lnTo>
                    <a:pt x="0" y="0"/>
                  </a:lnTo>
                  <a:lnTo>
                    <a:pt x="0" y="106"/>
                  </a:lnTo>
                  <a:lnTo>
                    <a:pt x="26" y="106"/>
                  </a:lnTo>
                  <a:lnTo>
                    <a:pt x="26" y="41"/>
                  </a:lnTo>
                  <a:lnTo>
                    <a:pt x="26" y="41"/>
                  </a:lnTo>
                  <a:lnTo>
                    <a:pt x="76" y="106"/>
                  </a:lnTo>
                  <a:lnTo>
                    <a:pt x="105" y="106"/>
                  </a:lnTo>
                  <a:lnTo>
                    <a:pt x="105" y="0"/>
                  </a:lnTo>
                  <a:lnTo>
                    <a:pt x="76" y="0"/>
                  </a:lnTo>
                  <a:lnTo>
                    <a:pt x="76"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 name="Freeform 16"/>
            <p:cNvSpPr>
              <a:spLocks noEditPoints="1"/>
            </p:cNvSpPr>
            <p:nvPr/>
          </p:nvSpPr>
          <p:spPr bwMode="auto">
            <a:xfrm>
              <a:off x="-1075050" y="3903663"/>
              <a:ext cx="177800" cy="168275"/>
            </a:xfrm>
            <a:custGeom>
              <a:avLst/>
              <a:gdLst>
                <a:gd name="T0" fmla="*/ 71 w 112"/>
                <a:gd name="T1" fmla="*/ 0 h 106"/>
                <a:gd name="T2" fmla="*/ 43 w 112"/>
                <a:gd name="T3" fmla="*/ 0 h 106"/>
                <a:gd name="T4" fmla="*/ 0 w 112"/>
                <a:gd name="T5" fmla="*/ 106 h 106"/>
                <a:gd name="T6" fmla="*/ 31 w 112"/>
                <a:gd name="T7" fmla="*/ 106 h 106"/>
                <a:gd name="T8" fmla="*/ 38 w 112"/>
                <a:gd name="T9" fmla="*/ 89 h 106"/>
                <a:gd name="T10" fmla="*/ 76 w 112"/>
                <a:gd name="T11" fmla="*/ 89 h 106"/>
                <a:gd name="T12" fmla="*/ 83 w 112"/>
                <a:gd name="T13" fmla="*/ 106 h 106"/>
                <a:gd name="T14" fmla="*/ 112 w 112"/>
                <a:gd name="T15" fmla="*/ 106 h 106"/>
                <a:gd name="T16" fmla="*/ 71 w 112"/>
                <a:gd name="T17" fmla="*/ 0 h 106"/>
                <a:gd name="T18" fmla="*/ 45 w 112"/>
                <a:gd name="T19" fmla="*/ 67 h 106"/>
                <a:gd name="T20" fmla="*/ 57 w 112"/>
                <a:gd name="T21" fmla="*/ 34 h 106"/>
                <a:gd name="T22" fmla="*/ 57 w 112"/>
                <a:gd name="T23" fmla="*/ 34 h 106"/>
                <a:gd name="T24" fmla="*/ 69 w 112"/>
                <a:gd name="T25" fmla="*/ 67 h 106"/>
                <a:gd name="T26" fmla="*/ 45 w 112"/>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06">
                  <a:moveTo>
                    <a:pt x="71" y="0"/>
                  </a:moveTo>
                  <a:lnTo>
                    <a:pt x="43" y="0"/>
                  </a:lnTo>
                  <a:lnTo>
                    <a:pt x="0" y="106"/>
                  </a:lnTo>
                  <a:lnTo>
                    <a:pt x="31" y="106"/>
                  </a:lnTo>
                  <a:lnTo>
                    <a:pt x="38" y="89"/>
                  </a:lnTo>
                  <a:lnTo>
                    <a:pt x="76" y="89"/>
                  </a:lnTo>
                  <a:lnTo>
                    <a:pt x="83" y="106"/>
                  </a:lnTo>
                  <a:lnTo>
                    <a:pt x="112" y="106"/>
                  </a:lnTo>
                  <a:lnTo>
                    <a:pt x="71" y="0"/>
                  </a:lnTo>
                  <a:close/>
                  <a:moveTo>
                    <a:pt x="45" y="67"/>
                  </a:moveTo>
                  <a:lnTo>
                    <a:pt x="57" y="34"/>
                  </a:lnTo>
                  <a:lnTo>
                    <a:pt x="57" y="34"/>
                  </a:lnTo>
                  <a:lnTo>
                    <a:pt x="69" y="67"/>
                  </a:lnTo>
                  <a:lnTo>
                    <a:pt x="45"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 name="Freeform 17"/>
            <p:cNvSpPr>
              <a:spLocks/>
            </p:cNvSpPr>
            <p:nvPr/>
          </p:nvSpPr>
          <p:spPr bwMode="auto">
            <a:xfrm>
              <a:off x="-2576825" y="3432175"/>
              <a:ext cx="587375" cy="639763"/>
            </a:xfrm>
            <a:custGeom>
              <a:avLst/>
              <a:gdLst>
                <a:gd name="T0" fmla="*/ 155 w 155"/>
                <a:gd name="T1" fmla="*/ 46 h 167"/>
                <a:gd name="T2" fmla="*/ 139 w 155"/>
                <a:gd name="T3" fmla="*/ 16 h 167"/>
                <a:gd name="T4" fmla="*/ 139 w 155"/>
                <a:gd name="T5" fmla="*/ 0 h 167"/>
                <a:gd name="T6" fmla="*/ 125 w 155"/>
                <a:gd name="T7" fmla="*/ 8 h 167"/>
                <a:gd name="T8" fmla="*/ 116 w 155"/>
                <a:gd name="T9" fmla="*/ 8 h 167"/>
                <a:gd name="T10" fmla="*/ 73 w 155"/>
                <a:gd name="T11" fmla="*/ 33 h 167"/>
                <a:gd name="T12" fmla="*/ 73 w 155"/>
                <a:gd name="T13" fmla="*/ 33 h 167"/>
                <a:gd name="T14" fmla="*/ 65 w 155"/>
                <a:gd name="T15" fmla="*/ 49 h 167"/>
                <a:gd name="T16" fmla="*/ 26 w 155"/>
                <a:gd name="T17" fmla="*/ 51 h 167"/>
                <a:gd name="T18" fmla="*/ 0 w 155"/>
                <a:gd name="T19" fmla="*/ 77 h 167"/>
                <a:gd name="T20" fmla="*/ 0 w 155"/>
                <a:gd name="T21" fmla="*/ 167 h 167"/>
                <a:gd name="T22" fmla="*/ 16 w 155"/>
                <a:gd name="T23" fmla="*/ 167 h 167"/>
                <a:gd name="T24" fmla="*/ 28 w 155"/>
                <a:gd name="T25" fmla="*/ 117 h 167"/>
                <a:gd name="T26" fmla="*/ 59 w 155"/>
                <a:gd name="T27" fmla="*/ 118 h 167"/>
                <a:gd name="T28" fmla="*/ 92 w 155"/>
                <a:gd name="T29" fmla="*/ 116 h 167"/>
                <a:gd name="T30" fmla="*/ 98 w 155"/>
                <a:gd name="T31" fmla="*/ 167 h 167"/>
                <a:gd name="T32" fmla="*/ 114 w 155"/>
                <a:gd name="T33" fmla="*/ 167 h 167"/>
                <a:gd name="T34" fmla="*/ 131 w 155"/>
                <a:gd name="T35" fmla="*/ 53 h 167"/>
                <a:gd name="T36" fmla="*/ 147 w 155"/>
                <a:gd name="T37" fmla="*/ 56 h 167"/>
                <a:gd name="T38" fmla="*/ 155 w 155"/>
                <a:gd name="T39" fmla="*/ 4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167">
                  <a:moveTo>
                    <a:pt x="155" y="46"/>
                  </a:moveTo>
                  <a:cubicBezTo>
                    <a:pt x="139" y="16"/>
                    <a:pt x="139" y="16"/>
                    <a:pt x="139" y="16"/>
                  </a:cubicBezTo>
                  <a:cubicBezTo>
                    <a:pt x="139" y="0"/>
                    <a:pt x="139" y="0"/>
                    <a:pt x="139" y="0"/>
                  </a:cubicBezTo>
                  <a:cubicBezTo>
                    <a:pt x="125" y="8"/>
                    <a:pt x="125" y="8"/>
                    <a:pt x="125" y="8"/>
                  </a:cubicBezTo>
                  <a:cubicBezTo>
                    <a:pt x="122" y="8"/>
                    <a:pt x="119" y="8"/>
                    <a:pt x="116" y="8"/>
                  </a:cubicBezTo>
                  <a:cubicBezTo>
                    <a:pt x="98" y="8"/>
                    <a:pt x="82" y="18"/>
                    <a:pt x="73" y="33"/>
                  </a:cubicBezTo>
                  <a:cubicBezTo>
                    <a:pt x="73" y="33"/>
                    <a:pt x="73" y="33"/>
                    <a:pt x="73" y="33"/>
                  </a:cubicBezTo>
                  <a:cubicBezTo>
                    <a:pt x="65" y="49"/>
                    <a:pt x="65" y="49"/>
                    <a:pt x="65" y="49"/>
                  </a:cubicBezTo>
                  <a:cubicBezTo>
                    <a:pt x="26" y="51"/>
                    <a:pt x="26" y="51"/>
                    <a:pt x="26" y="51"/>
                  </a:cubicBezTo>
                  <a:cubicBezTo>
                    <a:pt x="12" y="51"/>
                    <a:pt x="0" y="63"/>
                    <a:pt x="0" y="77"/>
                  </a:cubicBezTo>
                  <a:cubicBezTo>
                    <a:pt x="0" y="167"/>
                    <a:pt x="0" y="167"/>
                    <a:pt x="0" y="167"/>
                  </a:cubicBezTo>
                  <a:cubicBezTo>
                    <a:pt x="16" y="167"/>
                    <a:pt x="16" y="167"/>
                    <a:pt x="16" y="167"/>
                  </a:cubicBezTo>
                  <a:cubicBezTo>
                    <a:pt x="16" y="134"/>
                    <a:pt x="28" y="117"/>
                    <a:pt x="28" y="117"/>
                  </a:cubicBezTo>
                  <a:cubicBezTo>
                    <a:pt x="38" y="118"/>
                    <a:pt x="48" y="118"/>
                    <a:pt x="59" y="118"/>
                  </a:cubicBezTo>
                  <a:cubicBezTo>
                    <a:pt x="70" y="118"/>
                    <a:pt x="81" y="118"/>
                    <a:pt x="92" y="116"/>
                  </a:cubicBezTo>
                  <a:cubicBezTo>
                    <a:pt x="98" y="167"/>
                    <a:pt x="98" y="167"/>
                    <a:pt x="98" y="167"/>
                  </a:cubicBezTo>
                  <a:cubicBezTo>
                    <a:pt x="114" y="167"/>
                    <a:pt x="114" y="167"/>
                    <a:pt x="114" y="167"/>
                  </a:cubicBezTo>
                  <a:cubicBezTo>
                    <a:pt x="114" y="80"/>
                    <a:pt x="131" y="53"/>
                    <a:pt x="131" y="53"/>
                  </a:cubicBezTo>
                  <a:cubicBezTo>
                    <a:pt x="147" y="56"/>
                    <a:pt x="147" y="56"/>
                    <a:pt x="147" y="56"/>
                  </a:cubicBezTo>
                  <a:cubicBezTo>
                    <a:pt x="150" y="54"/>
                    <a:pt x="153" y="50"/>
                    <a:pt x="155" y="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 name="Freeform 18"/>
            <p:cNvSpPr>
              <a:spLocks noEditPoints="1"/>
            </p:cNvSpPr>
            <p:nvPr/>
          </p:nvSpPr>
          <p:spPr bwMode="auto">
            <a:xfrm>
              <a:off x="-2022788" y="3689350"/>
              <a:ext cx="139700" cy="168275"/>
            </a:xfrm>
            <a:custGeom>
              <a:avLst/>
              <a:gdLst>
                <a:gd name="T0" fmla="*/ 12 w 37"/>
                <a:gd name="T1" fmla="*/ 27 h 44"/>
                <a:gd name="T2" fmla="*/ 12 w 37"/>
                <a:gd name="T3" fmla="*/ 27 h 44"/>
                <a:gd name="T4" fmla="*/ 23 w 37"/>
                <a:gd name="T5" fmla="*/ 44 h 44"/>
                <a:gd name="T6" fmla="*/ 37 w 37"/>
                <a:gd name="T7" fmla="*/ 44 h 44"/>
                <a:gd name="T8" fmla="*/ 23 w 37"/>
                <a:gd name="T9" fmla="*/ 26 h 44"/>
                <a:gd name="T10" fmla="*/ 33 w 37"/>
                <a:gd name="T11" fmla="*/ 14 h 44"/>
                <a:gd name="T12" fmla="*/ 18 w 37"/>
                <a:gd name="T13" fmla="*/ 0 h 44"/>
                <a:gd name="T14" fmla="*/ 0 w 37"/>
                <a:gd name="T15" fmla="*/ 0 h 44"/>
                <a:gd name="T16" fmla="*/ 0 w 37"/>
                <a:gd name="T17" fmla="*/ 44 h 44"/>
                <a:gd name="T18" fmla="*/ 12 w 37"/>
                <a:gd name="T19" fmla="*/ 44 h 44"/>
                <a:gd name="T20" fmla="*/ 12 w 37"/>
                <a:gd name="T21" fmla="*/ 27 h 44"/>
                <a:gd name="T22" fmla="*/ 12 w 37"/>
                <a:gd name="T23" fmla="*/ 9 h 44"/>
                <a:gd name="T24" fmla="*/ 13 w 37"/>
                <a:gd name="T25" fmla="*/ 9 h 44"/>
                <a:gd name="T26" fmla="*/ 21 w 37"/>
                <a:gd name="T27" fmla="*/ 14 h 44"/>
                <a:gd name="T28" fmla="*/ 13 w 37"/>
                <a:gd name="T29" fmla="*/ 20 h 44"/>
                <a:gd name="T30" fmla="*/ 12 w 37"/>
                <a:gd name="T31" fmla="*/ 20 h 44"/>
                <a:gd name="T32" fmla="*/ 12 w 37"/>
                <a:gd name="T33"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4">
                  <a:moveTo>
                    <a:pt x="12" y="27"/>
                  </a:moveTo>
                  <a:cubicBezTo>
                    <a:pt x="12" y="27"/>
                    <a:pt x="12" y="27"/>
                    <a:pt x="12" y="27"/>
                  </a:cubicBezTo>
                  <a:cubicBezTo>
                    <a:pt x="23" y="44"/>
                    <a:pt x="23" y="44"/>
                    <a:pt x="23" y="44"/>
                  </a:cubicBezTo>
                  <a:cubicBezTo>
                    <a:pt x="37" y="44"/>
                    <a:pt x="37" y="44"/>
                    <a:pt x="37" y="44"/>
                  </a:cubicBezTo>
                  <a:cubicBezTo>
                    <a:pt x="23" y="26"/>
                    <a:pt x="23" y="26"/>
                    <a:pt x="23" y="26"/>
                  </a:cubicBezTo>
                  <a:cubicBezTo>
                    <a:pt x="30" y="25"/>
                    <a:pt x="33" y="20"/>
                    <a:pt x="33" y="14"/>
                  </a:cubicBezTo>
                  <a:cubicBezTo>
                    <a:pt x="33" y="4"/>
                    <a:pt x="27" y="0"/>
                    <a:pt x="18" y="0"/>
                  </a:cubicBezTo>
                  <a:cubicBezTo>
                    <a:pt x="0" y="0"/>
                    <a:pt x="0" y="0"/>
                    <a:pt x="0" y="0"/>
                  </a:cubicBezTo>
                  <a:cubicBezTo>
                    <a:pt x="0" y="44"/>
                    <a:pt x="0" y="44"/>
                    <a:pt x="0" y="44"/>
                  </a:cubicBezTo>
                  <a:cubicBezTo>
                    <a:pt x="12" y="44"/>
                    <a:pt x="12" y="44"/>
                    <a:pt x="12" y="44"/>
                  </a:cubicBezTo>
                  <a:lnTo>
                    <a:pt x="12" y="27"/>
                  </a:lnTo>
                  <a:close/>
                  <a:moveTo>
                    <a:pt x="12" y="9"/>
                  </a:moveTo>
                  <a:cubicBezTo>
                    <a:pt x="13" y="9"/>
                    <a:pt x="13" y="9"/>
                    <a:pt x="13" y="9"/>
                  </a:cubicBezTo>
                  <a:cubicBezTo>
                    <a:pt x="17" y="9"/>
                    <a:pt x="21" y="10"/>
                    <a:pt x="21" y="14"/>
                  </a:cubicBezTo>
                  <a:cubicBezTo>
                    <a:pt x="21" y="19"/>
                    <a:pt x="17" y="20"/>
                    <a:pt x="13" y="20"/>
                  </a:cubicBezTo>
                  <a:cubicBezTo>
                    <a:pt x="12" y="20"/>
                    <a:pt x="12" y="20"/>
                    <a:pt x="12" y="20"/>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156339576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Rubriksida rosa">
    <p:bg>
      <p:bgPr>
        <a:solidFill>
          <a:schemeClr val="bg2"/>
        </a:solidFill>
        <a:effectLst/>
      </p:bgPr>
    </p:bg>
    <p:spTree>
      <p:nvGrpSpPr>
        <p:cNvPr id="1" name=""/>
        <p:cNvGrpSpPr/>
        <p:nvPr/>
      </p:nvGrpSpPr>
      <p:grpSpPr>
        <a:xfrm>
          <a:off x="0" y="0"/>
          <a:ext cx="0" cy="0"/>
          <a:chOff x="0" y="0"/>
          <a:chExt cx="0" cy="0"/>
        </a:xfrm>
      </p:grpSpPr>
      <p:sp>
        <p:nvSpPr>
          <p:cNvPr id="18" name="Rubrik"/>
          <p:cNvSpPr>
            <a:spLocks noGrp="1"/>
          </p:cNvSpPr>
          <p:nvPr>
            <p:ph type="title"/>
          </p:nvPr>
        </p:nvSpPr>
        <p:spPr>
          <a:xfrm>
            <a:off x="695326" y="2336495"/>
            <a:ext cx="10801349" cy="1800000"/>
          </a:xfrm>
        </p:spPr>
        <p:txBody>
          <a:bodyPr anchor="ctr">
            <a:normAutofit/>
          </a:bodyPr>
          <a:lstStyle>
            <a:lvl1pPr algn="ctr">
              <a:defRPr sz="4800">
                <a:solidFill>
                  <a:schemeClr val="accent1"/>
                </a:solidFill>
              </a:defRPr>
            </a:lvl1pPr>
          </a:lstStyle>
          <a:p>
            <a:r>
              <a:rPr lang="sv-SE" dirty="0" smtClean="0"/>
              <a:t>Klicka här för att ändra format</a:t>
            </a:r>
            <a:endParaRPr lang="sv-SE" dirty="0"/>
          </a:p>
        </p:txBody>
      </p:sp>
      <p:grpSp>
        <p:nvGrpSpPr>
          <p:cNvPr id="33" name="Logotyp" title="Region Dalarnas logotyp"/>
          <p:cNvGrpSpPr>
            <a:grpSpLocks noChangeAspect="1"/>
          </p:cNvGrpSpPr>
          <p:nvPr userDrawn="1"/>
        </p:nvGrpSpPr>
        <p:grpSpPr>
          <a:xfrm>
            <a:off x="10724551" y="190337"/>
            <a:ext cx="1134134" cy="432000"/>
            <a:chOff x="-2576825" y="3432175"/>
            <a:chExt cx="1679575" cy="639763"/>
          </a:xfrm>
          <a:solidFill>
            <a:srgbClr val="DB3747"/>
          </a:solidFill>
        </p:grpSpPr>
        <p:sp>
          <p:nvSpPr>
            <p:cNvPr id="34" name="Freeform 5"/>
            <p:cNvSpPr>
              <a:spLocks/>
            </p:cNvSpPr>
            <p:nvPr/>
          </p:nvSpPr>
          <p:spPr bwMode="auto">
            <a:xfrm>
              <a:off x="-1871975" y="3689350"/>
              <a:ext cx="100013" cy="168275"/>
            </a:xfrm>
            <a:custGeom>
              <a:avLst/>
              <a:gdLst>
                <a:gd name="T0" fmla="*/ 63 w 63"/>
                <a:gd name="T1" fmla="*/ 84 h 106"/>
                <a:gd name="T2" fmla="*/ 29 w 63"/>
                <a:gd name="T3" fmla="*/ 84 h 106"/>
                <a:gd name="T4" fmla="*/ 29 w 63"/>
                <a:gd name="T5" fmla="*/ 65 h 106"/>
                <a:gd name="T6" fmla="*/ 60 w 63"/>
                <a:gd name="T7" fmla="*/ 65 h 106"/>
                <a:gd name="T8" fmla="*/ 60 w 63"/>
                <a:gd name="T9" fmla="*/ 41 h 106"/>
                <a:gd name="T10" fmla="*/ 29 w 63"/>
                <a:gd name="T11" fmla="*/ 41 h 106"/>
                <a:gd name="T12" fmla="*/ 29 w 63"/>
                <a:gd name="T13" fmla="*/ 24 h 106"/>
                <a:gd name="T14" fmla="*/ 63 w 63"/>
                <a:gd name="T15" fmla="*/ 24 h 106"/>
                <a:gd name="T16" fmla="*/ 63 w 63"/>
                <a:gd name="T17" fmla="*/ 0 h 106"/>
                <a:gd name="T18" fmla="*/ 0 w 63"/>
                <a:gd name="T19" fmla="*/ 0 h 106"/>
                <a:gd name="T20" fmla="*/ 0 w 63"/>
                <a:gd name="T21" fmla="*/ 106 h 106"/>
                <a:gd name="T22" fmla="*/ 63 w 63"/>
                <a:gd name="T23" fmla="*/ 106 h 106"/>
                <a:gd name="T24" fmla="*/ 63 w 63"/>
                <a:gd name="T25" fmla="*/ 8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06">
                  <a:moveTo>
                    <a:pt x="63" y="84"/>
                  </a:moveTo>
                  <a:lnTo>
                    <a:pt x="29" y="84"/>
                  </a:lnTo>
                  <a:lnTo>
                    <a:pt x="29" y="65"/>
                  </a:lnTo>
                  <a:lnTo>
                    <a:pt x="60" y="65"/>
                  </a:lnTo>
                  <a:lnTo>
                    <a:pt x="60" y="41"/>
                  </a:lnTo>
                  <a:lnTo>
                    <a:pt x="29" y="41"/>
                  </a:lnTo>
                  <a:lnTo>
                    <a:pt x="29" y="24"/>
                  </a:lnTo>
                  <a:lnTo>
                    <a:pt x="63" y="24"/>
                  </a:lnTo>
                  <a:lnTo>
                    <a:pt x="63" y="0"/>
                  </a:lnTo>
                  <a:lnTo>
                    <a:pt x="0" y="0"/>
                  </a:lnTo>
                  <a:lnTo>
                    <a:pt x="0" y="106"/>
                  </a:lnTo>
                  <a:lnTo>
                    <a:pt x="63" y="106"/>
                  </a:lnTo>
                  <a:lnTo>
                    <a:pt x="63"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 name="Freeform 6"/>
            <p:cNvSpPr>
              <a:spLocks/>
            </p:cNvSpPr>
            <p:nvPr/>
          </p:nvSpPr>
          <p:spPr bwMode="auto">
            <a:xfrm>
              <a:off x="-1757675" y="3681413"/>
              <a:ext cx="177800" cy="184150"/>
            </a:xfrm>
            <a:custGeom>
              <a:avLst/>
              <a:gdLst>
                <a:gd name="T0" fmla="*/ 24 w 47"/>
                <a:gd name="T1" fmla="*/ 48 h 48"/>
                <a:gd name="T2" fmla="*/ 42 w 47"/>
                <a:gd name="T3" fmla="*/ 39 h 48"/>
                <a:gd name="T4" fmla="*/ 47 w 47"/>
                <a:gd name="T5" fmla="*/ 22 h 48"/>
                <a:gd name="T6" fmla="*/ 24 w 47"/>
                <a:gd name="T7" fmla="*/ 22 h 48"/>
                <a:gd name="T8" fmla="*/ 24 w 47"/>
                <a:gd name="T9" fmla="*/ 31 h 48"/>
                <a:gd name="T10" fmla="*/ 33 w 47"/>
                <a:gd name="T11" fmla="*/ 31 h 48"/>
                <a:gd name="T12" fmla="*/ 24 w 47"/>
                <a:gd name="T13" fmla="*/ 38 h 48"/>
                <a:gd name="T14" fmla="*/ 12 w 47"/>
                <a:gd name="T15" fmla="*/ 25 h 48"/>
                <a:gd name="T16" fmla="*/ 24 w 47"/>
                <a:gd name="T17" fmla="*/ 10 h 48"/>
                <a:gd name="T18" fmla="*/ 33 w 47"/>
                <a:gd name="T19" fmla="*/ 18 h 48"/>
                <a:gd name="T20" fmla="*/ 44 w 47"/>
                <a:gd name="T21" fmla="*/ 13 h 48"/>
                <a:gd name="T22" fmla="*/ 24 w 47"/>
                <a:gd name="T23" fmla="*/ 0 h 48"/>
                <a:gd name="T24" fmla="*/ 0 w 47"/>
                <a:gd name="T25" fmla="*/ 24 h 48"/>
                <a:gd name="T26" fmla="*/ 24 w 47"/>
                <a:gd name="T2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8">
                  <a:moveTo>
                    <a:pt x="24" y="48"/>
                  </a:moveTo>
                  <a:cubicBezTo>
                    <a:pt x="31" y="48"/>
                    <a:pt x="38" y="45"/>
                    <a:pt x="42" y="39"/>
                  </a:cubicBezTo>
                  <a:cubicBezTo>
                    <a:pt x="46" y="34"/>
                    <a:pt x="46" y="28"/>
                    <a:pt x="47" y="22"/>
                  </a:cubicBezTo>
                  <a:cubicBezTo>
                    <a:pt x="24" y="22"/>
                    <a:pt x="24" y="22"/>
                    <a:pt x="24" y="22"/>
                  </a:cubicBezTo>
                  <a:cubicBezTo>
                    <a:pt x="24" y="31"/>
                    <a:pt x="24" y="31"/>
                    <a:pt x="24" y="31"/>
                  </a:cubicBezTo>
                  <a:cubicBezTo>
                    <a:pt x="33" y="31"/>
                    <a:pt x="33" y="31"/>
                    <a:pt x="33" y="31"/>
                  </a:cubicBezTo>
                  <a:cubicBezTo>
                    <a:pt x="33" y="36"/>
                    <a:pt x="29" y="38"/>
                    <a:pt x="24" y="38"/>
                  </a:cubicBezTo>
                  <a:cubicBezTo>
                    <a:pt x="16" y="38"/>
                    <a:pt x="12" y="31"/>
                    <a:pt x="12" y="25"/>
                  </a:cubicBezTo>
                  <a:cubicBezTo>
                    <a:pt x="12" y="18"/>
                    <a:pt x="16" y="10"/>
                    <a:pt x="24" y="10"/>
                  </a:cubicBezTo>
                  <a:cubicBezTo>
                    <a:pt x="28" y="10"/>
                    <a:pt x="32" y="13"/>
                    <a:pt x="33" y="18"/>
                  </a:cubicBezTo>
                  <a:cubicBezTo>
                    <a:pt x="44" y="13"/>
                    <a:pt x="44" y="13"/>
                    <a:pt x="44" y="13"/>
                  </a:cubicBezTo>
                  <a:cubicBezTo>
                    <a:pt x="40" y="5"/>
                    <a:pt x="33" y="0"/>
                    <a:pt x="24" y="0"/>
                  </a:cubicBezTo>
                  <a:cubicBezTo>
                    <a:pt x="10" y="0"/>
                    <a:pt x="0" y="10"/>
                    <a:pt x="0" y="24"/>
                  </a:cubicBezTo>
                  <a:cubicBezTo>
                    <a:pt x="0" y="38"/>
                    <a:pt x="10"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 name="Rectangle 7"/>
            <p:cNvSpPr>
              <a:spLocks noChangeArrowheads="1"/>
            </p:cNvSpPr>
            <p:nvPr/>
          </p:nvSpPr>
          <p:spPr bwMode="auto">
            <a:xfrm>
              <a:off x="-1564000" y="3689350"/>
              <a:ext cx="44450" cy="168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 name="Freeform 8"/>
            <p:cNvSpPr>
              <a:spLocks noEditPoints="1"/>
            </p:cNvSpPr>
            <p:nvPr/>
          </p:nvSpPr>
          <p:spPr bwMode="auto">
            <a:xfrm>
              <a:off x="-1500500" y="3681413"/>
              <a:ext cx="185738" cy="184150"/>
            </a:xfrm>
            <a:custGeom>
              <a:avLst/>
              <a:gdLst>
                <a:gd name="T0" fmla="*/ 49 w 49"/>
                <a:gd name="T1" fmla="*/ 23 h 48"/>
                <a:gd name="T2" fmla="*/ 25 w 49"/>
                <a:gd name="T3" fmla="*/ 0 h 48"/>
                <a:gd name="T4" fmla="*/ 0 w 49"/>
                <a:gd name="T5" fmla="*/ 23 h 48"/>
                <a:gd name="T6" fmla="*/ 25 w 49"/>
                <a:gd name="T7" fmla="*/ 48 h 48"/>
                <a:gd name="T8" fmla="*/ 49 w 49"/>
                <a:gd name="T9" fmla="*/ 23 h 48"/>
                <a:gd name="T10" fmla="*/ 25 w 49"/>
                <a:gd name="T11" fmla="*/ 37 h 48"/>
                <a:gd name="T12" fmla="*/ 12 w 49"/>
                <a:gd name="T13" fmla="*/ 23 h 48"/>
                <a:gd name="T14" fmla="*/ 25 w 49"/>
                <a:gd name="T15" fmla="*/ 12 h 48"/>
                <a:gd name="T16" fmla="*/ 37 w 49"/>
                <a:gd name="T17" fmla="*/ 23 h 48"/>
                <a:gd name="T18" fmla="*/ 25 w 49"/>
                <a:gd name="T19"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8">
                  <a:moveTo>
                    <a:pt x="49" y="23"/>
                  </a:moveTo>
                  <a:cubicBezTo>
                    <a:pt x="49" y="10"/>
                    <a:pt x="37" y="0"/>
                    <a:pt x="25" y="0"/>
                  </a:cubicBezTo>
                  <a:cubicBezTo>
                    <a:pt x="12" y="0"/>
                    <a:pt x="0" y="10"/>
                    <a:pt x="0" y="23"/>
                  </a:cubicBezTo>
                  <a:cubicBezTo>
                    <a:pt x="0" y="38"/>
                    <a:pt x="10" y="48"/>
                    <a:pt x="25" y="48"/>
                  </a:cubicBezTo>
                  <a:cubicBezTo>
                    <a:pt x="39" y="48"/>
                    <a:pt x="49" y="38"/>
                    <a:pt x="49" y="23"/>
                  </a:cubicBezTo>
                  <a:moveTo>
                    <a:pt x="25" y="37"/>
                  </a:moveTo>
                  <a:cubicBezTo>
                    <a:pt x="18" y="37"/>
                    <a:pt x="12" y="31"/>
                    <a:pt x="12" y="23"/>
                  </a:cubicBezTo>
                  <a:cubicBezTo>
                    <a:pt x="12" y="17"/>
                    <a:pt x="18" y="12"/>
                    <a:pt x="25" y="12"/>
                  </a:cubicBezTo>
                  <a:cubicBezTo>
                    <a:pt x="31" y="12"/>
                    <a:pt x="37" y="17"/>
                    <a:pt x="37" y="23"/>
                  </a:cubicBezTo>
                  <a:cubicBezTo>
                    <a:pt x="37" y="31"/>
                    <a:pt x="31" y="37"/>
                    <a:pt x="25"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 name="Freeform 9"/>
            <p:cNvSpPr>
              <a:spLocks/>
            </p:cNvSpPr>
            <p:nvPr/>
          </p:nvSpPr>
          <p:spPr bwMode="auto">
            <a:xfrm>
              <a:off x="-1295713" y="3689350"/>
              <a:ext cx="171450" cy="168275"/>
            </a:xfrm>
            <a:custGeom>
              <a:avLst/>
              <a:gdLst>
                <a:gd name="T0" fmla="*/ 29 w 108"/>
                <a:gd name="T1" fmla="*/ 41 h 106"/>
                <a:gd name="T2" fmla="*/ 29 w 108"/>
                <a:gd name="T3" fmla="*/ 41 h 106"/>
                <a:gd name="T4" fmla="*/ 79 w 108"/>
                <a:gd name="T5" fmla="*/ 106 h 106"/>
                <a:gd name="T6" fmla="*/ 108 w 108"/>
                <a:gd name="T7" fmla="*/ 106 h 106"/>
                <a:gd name="T8" fmla="*/ 108 w 108"/>
                <a:gd name="T9" fmla="*/ 0 h 106"/>
                <a:gd name="T10" fmla="*/ 79 w 108"/>
                <a:gd name="T11" fmla="*/ 0 h 106"/>
                <a:gd name="T12" fmla="*/ 79 w 108"/>
                <a:gd name="T13" fmla="*/ 65 h 106"/>
                <a:gd name="T14" fmla="*/ 79 w 108"/>
                <a:gd name="T15" fmla="*/ 65 h 106"/>
                <a:gd name="T16" fmla="*/ 29 w 108"/>
                <a:gd name="T17" fmla="*/ 0 h 106"/>
                <a:gd name="T18" fmla="*/ 0 w 108"/>
                <a:gd name="T19" fmla="*/ 0 h 106"/>
                <a:gd name="T20" fmla="*/ 0 w 108"/>
                <a:gd name="T21" fmla="*/ 106 h 106"/>
                <a:gd name="T22" fmla="*/ 29 w 108"/>
                <a:gd name="T23" fmla="*/ 106 h 106"/>
                <a:gd name="T24" fmla="*/ 29 w 108"/>
                <a:gd name="T25" fmla="*/ 4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6">
                  <a:moveTo>
                    <a:pt x="29" y="41"/>
                  </a:moveTo>
                  <a:lnTo>
                    <a:pt x="29" y="41"/>
                  </a:lnTo>
                  <a:lnTo>
                    <a:pt x="79" y="106"/>
                  </a:lnTo>
                  <a:lnTo>
                    <a:pt x="108" y="106"/>
                  </a:lnTo>
                  <a:lnTo>
                    <a:pt x="108" y="0"/>
                  </a:lnTo>
                  <a:lnTo>
                    <a:pt x="79" y="0"/>
                  </a:lnTo>
                  <a:lnTo>
                    <a:pt x="79" y="65"/>
                  </a:lnTo>
                  <a:lnTo>
                    <a:pt x="79" y="65"/>
                  </a:lnTo>
                  <a:lnTo>
                    <a:pt x="29" y="0"/>
                  </a:lnTo>
                  <a:lnTo>
                    <a:pt x="0" y="0"/>
                  </a:lnTo>
                  <a:lnTo>
                    <a:pt x="0" y="106"/>
                  </a:lnTo>
                  <a:lnTo>
                    <a:pt x="29" y="106"/>
                  </a:lnTo>
                  <a:lnTo>
                    <a:pt x="2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9" name="Freeform 10"/>
            <p:cNvSpPr>
              <a:spLocks noEditPoints="1"/>
            </p:cNvSpPr>
            <p:nvPr/>
          </p:nvSpPr>
          <p:spPr bwMode="auto">
            <a:xfrm>
              <a:off x="-2022788" y="3903663"/>
              <a:ext cx="147638" cy="168275"/>
            </a:xfrm>
            <a:custGeom>
              <a:avLst/>
              <a:gdLst>
                <a:gd name="T0" fmla="*/ 17 w 39"/>
                <a:gd name="T1" fmla="*/ 0 h 44"/>
                <a:gd name="T2" fmla="*/ 0 w 39"/>
                <a:gd name="T3" fmla="*/ 0 h 44"/>
                <a:gd name="T4" fmla="*/ 0 w 39"/>
                <a:gd name="T5" fmla="*/ 44 h 44"/>
                <a:gd name="T6" fmla="*/ 17 w 39"/>
                <a:gd name="T7" fmla="*/ 44 h 44"/>
                <a:gd name="T8" fmla="*/ 39 w 39"/>
                <a:gd name="T9" fmla="*/ 22 h 44"/>
                <a:gd name="T10" fmla="*/ 17 w 39"/>
                <a:gd name="T11" fmla="*/ 0 h 44"/>
                <a:gd name="T12" fmla="*/ 15 w 39"/>
                <a:gd name="T13" fmla="*/ 35 h 44"/>
                <a:gd name="T14" fmla="*/ 12 w 39"/>
                <a:gd name="T15" fmla="*/ 35 h 44"/>
                <a:gd name="T16" fmla="*/ 12 w 39"/>
                <a:gd name="T17" fmla="*/ 10 h 44"/>
                <a:gd name="T18" fmla="*/ 15 w 39"/>
                <a:gd name="T19" fmla="*/ 10 h 44"/>
                <a:gd name="T20" fmla="*/ 27 w 39"/>
                <a:gd name="T21" fmla="*/ 22 h 44"/>
                <a:gd name="T22" fmla="*/ 15 w 39"/>
                <a:gd name="T23"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44">
                  <a:moveTo>
                    <a:pt x="17" y="0"/>
                  </a:moveTo>
                  <a:cubicBezTo>
                    <a:pt x="0" y="0"/>
                    <a:pt x="0" y="0"/>
                    <a:pt x="0" y="0"/>
                  </a:cubicBezTo>
                  <a:cubicBezTo>
                    <a:pt x="0" y="44"/>
                    <a:pt x="0" y="44"/>
                    <a:pt x="0" y="44"/>
                  </a:cubicBezTo>
                  <a:cubicBezTo>
                    <a:pt x="17" y="44"/>
                    <a:pt x="17" y="44"/>
                    <a:pt x="17" y="44"/>
                  </a:cubicBezTo>
                  <a:cubicBezTo>
                    <a:pt x="29" y="44"/>
                    <a:pt x="39" y="35"/>
                    <a:pt x="39" y="22"/>
                  </a:cubicBezTo>
                  <a:cubicBezTo>
                    <a:pt x="39" y="10"/>
                    <a:pt x="29" y="0"/>
                    <a:pt x="17" y="0"/>
                  </a:cubicBezTo>
                  <a:moveTo>
                    <a:pt x="15" y="35"/>
                  </a:moveTo>
                  <a:cubicBezTo>
                    <a:pt x="12" y="35"/>
                    <a:pt x="12" y="35"/>
                    <a:pt x="12" y="35"/>
                  </a:cubicBezTo>
                  <a:cubicBezTo>
                    <a:pt x="12" y="10"/>
                    <a:pt x="12" y="10"/>
                    <a:pt x="12" y="10"/>
                  </a:cubicBezTo>
                  <a:cubicBezTo>
                    <a:pt x="15" y="10"/>
                    <a:pt x="15" y="10"/>
                    <a:pt x="15" y="10"/>
                  </a:cubicBezTo>
                  <a:cubicBezTo>
                    <a:pt x="22" y="10"/>
                    <a:pt x="27" y="14"/>
                    <a:pt x="27" y="22"/>
                  </a:cubicBezTo>
                  <a:cubicBezTo>
                    <a:pt x="27" y="31"/>
                    <a:pt x="22" y="35"/>
                    <a:pt x="15" y="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0" name="Freeform 11"/>
            <p:cNvSpPr>
              <a:spLocks noEditPoints="1"/>
            </p:cNvSpPr>
            <p:nvPr/>
          </p:nvSpPr>
          <p:spPr bwMode="auto">
            <a:xfrm>
              <a:off x="-1878325" y="3903663"/>
              <a:ext cx="173038" cy="168275"/>
            </a:xfrm>
            <a:custGeom>
              <a:avLst/>
              <a:gdLst>
                <a:gd name="T0" fmla="*/ 40 w 109"/>
                <a:gd name="T1" fmla="*/ 0 h 106"/>
                <a:gd name="T2" fmla="*/ 0 w 109"/>
                <a:gd name="T3" fmla="*/ 106 h 106"/>
                <a:gd name="T4" fmla="*/ 28 w 109"/>
                <a:gd name="T5" fmla="*/ 106 h 106"/>
                <a:gd name="T6" fmla="*/ 35 w 109"/>
                <a:gd name="T7" fmla="*/ 89 h 106"/>
                <a:gd name="T8" fmla="*/ 74 w 109"/>
                <a:gd name="T9" fmla="*/ 89 h 106"/>
                <a:gd name="T10" fmla="*/ 81 w 109"/>
                <a:gd name="T11" fmla="*/ 106 h 106"/>
                <a:gd name="T12" fmla="*/ 109 w 109"/>
                <a:gd name="T13" fmla="*/ 106 h 106"/>
                <a:gd name="T14" fmla="*/ 69 w 109"/>
                <a:gd name="T15" fmla="*/ 0 h 106"/>
                <a:gd name="T16" fmla="*/ 40 w 109"/>
                <a:gd name="T17" fmla="*/ 0 h 106"/>
                <a:gd name="T18" fmla="*/ 43 w 109"/>
                <a:gd name="T19" fmla="*/ 67 h 106"/>
                <a:gd name="T20" fmla="*/ 55 w 109"/>
                <a:gd name="T21" fmla="*/ 34 h 106"/>
                <a:gd name="T22" fmla="*/ 55 w 109"/>
                <a:gd name="T23" fmla="*/ 34 h 106"/>
                <a:gd name="T24" fmla="*/ 67 w 109"/>
                <a:gd name="T25" fmla="*/ 67 h 106"/>
                <a:gd name="T26" fmla="*/ 43 w 109"/>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06">
                  <a:moveTo>
                    <a:pt x="40" y="0"/>
                  </a:moveTo>
                  <a:lnTo>
                    <a:pt x="0" y="106"/>
                  </a:lnTo>
                  <a:lnTo>
                    <a:pt x="28" y="106"/>
                  </a:lnTo>
                  <a:lnTo>
                    <a:pt x="35" y="89"/>
                  </a:lnTo>
                  <a:lnTo>
                    <a:pt x="74" y="89"/>
                  </a:lnTo>
                  <a:lnTo>
                    <a:pt x="81" y="106"/>
                  </a:lnTo>
                  <a:lnTo>
                    <a:pt x="109" y="106"/>
                  </a:lnTo>
                  <a:lnTo>
                    <a:pt x="69" y="0"/>
                  </a:lnTo>
                  <a:lnTo>
                    <a:pt x="40" y="0"/>
                  </a:lnTo>
                  <a:close/>
                  <a:moveTo>
                    <a:pt x="43" y="67"/>
                  </a:moveTo>
                  <a:lnTo>
                    <a:pt x="55" y="34"/>
                  </a:lnTo>
                  <a:lnTo>
                    <a:pt x="55" y="34"/>
                  </a:lnTo>
                  <a:lnTo>
                    <a:pt x="67" y="67"/>
                  </a:lnTo>
                  <a:lnTo>
                    <a:pt x="4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1" name="Freeform 12"/>
            <p:cNvSpPr>
              <a:spLocks/>
            </p:cNvSpPr>
            <p:nvPr/>
          </p:nvSpPr>
          <p:spPr bwMode="auto">
            <a:xfrm>
              <a:off x="-1692588" y="3903663"/>
              <a:ext cx="98425" cy="168275"/>
            </a:xfrm>
            <a:custGeom>
              <a:avLst/>
              <a:gdLst>
                <a:gd name="T0" fmla="*/ 28 w 62"/>
                <a:gd name="T1" fmla="*/ 0 h 106"/>
                <a:gd name="T2" fmla="*/ 0 w 62"/>
                <a:gd name="T3" fmla="*/ 0 h 106"/>
                <a:gd name="T4" fmla="*/ 0 w 62"/>
                <a:gd name="T5" fmla="*/ 106 h 106"/>
                <a:gd name="T6" fmla="*/ 62 w 62"/>
                <a:gd name="T7" fmla="*/ 106 h 106"/>
                <a:gd name="T8" fmla="*/ 62 w 62"/>
                <a:gd name="T9" fmla="*/ 84 h 106"/>
                <a:gd name="T10" fmla="*/ 28 w 62"/>
                <a:gd name="T11" fmla="*/ 84 h 106"/>
                <a:gd name="T12" fmla="*/ 28 w 62"/>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62" h="106">
                  <a:moveTo>
                    <a:pt x="28" y="0"/>
                  </a:moveTo>
                  <a:lnTo>
                    <a:pt x="0" y="0"/>
                  </a:lnTo>
                  <a:lnTo>
                    <a:pt x="0" y="106"/>
                  </a:lnTo>
                  <a:lnTo>
                    <a:pt x="62" y="106"/>
                  </a:lnTo>
                  <a:lnTo>
                    <a:pt x="62" y="84"/>
                  </a:lnTo>
                  <a:lnTo>
                    <a:pt x="28" y="84"/>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 name="Freeform 13"/>
            <p:cNvSpPr>
              <a:spLocks noEditPoints="1"/>
            </p:cNvSpPr>
            <p:nvPr/>
          </p:nvSpPr>
          <p:spPr bwMode="auto">
            <a:xfrm>
              <a:off x="-1586225" y="3903663"/>
              <a:ext cx="173038" cy="168275"/>
            </a:xfrm>
            <a:custGeom>
              <a:avLst/>
              <a:gdLst>
                <a:gd name="T0" fmla="*/ 40 w 109"/>
                <a:gd name="T1" fmla="*/ 0 h 106"/>
                <a:gd name="T2" fmla="*/ 0 w 109"/>
                <a:gd name="T3" fmla="*/ 106 h 106"/>
                <a:gd name="T4" fmla="*/ 28 w 109"/>
                <a:gd name="T5" fmla="*/ 106 h 106"/>
                <a:gd name="T6" fmla="*/ 35 w 109"/>
                <a:gd name="T7" fmla="*/ 89 h 106"/>
                <a:gd name="T8" fmla="*/ 74 w 109"/>
                <a:gd name="T9" fmla="*/ 89 h 106"/>
                <a:gd name="T10" fmla="*/ 81 w 109"/>
                <a:gd name="T11" fmla="*/ 106 h 106"/>
                <a:gd name="T12" fmla="*/ 109 w 109"/>
                <a:gd name="T13" fmla="*/ 106 h 106"/>
                <a:gd name="T14" fmla="*/ 71 w 109"/>
                <a:gd name="T15" fmla="*/ 0 h 106"/>
                <a:gd name="T16" fmla="*/ 40 w 109"/>
                <a:gd name="T17" fmla="*/ 0 h 106"/>
                <a:gd name="T18" fmla="*/ 42 w 109"/>
                <a:gd name="T19" fmla="*/ 67 h 106"/>
                <a:gd name="T20" fmla="*/ 54 w 109"/>
                <a:gd name="T21" fmla="*/ 34 h 106"/>
                <a:gd name="T22" fmla="*/ 54 w 109"/>
                <a:gd name="T23" fmla="*/ 34 h 106"/>
                <a:gd name="T24" fmla="*/ 66 w 109"/>
                <a:gd name="T25" fmla="*/ 67 h 106"/>
                <a:gd name="T26" fmla="*/ 42 w 109"/>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06">
                  <a:moveTo>
                    <a:pt x="40" y="0"/>
                  </a:moveTo>
                  <a:lnTo>
                    <a:pt x="0" y="106"/>
                  </a:lnTo>
                  <a:lnTo>
                    <a:pt x="28" y="106"/>
                  </a:lnTo>
                  <a:lnTo>
                    <a:pt x="35" y="89"/>
                  </a:lnTo>
                  <a:lnTo>
                    <a:pt x="74" y="89"/>
                  </a:lnTo>
                  <a:lnTo>
                    <a:pt x="81" y="106"/>
                  </a:lnTo>
                  <a:lnTo>
                    <a:pt x="109" y="106"/>
                  </a:lnTo>
                  <a:lnTo>
                    <a:pt x="71" y="0"/>
                  </a:lnTo>
                  <a:lnTo>
                    <a:pt x="40" y="0"/>
                  </a:lnTo>
                  <a:close/>
                  <a:moveTo>
                    <a:pt x="42" y="67"/>
                  </a:moveTo>
                  <a:lnTo>
                    <a:pt x="54" y="34"/>
                  </a:lnTo>
                  <a:lnTo>
                    <a:pt x="54" y="34"/>
                  </a:lnTo>
                  <a:lnTo>
                    <a:pt x="66" y="67"/>
                  </a:lnTo>
                  <a:lnTo>
                    <a:pt x="42"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 name="Freeform 14"/>
            <p:cNvSpPr>
              <a:spLocks noEditPoints="1"/>
            </p:cNvSpPr>
            <p:nvPr/>
          </p:nvSpPr>
          <p:spPr bwMode="auto">
            <a:xfrm>
              <a:off x="-1402075" y="3903663"/>
              <a:ext cx="141288" cy="168275"/>
            </a:xfrm>
            <a:custGeom>
              <a:avLst/>
              <a:gdLst>
                <a:gd name="T0" fmla="*/ 32 w 37"/>
                <a:gd name="T1" fmla="*/ 14 h 44"/>
                <a:gd name="T2" fmla="*/ 17 w 37"/>
                <a:gd name="T3" fmla="*/ 0 h 44"/>
                <a:gd name="T4" fmla="*/ 0 w 37"/>
                <a:gd name="T5" fmla="*/ 0 h 44"/>
                <a:gd name="T6" fmla="*/ 0 w 37"/>
                <a:gd name="T7" fmla="*/ 44 h 44"/>
                <a:gd name="T8" fmla="*/ 11 w 37"/>
                <a:gd name="T9" fmla="*/ 44 h 44"/>
                <a:gd name="T10" fmla="*/ 11 w 37"/>
                <a:gd name="T11" fmla="*/ 27 h 44"/>
                <a:gd name="T12" fmla="*/ 11 w 37"/>
                <a:gd name="T13" fmla="*/ 27 h 44"/>
                <a:gd name="T14" fmla="*/ 22 w 37"/>
                <a:gd name="T15" fmla="*/ 44 h 44"/>
                <a:gd name="T16" fmla="*/ 37 w 37"/>
                <a:gd name="T17" fmla="*/ 44 h 44"/>
                <a:gd name="T18" fmla="*/ 23 w 37"/>
                <a:gd name="T19" fmla="*/ 26 h 44"/>
                <a:gd name="T20" fmla="*/ 32 w 37"/>
                <a:gd name="T21" fmla="*/ 14 h 44"/>
                <a:gd name="T22" fmla="*/ 12 w 37"/>
                <a:gd name="T23" fmla="*/ 20 h 44"/>
                <a:gd name="T24" fmla="*/ 11 w 37"/>
                <a:gd name="T25" fmla="*/ 20 h 44"/>
                <a:gd name="T26" fmla="*/ 11 w 37"/>
                <a:gd name="T27" fmla="*/ 9 h 44"/>
                <a:gd name="T28" fmla="*/ 12 w 37"/>
                <a:gd name="T29" fmla="*/ 9 h 44"/>
                <a:gd name="T30" fmla="*/ 20 w 37"/>
                <a:gd name="T31" fmla="*/ 14 h 44"/>
                <a:gd name="T32" fmla="*/ 12 w 37"/>
                <a:gd name="T33"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4">
                  <a:moveTo>
                    <a:pt x="32" y="14"/>
                  </a:moveTo>
                  <a:cubicBezTo>
                    <a:pt x="32" y="4"/>
                    <a:pt x="26" y="0"/>
                    <a:pt x="17" y="0"/>
                  </a:cubicBezTo>
                  <a:cubicBezTo>
                    <a:pt x="0" y="0"/>
                    <a:pt x="0" y="0"/>
                    <a:pt x="0" y="0"/>
                  </a:cubicBezTo>
                  <a:cubicBezTo>
                    <a:pt x="0" y="44"/>
                    <a:pt x="0" y="44"/>
                    <a:pt x="0" y="44"/>
                  </a:cubicBezTo>
                  <a:cubicBezTo>
                    <a:pt x="11" y="44"/>
                    <a:pt x="11" y="44"/>
                    <a:pt x="11" y="44"/>
                  </a:cubicBezTo>
                  <a:cubicBezTo>
                    <a:pt x="11" y="27"/>
                    <a:pt x="11" y="27"/>
                    <a:pt x="11" y="27"/>
                  </a:cubicBezTo>
                  <a:cubicBezTo>
                    <a:pt x="11" y="27"/>
                    <a:pt x="11" y="27"/>
                    <a:pt x="11" y="27"/>
                  </a:cubicBezTo>
                  <a:cubicBezTo>
                    <a:pt x="22" y="44"/>
                    <a:pt x="22" y="44"/>
                    <a:pt x="22" y="44"/>
                  </a:cubicBezTo>
                  <a:cubicBezTo>
                    <a:pt x="37" y="44"/>
                    <a:pt x="37" y="44"/>
                    <a:pt x="37" y="44"/>
                  </a:cubicBezTo>
                  <a:cubicBezTo>
                    <a:pt x="23" y="26"/>
                    <a:pt x="23" y="26"/>
                    <a:pt x="23" y="26"/>
                  </a:cubicBezTo>
                  <a:cubicBezTo>
                    <a:pt x="29" y="25"/>
                    <a:pt x="32" y="20"/>
                    <a:pt x="32" y="14"/>
                  </a:cubicBezTo>
                  <a:moveTo>
                    <a:pt x="12" y="20"/>
                  </a:moveTo>
                  <a:cubicBezTo>
                    <a:pt x="11" y="20"/>
                    <a:pt x="11" y="20"/>
                    <a:pt x="11" y="20"/>
                  </a:cubicBezTo>
                  <a:cubicBezTo>
                    <a:pt x="11" y="9"/>
                    <a:pt x="11" y="9"/>
                    <a:pt x="11" y="9"/>
                  </a:cubicBezTo>
                  <a:cubicBezTo>
                    <a:pt x="12" y="9"/>
                    <a:pt x="12" y="9"/>
                    <a:pt x="12" y="9"/>
                  </a:cubicBezTo>
                  <a:cubicBezTo>
                    <a:pt x="16" y="9"/>
                    <a:pt x="20" y="10"/>
                    <a:pt x="20" y="14"/>
                  </a:cubicBezTo>
                  <a:cubicBezTo>
                    <a:pt x="20" y="19"/>
                    <a:pt x="16" y="20"/>
                    <a:pt x="12"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 name="Freeform 15"/>
            <p:cNvSpPr>
              <a:spLocks/>
            </p:cNvSpPr>
            <p:nvPr/>
          </p:nvSpPr>
          <p:spPr bwMode="auto">
            <a:xfrm>
              <a:off x="-1249675" y="3903663"/>
              <a:ext cx="166688" cy="168275"/>
            </a:xfrm>
            <a:custGeom>
              <a:avLst/>
              <a:gdLst>
                <a:gd name="T0" fmla="*/ 76 w 105"/>
                <a:gd name="T1" fmla="*/ 65 h 106"/>
                <a:gd name="T2" fmla="*/ 76 w 105"/>
                <a:gd name="T3" fmla="*/ 65 h 106"/>
                <a:gd name="T4" fmla="*/ 26 w 105"/>
                <a:gd name="T5" fmla="*/ 0 h 106"/>
                <a:gd name="T6" fmla="*/ 0 w 105"/>
                <a:gd name="T7" fmla="*/ 0 h 106"/>
                <a:gd name="T8" fmla="*/ 0 w 105"/>
                <a:gd name="T9" fmla="*/ 106 h 106"/>
                <a:gd name="T10" fmla="*/ 26 w 105"/>
                <a:gd name="T11" fmla="*/ 106 h 106"/>
                <a:gd name="T12" fmla="*/ 26 w 105"/>
                <a:gd name="T13" fmla="*/ 41 h 106"/>
                <a:gd name="T14" fmla="*/ 26 w 105"/>
                <a:gd name="T15" fmla="*/ 41 h 106"/>
                <a:gd name="T16" fmla="*/ 76 w 105"/>
                <a:gd name="T17" fmla="*/ 106 h 106"/>
                <a:gd name="T18" fmla="*/ 105 w 105"/>
                <a:gd name="T19" fmla="*/ 106 h 106"/>
                <a:gd name="T20" fmla="*/ 105 w 105"/>
                <a:gd name="T21" fmla="*/ 0 h 106"/>
                <a:gd name="T22" fmla="*/ 76 w 105"/>
                <a:gd name="T23" fmla="*/ 0 h 106"/>
                <a:gd name="T24" fmla="*/ 76 w 105"/>
                <a:gd name="T25" fmla="*/ 6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106">
                  <a:moveTo>
                    <a:pt x="76" y="65"/>
                  </a:moveTo>
                  <a:lnTo>
                    <a:pt x="76" y="65"/>
                  </a:lnTo>
                  <a:lnTo>
                    <a:pt x="26" y="0"/>
                  </a:lnTo>
                  <a:lnTo>
                    <a:pt x="0" y="0"/>
                  </a:lnTo>
                  <a:lnTo>
                    <a:pt x="0" y="106"/>
                  </a:lnTo>
                  <a:lnTo>
                    <a:pt x="26" y="106"/>
                  </a:lnTo>
                  <a:lnTo>
                    <a:pt x="26" y="41"/>
                  </a:lnTo>
                  <a:lnTo>
                    <a:pt x="26" y="41"/>
                  </a:lnTo>
                  <a:lnTo>
                    <a:pt x="76" y="106"/>
                  </a:lnTo>
                  <a:lnTo>
                    <a:pt x="105" y="106"/>
                  </a:lnTo>
                  <a:lnTo>
                    <a:pt x="105" y="0"/>
                  </a:lnTo>
                  <a:lnTo>
                    <a:pt x="76" y="0"/>
                  </a:lnTo>
                  <a:lnTo>
                    <a:pt x="76"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 name="Freeform 16"/>
            <p:cNvSpPr>
              <a:spLocks noEditPoints="1"/>
            </p:cNvSpPr>
            <p:nvPr/>
          </p:nvSpPr>
          <p:spPr bwMode="auto">
            <a:xfrm>
              <a:off x="-1075050" y="3903663"/>
              <a:ext cx="177800" cy="168275"/>
            </a:xfrm>
            <a:custGeom>
              <a:avLst/>
              <a:gdLst>
                <a:gd name="T0" fmla="*/ 71 w 112"/>
                <a:gd name="T1" fmla="*/ 0 h 106"/>
                <a:gd name="T2" fmla="*/ 43 w 112"/>
                <a:gd name="T3" fmla="*/ 0 h 106"/>
                <a:gd name="T4" fmla="*/ 0 w 112"/>
                <a:gd name="T5" fmla="*/ 106 h 106"/>
                <a:gd name="T6" fmla="*/ 31 w 112"/>
                <a:gd name="T7" fmla="*/ 106 h 106"/>
                <a:gd name="T8" fmla="*/ 38 w 112"/>
                <a:gd name="T9" fmla="*/ 89 h 106"/>
                <a:gd name="T10" fmla="*/ 76 w 112"/>
                <a:gd name="T11" fmla="*/ 89 h 106"/>
                <a:gd name="T12" fmla="*/ 83 w 112"/>
                <a:gd name="T13" fmla="*/ 106 h 106"/>
                <a:gd name="T14" fmla="*/ 112 w 112"/>
                <a:gd name="T15" fmla="*/ 106 h 106"/>
                <a:gd name="T16" fmla="*/ 71 w 112"/>
                <a:gd name="T17" fmla="*/ 0 h 106"/>
                <a:gd name="T18" fmla="*/ 45 w 112"/>
                <a:gd name="T19" fmla="*/ 67 h 106"/>
                <a:gd name="T20" fmla="*/ 57 w 112"/>
                <a:gd name="T21" fmla="*/ 34 h 106"/>
                <a:gd name="T22" fmla="*/ 57 w 112"/>
                <a:gd name="T23" fmla="*/ 34 h 106"/>
                <a:gd name="T24" fmla="*/ 69 w 112"/>
                <a:gd name="T25" fmla="*/ 67 h 106"/>
                <a:gd name="T26" fmla="*/ 45 w 112"/>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06">
                  <a:moveTo>
                    <a:pt x="71" y="0"/>
                  </a:moveTo>
                  <a:lnTo>
                    <a:pt x="43" y="0"/>
                  </a:lnTo>
                  <a:lnTo>
                    <a:pt x="0" y="106"/>
                  </a:lnTo>
                  <a:lnTo>
                    <a:pt x="31" y="106"/>
                  </a:lnTo>
                  <a:lnTo>
                    <a:pt x="38" y="89"/>
                  </a:lnTo>
                  <a:lnTo>
                    <a:pt x="76" y="89"/>
                  </a:lnTo>
                  <a:lnTo>
                    <a:pt x="83" y="106"/>
                  </a:lnTo>
                  <a:lnTo>
                    <a:pt x="112" y="106"/>
                  </a:lnTo>
                  <a:lnTo>
                    <a:pt x="71" y="0"/>
                  </a:lnTo>
                  <a:close/>
                  <a:moveTo>
                    <a:pt x="45" y="67"/>
                  </a:moveTo>
                  <a:lnTo>
                    <a:pt x="57" y="34"/>
                  </a:lnTo>
                  <a:lnTo>
                    <a:pt x="57" y="34"/>
                  </a:lnTo>
                  <a:lnTo>
                    <a:pt x="69" y="67"/>
                  </a:lnTo>
                  <a:lnTo>
                    <a:pt x="45"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 name="Freeform 17"/>
            <p:cNvSpPr>
              <a:spLocks/>
            </p:cNvSpPr>
            <p:nvPr/>
          </p:nvSpPr>
          <p:spPr bwMode="auto">
            <a:xfrm>
              <a:off x="-2576825" y="3432175"/>
              <a:ext cx="587375" cy="639763"/>
            </a:xfrm>
            <a:custGeom>
              <a:avLst/>
              <a:gdLst>
                <a:gd name="T0" fmla="*/ 155 w 155"/>
                <a:gd name="T1" fmla="*/ 46 h 167"/>
                <a:gd name="T2" fmla="*/ 139 w 155"/>
                <a:gd name="T3" fmla="*/ 16 h 167"/>
                <a:gd name="T4" fmla="*/ 139 w 155"/>
                <a:gd name="T5" fmla="*/ 0 h 167"/>
                <a:gd name="T6" fmla="*/ 125 w 155"/>
                <a:gd name="T7" fmla="*/ 8 h 167"/>
                <a:gd name="T8" fmla="*/ 116 w 155"/>
                <a:gd name="T9" fmla="*/ 8 h 167"/>
                <a:gd name="T10" fmla="*/ 73 w 155"/>
                <a:gd name="T11" fmla="*/ 33 h 167"/>
                <a:gd name="T12" fmla="*/ 73 w 155"/>
                <a:gd name="T13" fmla="*/ 33 h 167"/>
                <a:gd name="T14" fmla="*/ 65 w 155"/>
                <a:gd name="T15" fmla="*/ 49 h 167"/>
                <a:gd name="T16" fmla="*/ 26 w 155"/>
                <a:gd name="T17" fmla="*/ 51 h 167"/>
                <a:gd name="T18" fmla="*/ 0 w 155"/>
                <a:gd name="T19" fmla="*/ 77 h 167"/>
                <a:gd name="T20" fmla="*/ 0 w 155"/>
                <a:gd name="T21" fmla="*/ 167 h 167"/>
                <a:gd name="T22" fmla="*/ 16 w 155"/>
                <a:gd name="T23" fmla="*/ 167 h 167"/>
                <a:gd name="T24" fmla="*/ 28 w 155"/>
                <a:gd name="T25" fmla="*/ 117 h 167"/>
                <a:gd name="T26" fmla="*/ 59 w 155"/>
                <a:gd name="T27" fmla="*/ 118 h 167"/>
                <a:gd name="T28" fmla="*/ 92 w 155"/>
                <a:gd name="T29" fmla="*/ 116 h 167"/>
                <a:gd name="T30" fmla="*/ 98 w 155"/>
                <a:gd name="T31" fmla="*/ 167 h 167"/>
                <a:gd name="T32" fmla="*/ 114 w 155"/>
                <a:gd name="T33" fmla="*/ 167 h 167"/>
                <a:gd name="T34" fmla="*/ 131 w 155"/>
                <a:gd name="T35" fmla="*/ 53 h 167"/>
                <a:gd name="T36" fmla="*/ 147 w 155"/>
                <a:gd name="T37" fmla="*/ 56 h 167"/>
                <a:gd name="T38" fmla="*/ 155 w 155"/>
                <a:gd name="T39" fmla="*/ 4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167">
                  <a:moveTo>
                    <a:pt x="155" y="46"/>
                  </a:moveTo>
                  <a:cubicBezTo>
                    <a:pt x="139" y="16"/>
                    <a:pt x="139" y="16"/>
                    <a:pt x="139" y="16"/>
                  </a:cubicBezTo>
                  <a:cubicBezTo>
                    <a:pt x="139" y="0"/>
                    <a:pt x="139" y="0"/>
                    <a:pt x="139" y="0"/>
                  </a:cubicBezTo>
                  <a:cubicBezTo>
                    <a:pt x="125" y="8"/>
                    <a:pt x="125" y="8"/>
                    <a:pt x="125" y="8"/>
                  </a:cubicBezTo>
                  <a:cubicBezTo>
                    <a:pt x="122" y="8"/>
                    <a:pt x="119" y="8"/>
                    <a:pt x="116" y="8"/>
                  </a:cubicBezTo>
                  <a:cubicBezTo>
                    <a:pt x="98" y="8"/>
                    <a:pt x="82" y="18"/>
                    <a:pt x="73" y="33"/>
                  </a:cubicBezTo>
                  <a:cubicBezTo>
                    <a:pt x="73" y="33"/>
                    <a:pt x="73" y="33"/>
                    <a:pt x="73" y="33"/>
                  </a:cubicBezTo>
                  <a:cubicBezTo>
                    <a:pt x="65" y="49"/>
                    <a:pt x="65" y="49"/>
                    <a:pt x="65" y="49"/>
                  </a:cubicBezTo>
                  <a:cubicBezTo>
                    <a:pt x="26" y="51"/>
                    <a:pt x="26" y="51"/>
                    <a:pt x="26" y="51"/>
                  </a:cubicBezTo>
                  <a:cubicBezTo>
                    <a:pt x="12" y="51"/>
                    <a:pt x="0" y="63"/>
                    <a:pt x="0" y="77"/>
                  </a:cubicBezTo>
                  <a:cubicBezTo>
                    <a:pt x="0" y="167"/>
                    <a:pt x="0" y="167"/>
                    <a:pt x="0" y="167"/>
                  </a:cubicBezTo>
                  <a:cubicBezTo>
                    <a:pt x="16" y="167"/>
                    <a:pt x="16" y="167"/>
                    <a:pt x="16" y="167"/>
                  </a:cubicBezTo>
                  <a:cubicBezTo>
                    <a:pt x="16" y="134"/>
                    <a:pt x="28" y="117"/>
                    <a:pt x="28" y="117"/>
                  </a:cubicBezTo>
                  <a:cubicBezTo>
                    <a:pt x="38" y="118"/>
                    <a:pt x="48" y="118"/>
                    <a:pt x="59" y="118"/>
                  </a:cubicBezTo>
                  <a:cubicBezTo>
                    <a:pt x="70" y="118"/>
                    <a:pt x="81" y="118"/>
                    <a:pt x="92" y="116"/>
                  </a:cubicBezTo>
                  <a:cubicBezTo>
                    <a:pt x="98" y="167"/>
                    <a:pt x="98" y="167"/>
                    <a:pt x="98" y="167"/>
                  </a:cubicBezTo>
                  <a:cubicBezTo>
                    <a:pt x="114" y="167"/>
                    <a:pt x="114" y="167"/>
                    <a:pt x="114" y="167"/>
                  </a:cubicBezTo>
                  <a:cubicBezTo>
                    <a:pt x="114" y="80"/>
                    <a:pt x="131" y="53"/>
                    <a:pt x="131" y="53"/>
                  </a:cubicBezTo>
                  <a:cubicBezTo>
                    <a:pt x="147" y="56"/>
                    <a:pt x="147" y="56"/>
                    <a:pt x="147" y="56"/>
                  </a:cubicBezTo>
                  <a:cubicBezTo>
                    <a:pt x="150" y="54"/>
                    <a:pt x="153" y="50"/>
                    <a:pt x="155" y="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 name="Freeform 18"/>
            <p:cNvSpPr>
              <a:spLocks noEditPoints="1"/>
            </p:cNvSpPr>
            <p:nvPr/>
          </p:nvSpPr>
          <p:spPr bwMode="auto">
            <a:xfrm>
              <a:off x="-2022788" y="3689350"/>
              <a:ext cx="139700" cy="168275"/>
            </a:xfrm>
            <a:custGeom>
              <a:avLst/>
              <a:gdLst>
                <a:gd name="T0" fmla="*/ 12 w 37"/>
                <a:gd name="T1" fmla="*/ 27 h 44"/>
                <a:gd name="T2" fmla="*/ 12 w 37"/>
                <a:gd name="T3" fmla="*/ 27 h 44"/>
                <a:gd name="T4" fmla="*/ 23 w 37"/>
                <a:gd name="T5" fmla="*/ 44 h 44"/>
                <a:gd name="T6" fmla="*/ 37 w 37"/>
                <a:gd name="T7" fmla="*/ 44 h 44"/>
                <a:gd name="T8" fmla="*/ 23 w 37"/>
                <a:gd name="T9" fmla="*/ 26 h 44"/>
                <a:gd name="T10" fmla="*/ 33 w 37"/>
                <a:gd name="T11" fmla="*/ 14 h 44"/>
                <a:gd name="T12" fmla="*/ 18 w 37"/>
                <a:gd name="T13" fmla="*/ 0 h 44"/>
                <a:gd name="T14" fmla="*/ 0 w 37"/>
                <a:gd name="T15" fmla="*/ 0 h 44"/>
                <a:gd name="T16" fmla="*/ 0 w 37"/>
                <a:gd name="T17" fmla="*/ 44 h 44"/>
                <a:gd name="T18" fmla="*/ 12 w 37"/>
                <a:gd name="T19" fmla="*/ 44 h 44"/>
                <a:gd name="T20" fmla="*/ 12 w 37"/>
                <a:gd name="T21" fmla="*/ 27 h 44"/>
                <a:gd name="T22" fmla="*/ 12 w 37"/>
                <a:gd name="T23" fmla="*/ 9 h 44"/>
                <a:gd name="T24" fmla="*/ 13 w 37"/>
                <a:gd name="T25" fmla="*/ 9 h 44"/>
                <a:gd name="T26" fmla="*/ 21 w 37"/>
                <a:gd name="T27" fmla="*/ 14 h 44"/>
                <a:gd name="T28" fmla="*/ 13 w 37"/>
                <a:gd name="T29" fmla="*/ 20 h 44"/>
                <a:gd name="T30" fmla="*/ 12 w 37"/>
                <a:gd name="T31" fmla="*/ 20 h 44"/>
                <a:gd name="T32" fmla="*/ 12 w 37"/>
                <a:gd name="T33"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4">
                  <a:moveTo>
                    <a:pt x="12" y="27"/>
                  </a:moveTo>
                  <a:cubicBezTo>
                    <a:pt x="12" y="27"/>
                    <a:pt x="12" y="27"/>
                    <a:pt x="12" y="27"/>
                  </a:cubicBezTo>
                  <a:cubicBezTo>
                    <a:pt x="23" y="44"/>
                    <a:pt x="23" y="44"/>
                    <a:pt x="23" y="44"/>
                  </a:cubicBezTo>
                  <a:cubicBezTo>
                    <a:pt x="37" y="44"/>
                    <a:pt x="37" y="44"/>
                    <a:pt x="37" y="44"/>
                  </a:cubicBezTo>
                  <a:cubicBezTo>
                    <a:pt x="23" y="26"/>
                    <a:pt x="23" y="26"/>
                    <a:pt x="23" y="26"/>
                  </a:cubicBezTo>
                  <a:cubicBezTo>
                    <a:pt x="30" y="25"/>
                    <a:pt x="33" y="20"/>
                    <a:pt x="33" y="14"/>
                  </a:cubicBezTo>
                  <a:cubicBezTo>
                    <a:pt x="33" y="4"/>
                    <a:pt x="27" y="0"/>
                    <a:pt x="18" y="0"/>
                  </a:cubicBezTo>
                  <a:cubicBezTo>
                    <a:pt x="0" y="0"/>
                    <a:pt x="0" y="0"/>
                    <a:pt x="0" y="0"/>
                  </a:cubicBezTo>
                  <a:cubicBezTo>
                    <a:pt x="0" y="44"/>
                    <a:pt x="0" y="44"/>
                    <a:pt x="0" y="44"/>
                  </a:cubicBezTo>
                  <a:cubicBezTo>
                    <a:pt x="12" y="44"/>
                    <a:pt x="12" y="44"/>
                    <a:pt x="12" y="44"/>
                  </a:cubicBezTo>
                  <a:lnTo>
                    <a:pt x="12" y="27"/>
                  </a:lnTo>
                  <a:close/>
                  <a:moveTo>
                    <a:pt x="12" y="9"/>
                  </a:moveTo>
                  <a:cubicBezTo>
                    <a:pt x="13" y="9"/>
                    <a:pt x="13" y="9"/>
                    <a:pt x="13" y="9"/>
                  </a:cubicBezTo>
                  <a:cubicBezTo>
                    <a:pt x="17" y="9"/>
                    <a:pt x="21" y="10"/>
                    <a:pt x="21" y="14"/>
                  </a:cubicBezTo>
                  <a:cubicBezTo>
                    <a:pt x="21" y="19"/>
                    <a:pt x="17" y="20"/>
                    <a:pt x="13" y="20"/>
                  </a:cubicBezTo>
                  <a:cubicBezTo>
                    <a:pt x="12" y="20"/>
                    <a:pt x="12" y="20"/>
                    <a:pt x="12" y="20"/>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245079183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Rubriksida vit">
    <p:bg>
      <p:bgPr>
        <a:solidFill>
          <a:schemeClr val="bg1"/>
        </a:solidFill>
        <a:effectLst/>
      </p:bgPr>
    </p:bg>
    <p:spTree>
      <p:nvGrpSpPr>
        <p:cNvPr id="1" name=""/>
        <p:cNvGrpSpPr/>
        <p:nvPr/>
      </p:nvGrpSpPr>
      <p:grpSpPr>
        <a:xfrm>
          <a:off x="0" y="0"/>
          <a:ext cx="0" cy="0"/>
          <a:chOff x="0" y="0"/>
          <a:chExt cx="0" cy="0"/>
        </a:xfrm>
      </p:grpSpPr>
      <p:sp>
        <p:nvSpPr>
          <p:cNvPr id="18" name="Rubrik"/>
          <p:cNvSpPr>
            <a:spLocks noGrp="1"/>
          </p:cNvSpPr>
          <p:nvPr>
            <p:ph type="title"/>
          </p:nvPr>
        </p:nvSpPr>
        <p:spPr>
          <a:xfrm>
            <a:off x="695326" y="2336495"/>
            <a:ext cx="10801349" cy="1800000"/>
          </a:xfrm>
        </p:spPr>
        <p:txBody>
          <a:bodyPr anchor="ctr">
            <a:normAutofit/>
          </a:bodyPr>
          <a:lstStyle>
            <a:lvl1pPr algn="ctr">
              <a:defRPr sz="4800">
                <a:solidFill>
                  <a:schemeClr val="accent1"/>
                </a:solidFill>
              </a:defRPr>
            </a:lvl1pPr>
          </a:lstStyle>
          <a:p>
            <a:r>
              <a:rPr lang="sv-SE" dirty="0" smtClean="0"/>
              <a:t>Klicka här för att ändra format</a:t>
            </a:r>
            <a:endParaRPr lang="sv-SE" dirty="0"/>
          </a:p>
        </p:txBody>
      </p:sp>
      <p:grpSp>
        <p:nvGrpSpPr>
          <p:cNvPr id="33" name="Logotyp" title="Region Dalarnas logotyp"/>
          <p:cNvGrpSpPr>
            <a:grpSpLocks noChangeAspect="1"/>
          </p:cNvGrpSpPr>
          <p:nvPr userDrawn="1"/>
        </p:nvGrpSpPr>
        <p:grpSpPr>
          <a:xfrm>
            <a:off x="10724551" y="190337"/>
            <a:ext cx="1134134" cy="432000"/>
            <a:chOff x="-2576825" y="3432175"/>
            <a:chExt cx="1679575" cy="639763"/>
          </a:xfrm>
          <a:solidFill>
            <a:srgbClr val="DB3747"/>
          </a:solidFill>
        </p:grpSpPr>
        <p:sp>
          <p:nvSpPr>
            <p:cNvPr id="34" name="Freeform 5"/>
            <p:cNvSpPr>
              <a:spLocks/>
            </p:cNvSpPr>
            <p:nvPr/>
          </p:nvSpPr>
          <p:spPr bwMode="auto">
            <a:xfrm>
              <a:off x="-1871975" y="3689350"/>
              <a:ext cx="100013" cy="168275"/>
            </a:xfrm>
            <a:custGeom>
              <a:avLst/>
              <a:gdLst>
                <a:gd name="T0" fmla="*/ 63 w 63"/>
                <a:gd name="T1" fmla="*/ 84 h 106"/>
                <a:gd name="T2" fmla="*/ 29 w 63"/>
                <a:gd name="T3" fmla="*/ 84 h 106"/>
                <a:gd name="T4" fmla="*/ 29 w 63"/>
                <a:gd name="T5" fmla="*/ 65 h 106"/>
                <a:gd name="T6" fmla="*/ 60 w 63"/>
                <a:gd name="T7" fmla="*/ 65 h 106"/>
                <a:gd name="T8" fmla="*/ 60 w 63"/>
                <a:gd name="T9" fmla="*/ 41 h 106"/>
                <a:gd name="T10" fmla="*/ 29 w 63"/>
                <a:gd name="T11" fmla="*/ 41 h 106"/>
                <a:gd name="T12" fmla="*/ 29 w 63"/>
                <a:gd name="T13" fmla="*/ 24 h 106"/>
                <a:gd name="T14" fmla="*/ 63 w 63"/>
                <a:gd name="T15" fmla="*/ 24 h 106"/>
                <a:gd name="T16" fmla="*/ 63 w 63"/>
                <a:gd name="T17" fmla="*/ 0 h 106"/>
                <a:gd name="T18" fmla="*/ 0 w 63"/>
                <a:gd name="T19" fmla="*/ 0 h 106"/>
                <a:gd name="T20" fmla="*/ 0 w 63"/>
                <a:gd name="T21" fmla="*/ 106 h 106"/>
                <a:gd name="T22" fmla="*/ 63 w 63"/>
                <a:gd name="T23" fmla="*/ 106 h 106"/>
                <a:gd name="T24" fmla="*/ 63 w 63"/>
                <a:gd name="T25" fmla="*/ 8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06">
                  <a:moveTo>
                    <a:pt x="63" y="84"/>
                  </a:moveTo>
                  <a:lnTo>
                    <a:pt x="29" y="84"/>
                  </a:lnTo>
                  <a:lnTo>
                    <a:pt x="29" y="65"/>
                  </a:lnTo>
                  <a:lnTo>
                    <a:pt x="60" y="65"/>
                  </a:lnTo>
                  <a:lnTo>
                    <a:pt x="60" y="41"/>
                  </a:lnTo>
                  <a:lnTo>
                    <a:pt x="29" y="41"/>
                  </a:lnTo>
                  <a:lnTo>
                    <a:pt x="29" y="24"/>
                  </a:lnTo>
                  <a:lnTo>
                    <a:pt x="63" y="24"/>
                  </a:lnTo>
                  <a:lnTo>
                    <a:pt x="63" y="0"/>
                  </a:lnTo>
                  <a:lnTo>
                    <a:pt x="0" y="0"/>
                  </a:lnTo>
                  <a:lnTo>
                    <a:pt x="0" y="106"/>
                  </a:lnTo>
                  <a:lnTo>
                    <a:pt x="63" y="106"/>
                  </a:lnTo>
                  <a:lnTo>
                    <a:pt x="63"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 name="Freeform 6"/>
            <p:cNvSpPr>
              <a:spLocks/>
            </p:cNvSpPr>
            <p:nvPr/>
          </p:nvSpPr>
          <p:spPr bwMode="auto">
            <a:xfrm>
              <a:off x="-1757675" y="3681413"/>
              <a:ext cx="177800" cy="184150"/>
            </a:xfrm>
            <a:custGeom>
              <a:avLst/>
              <a:gdLst>
                <a:gd name="T0" fmla="*/ 24 w 47"/>
                <a:gd name="T1" fmla="*/ 48 h 48"/>
                <a:gd name="T2" fmla="*/ 42 w 47"/>
                <a:gd name="T3" fmla="*/ 39 h 48"/>
                <a:gd name="T4" fmla="*/ 47 w 47"/>
                <a:gd name="T5" fmla="*/ 22 h 48"/>
                <a:gd name="T6" fmla="*/ 24 w 47"/>
                <a:gd name="T7" fmla="*/ 22 h 48"/>
                <a:gd name="T8" fmla="*/ 24 w 47"/>
                <a:gd name="T9" fmla="*/ 31 h 48"/>
                <a:gd name="T10" fmla="*/ 33 w 47"/>
                <a:gd name="T11" fmla="*/ 31 h 48"/>
                <a:gd name="T12" fmla="*/ 24 w 47"/>
                <a:gd name="T13" fmla="*/ 38 h 48"/>
                <a:gd name="T14" fmla="*/ 12 w 47"/>
                <a:gd name="T15" fmla="*/ 25 h 48"/>
                <a:gd name="T16" fmla="*/ 24 w 47"/>
                <a:gd name="T17" fmla="*/ 10 h 48"/>
                <a:gd name="T18" fmla="*/ 33 w 47"/>
                <a:gd name="T19" fmla="*/ 18 h 48"/>
                <a:gd name="T20" fmla="*/ 44 w 47"/>
                <a:gd name="T21" fmla="*/ 13 h 48"/>
                <a:gd name="T22" fmla="*/ 24 w 47"/>
                <a:gd name="T23" fmla="*/ 0 h 48"/>
                <a:gd name="T24" fmla="*/ 0 w 47"/>
                <a:gd name="T25" fmla="*/ 24 h 48"/>
                <a:gd name="T26" fmla="*/ 24 w 47"/>
                <a:gd name="T2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8">
                  <a:moveTo>
                    <a:pt x="24" y="48"/>
                  </a:moveTo>
                  <a:cubicBezTo>
                    <a:pt x="31" y="48"/>
                    <a:pt x="38" y="45"/>
                    <a:pt x="42" y="39"/>
                  </a:cubicBezTo>
                  <a:cubicBezTo>
                    <a:pt x="46" y="34"/>
                    <a:pt x="46" y="28"/>
                    <a:pt x="47" y="22"/>
                  </a:cubicBezTo>
                  <a:cubicBezTo>
                    <a:pt x="24" y="22"/>
                    <a:pt x="24" y="22"/>
                    <a:pt x="24" y="22"/>
                  </a:cubicBezTo>
                  <a:cubicBezTo>
                    <a:pt x="24" y="31"/>
                    <a:pt x="24" y="31"/>
                    <a:pt x="24" y="31"/>
                  </a:cubicBezTo>
                  <a:cubicBezTo>
                    <a:pt x="33" y="31"/>
                    <a:pt x="33" y="31"/>
                    <a:pt x="33" y="31"/>
                  </a:cubicBezTo>
                  <a:cubicBezTo>
                    <a:pt x="33" y="36"/>
                    <a:pt x="29" y="38"/>
                    <a:pt x="24" y="38"/>
                  </a:cubicBezTo>
                  <a:cubicBezTo>
                    <a:pt x="16" y="38"/>
                    <a:pt x="12" y="31"/>
                    <a:pt x="12" y="25"/>
                  </a:cubicBezTo>
                  <a:cubicBezTo>
                    <a:pt x="12" y="18"/>
                    <a:pt x="16" y="10"/>
                    <a:pt x="24" y="10"/>
                  </a:cubicBezTo>
                  <a:cubicBezTo>
                    <a:pt x="28" y="10"/>
                    <a:pt x="32" y="13"/>
                    <a:pt x="33" y="18"/>
                  </a:cubicBezTo>
                  <a:cubicBezTo>
                    <a:pt x="44" y="13"/>
                    <a:pt x="44" y="13"/>
                    <a:pt x="44" y="13"/>
                  </a:cubicBezTo>
                  <a:cubicBezTo>
                    <a:pt x="40" y="5"/>
                    <a:pt x="33" y="0"/>
                    <a:pt x="24" y="0"/>
                  </a:cubicBezTo>
                  <a:cubicBezTo>
                    <a:pt x="10" y="0"/>
                    <a:pt x="0" y="10"/>
                    <a:pt x="0" y="24"/>
                  </a:cubicBezTo>
                  <a:cubicBezTo>
                    <a:pt x="0" y="38"/>
                    <a:pt x="10"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 name="Rectangle 7"/>
            <p:cNvSpPr>
              <a:spLocks noChangeArrowheads="1"/>
            </p:cNvSpPr>
            <p:nvPr/>
          </p:nvSpPr>
          <p:spPr bwMode="auto">
            <a:xfrm>
              <a:off x="-1564000" y="3689350"/>
              <a:ext cx="44450" cy="168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 name="Freeform 8"/>
            <p:cNvSpPr>
              <a:spLocks noEditPoints="1"/>
            </p:cNvSpPr>
            <p:nvPr/>
          </p:nvSpPr>
          <p:spPr bwMode="auto">
            <a:xfrm>
              <a:off x="-1500500" y="3681413"/>
              <a:ext cx="185738" cy="184150"/>
            </a:xfrm>
            <a:custGeom>
              <a:avLst/>
              <a:gdLst>
                <a:gd name="T0" fmla="*/ 49 w 49"/>
                <a:gd name="T1" fmla="*/ 23 h 48"/>
                <a:gd name="T2" fmla="*/ 25 w 49"/>
                <a:gd name="T3" fmla="*/ 0 h 48"/>
                <a:gd name="T4" fmla="*/ 0 w 49"/>
                <a:gd name="T5" fmla="*/ 23 h 48"/>
                <a:gd name="T6" fmla="*/ 25 w 49"/>
                <a:gd name="T7" fmla="*/ 48 h 48"/>
                <a:gd name="T8" fmla="*/ 49 w 49"/>
                <a:gd name="T9" fmla="*/ 23 h 48"/>
                <a:gd name="T10" fmla="*/ 25 w 49"/>
                <a:gd name="T11" fmla="*/ 37 h 48"/>
                <a:gd name="T12" fmla="*/ 12 w 49"/>
                <a:gd name="T13" fmla="*/ 23 h 48"/>
                <a:gd name="T14" fmla="*/ 25 w 49"/>
                <a:gd name="T15" fmla="*/ 12 h 48"/>
                <a:gd name="T16" fmla="*/ 37 w 49"/>
                <a:gd name="T17" fmla="*/ 23 h 48"/>
                <a:gd name="T18" fmla="*/ 25 w 49"/>
                <a:gd name="T19"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8">
                  <a:moveTo>
                    <a:pt x="49" y="23"/>
                  </a:moveTo>
                  <a:cubicBezTo>
                    <a:pt x="49" y="10"/>
                    <a:pt x="37" y="0"/>
                    <a:pt x="25" y="0"/>
                  </a:cubicBezTo>
                  <a:cubicBezTo>
                    <a:pt x="12" y="0"/>
                    <a:pt x="0" y="10"/>
                    <a:pt x="0" y="23"/>
                  </a:cubicBezTo>
                  <a:cubicBezTo>
                    <a:pt x="0" y="38"/>
                    <a:pt x="10" y="48"/>
                    <a:pt x="25" y="48"/>
                  </a:cubicBezTo>
                  <a:cubicBezTo>
                    <a:pt x="39" y="48"/>
                    <a:pt x="49" y="38"/>
                    <a:pt x="49" y="23"/>
                  </a:cubicBezTo>
                  <a:moveTo>
                    <a:pt x="25" y="37"/>
                  </a:moveTo>
                  <a:cubicBezTo>
                    <a:pt x="18" y="37"/>
                    <a:pt x="12" y="31"/>
                    <a:pt x="12" y="23"/>
                  </a:cubicBezTo>
                  <a:cubicBezTo>
                    <a:pt x="12" y="17"/>
                    <a:pt x="18" y="12"/>
                    <a:pt x="25" y="12"/>
                  </a:cubicBezTo>
                  <a:cubicBezTo>
                    <a:pt x="31" y="12"/>
                    <a:pt x="37" y="17"/>
                    <a:pt x="37" y="23"/>
                  </a:cubicBezTo>
                  <a:cubicBezTo>
                    <a:pt x="37" y="31"/>
                    <a:pt x="31" y="37"/>
                    <a:pt x="25"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 name="Freeform 9"/>
            <p:cNvSpPr>
              <a:spLocks/>
            </p:cNvSpPr>
            <p:nvPr/>
          </p:nvSpPr>
          <p:spPr bwMode="auto">
            <a:xfrm>
              <a:off x="-1295713" y="3689350"/>
              <a:ext cx="171450" cy="168275"/>
            </a:xfrm>
            <a:custGeom>
              <a:avLst/>
              <a:gdLst>
                <a:gd name="T0" fmla="*/ 29 w 108"/>
                <a:gd name="T1" fmla="*/ 41 h 106"/>
                <a:gd name="T2" fmla="*/ 29 w 108"/>
                <a:gd name="T3" fmla="*/ 41 h 106"/>
                <a:gd name="T4" fmla="*/ 79 w 108"/>
                <a:gd name="T5" fmla="*/ 106 h 106"/>
                <a:gd name="T6" fmla="*/ 108 w 108"/>
                <a:gd name="T7" fmla="*/ 106 h 106"/>
                <a:gd name="T8" fmla="*/ 108 w 108"/>
                <a:gd name="T9" fmla="*/ 0 h 106"/>
                <a:gd name="T10" fmla="*/ 79 w 108"/>
                <a:gd name="T11" fmla="*/ 0 h 106"/>
                <a:gd name="T12" fmla="*/ 79 w 108"/>
                <a:gd name="T13" fmla="*/ 65 h 106"/>
                <a:gd name="T14" fmla="*/ 79 w 108"/>
                <a:gd name="T15" fmla="*/ 65 h 106"/>
                <a:gd name="T16" fmla="*/ 29 w 108"/>
                <a:gd name="T17" fmla="*/ 0 h 106"/>
                <a:gd name="T18" fmla="*/ 0 w 108"/>
                <a:gd name="T19" fmla="*/ 0 h 106"/>
                <a:gd name="T20" fmla="*/ 0 w 108"/>
                <a:gd name="T21" fmla="*/ 106 h 106"/>
                <a:gd name="T22" fmla="*/ 29 w 108"/>
                <a:gd name="T23" fmla="*/ 106 h 106"/>
                <a:gd name="T24" fmla="*/ 29 w 108"/>
                <a:gd name="T25" fmla="*/ 4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6">
                  <a:moveTo>
                    <a:pt x="29" y="41"/>
                  </a:moveTo>
                  <a:lnTo>
                    <a:pt x="29" y="41"/>
                  </a:lnTo>
                  <a:lnTo>
                    <a:pt x="79" y="106"/>
                  </a:lnTo>
                  <a:lnTo>
                    <a:pt x="108" y="106"/>
                  </a:lnTo>
                  <a:lnTo>
                    <a:pt x="108" y="0"/>
                  </a:lnTo>
                  <a:lnTo>
                    <a:pt x="79" y="0"/>
                  </a:lnTo>
                  <a:lnTo>
                    <a:pt x="79" y="65"/>
                  </a:lnTo>
                  <a:lnTo>
                    <a:pt x="79" y="65"/>
                  </a:lnTo>
                  <a:lnTo>
                    <a:pt x="29" y="0"/>
                  </a:lnTo>
                  <a:lnTo>
                    <a:pt x="0" y="0"/>
                  </a:lnTo>
                  <a:lnTo>
                    <a:pt x="0" y="106"/>
                  </a:lnTo>
                  <a:lnTo>
                    <a:pt x="29" y="106"/>
                  </a:lnTo>
                  <a:lnTo>
                    <a:pt x="2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9" name="Freeform 10"/>
            <p:cNvSpPr>
              <a:spLocks noEditPoints="1"/>
            </p:cNvSpPr>
            <p:nvPr/>
          </p:nvSpPr>
          <p:spPr bwMode="auto">
            <a:xfrm>
              <a:off x="-2022788" y="3903663"/>
              <a:ext cx="147638" cy="168275"/>
            </a:xfrm>
            <a:custGeom>
              <a:avLst/>
              <a:gdLst>
                <a:gd name="T0" fmla="*/ 17 w 39"/>
                <a:gd name="T1" fmla="*/ 0 h 44"/>
                <a:gd name="T2" fmla="*/ 0 w 39"/>
                <a:gd name="T3" fmla="*/ 0 h 44"/>
                <a:gd name="T4" fmla="*/ 0 w 39"/>
                <a:gd name="T5" fmla="*/ 44 h 44"/>
                <a:gd name="T6" fmla="*/ 17 w 39"/>
                <a:gd name="T7" fmla="*/ 44 h 44"/>
                <a:gd name="T8" fmla="*/ 39 w 39"/>
                <a:gd name="T9" fmla="*/ 22 h 44"/>
                <a:gd name="T10" fmla="*/ 17 w 39"/>
                <a:gd name="T11" fmla="*/ 0 h 44"/>
                <a:gd name="T12" fmla="*/ 15 w 39"/>
                <a:gd name="T13" fmla="*/ 35 h 44"/>
                <a:gd name="T14" fmla="*/ 12 w 39"/>
                <a:gd name="T15" fmla="*/ 35 h 44"/>
                <a:gd name="T16" fmla="*/ 12 w 39"/>
                <a:gd name="T17" fmla="*/ 10 h 44"/>
                <a:gd name="T18" fmla="*/ 15 w 39"/>
                <a:gd name="T19" fmla="*/ 10 h 44"/>
                <a:gd name="T20" fmla="*/ 27 w 39"/>
                <a:gd name="T21" fmla="*/ 22 h 44"/>
                <a:gd name="T22" fmla="*/ 15 w 39"/>
                <a:gd name="T23"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44">
                  <a:moveTo>
                    <a:pt x="17" y="0"/>
                  </a:moveTo>
                  <a:cubicBezTo>
                    <a:pt x="0" y="0"/>
                    <a:pt x="0" y="0"/>
                    <a:pt x="0" y="0"/>
                  </a:cubicBezTo>
                  <a:cubicBezTo>
                    <a:pt x="0" y="44"/>
                    <a:pt x="0" y="44"/>
                    <a:pt x="0" y="44"/>
                  </a:cubicBezTo>
                  <a:cubicBezTo>
                    <a:pt x="17" y="44"/>
                    <a:pt x="17" y="44"/>
                    <a:pt x="17" y="44"/>
                  </a:cubicBezTo>
                  <a:cubicBezTo>
                    <a:pt x="29" y="44"/>
                    <a:pt x="39" y="35"/>
                    <a:pt x="39" y="22"/>
                  </a:cubicBezTo>
                  <a:cubicBezTo>
                    <a:pt x="39" y="10"/>
                    <a:pt x="29" y="0"/>
                    <a:pt x="17" y="0"/>
                  </a:cubicBezTo>
                  <a:moveTo>
                    <a:pt x="15" y="35"/>
                  </a:moveTo>
                  <a:cubicBezTo>
                    <a:pt x="12" y="35"/>
                    <a:pt x="12" y="35"/>
                    <a:pt x="12" y="35"/>
                  </a:cubicBezTo>
                  <a:cubicBezTo>
                    <a:pt x="12" y="10"/>
                    <a:pt x="12" y="10"/>
                    <a:pt x="12" y="10"/>
                  </a:cubicBezTo>
                  <a:cubicBezTo>
                    <a:pt x="15" y="10"/>
                    <a:pt x="15" y="10"/>
                    <a:pt x="15" y="10"/>
                  </a:cubicBezTo>
                  <a:cubicBezTo>
                    <a:pt x="22" y="10"/>
                    <a:pt x="27" y="14"/>
                    <a:pt x="27" y="22"/>
                  </a:cubicBezTo>
                  <a:cubicBezTo>
                    <a:pt x="27" y="31"/>
                    <a:pt x="22" y="35"/>
                    <a:pt x="15" y="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0" name="Freeform 11"/>
            <p:cNvSpPr>
              <a:spLocks noEditPoints="1"/>
            </p:cNvSpPr>
            <p:nvPr/>
          </p:nvSpPr>
          <p:spPr bwMode="auto">
            <a:xfrm>
              <a:off x="-1878325" y="3903663"/>
              <a:ext cx="173038" cy="168275"/>
            </a:xfrm>
            <a:custGeom>
              <a:avLst/>
              <a:gdLst>
                <a:gd name="T0" fmla="*/ 40 w 109"/>
                <a:gd name="T1" fmla="*/ 0 h 106"/>
                <a:gd name="T2" fmla="*/ 0 w 109"/>
                <a:gd name="T3" fmla="*/ 106 h 106"/>
                <a:gd name="T4" fmla="*/ 28 w 109"/>
                <a:gd name="T5" fmla="*/ 106 h 106"/>
                <a:gd name="T6" fmla="*/ 35 w 109"/>
                <a:gd name="T7" fmla="*/ 89 h 106"/>
                <a:gd name="T8" fmla="*/ 74 w 109"/>
                <a:gd name="T9" fmla="*/ 89 h 106"/>
                <a:gd name="T10" fmla="*/ 81 w 109"/>
                <a:gd name="T11" fmla="*/ 106 h 106"/>
                <a:gd name="T12" fmla="*/ 109 w 109"/>
                <a:gd name="T13" fmla="*/ 106 h 106"/>
                <a:gd name="T14" fmla="*/ 69 w 109"/>
                <a:gd name="T15" fmla="*/ 0 h 106"/>
                <a:gd name="T16" fmla="*/ 40 w 109"/>
                <a:gd name="T17" fmla="*/ 0 h 106"/>
                <a:gd name="T18" fmla="*/ 43 w 109"/>
                <a:gd name="T19" fmla="*/ 67 h 106"/>
                <a:gd name="T20" fmla="*/ 55 w 109"/>
                <a:gd name="T21" fmla="*/ 34 h 106"/>
                <a:gd name="T22" fmla="*/ 55 w 109"/>
                <a:gd name="T23" fmla="*/ 34 h 106"/>
                <a:gd name="T24" fmla="*/ 67 w 109"/>
                <a:gd name="T25" fmla="*/ 67 h 106"/>
                <a:gd name="T26" fmla="*/ 43 w 109"/>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06">
                  <a:moveTo>
                    <a:pt x="40" y="0"/>
                  </a:moveTo>
                  <a:lnTo>
                    <a:pt x="0" y="106"/>
                  </a:lnTo>
                  <a:lnTo>
                    <a:pt x="28" y="106"/>
                  </a:lnTo>
                  <a:lnTo>
                    <a:pt x="35" y="89"/>
                  </a:lnTo>
                  <a:lnTo>
                    <a:pt x="74" y="89"/>
                  </a:lnTo>
                  <a:lnTo>
                    <a:pt x="81" y="106"/>
                  </a:lnTo>
                  <a:lnTo>
                    <a:pt x="109" y="106"/>
                  </a:lnTo>
                  <a:lnTo>
                    <a:pt x="69" y="0"/>
                  </a:lnTo>
                  <a:lnTo>
                    <a:pt x="40" y="0"/>
                  </a:lnTo>
                  <a:close/>
                  <a:moveTo>
                    <a:pt x="43" y="67"/>
                  </a:moveTo>
                  <a:lnTo>
                    <a:pt x="55" y="34"/>
                  </a:lnTo>
                  <a:lnTo>
                    <a:pt x="55" y="34"/>
                  </a:lnTo>
                  <a:lnTo>
                    <a:pt x="67" y="67"/>
                  </a:lnTo>
                  <a:lnTo>
                    <a:pt x="4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1" name="Freeform 12"/>
            <p:cNvSpPr>
              <a:spLocks/>
            </p:cNvSpPr>
            <p:nvPr/>
          </p:nvSpPr>
          <p:spPr bwMode="auto">
            <a:xfrm>
              <a:off x="-1692588" y="3903663"/>
              <a:ext cx="98425" cy="168275"/>
            </a:xfrm>
            <a:custGeom>
              <a:avLst/>
              <a:gdLst>
                <a:gd name="T0" fmla="*/ 28 w 62"/>
                <a:gd name="T1" fmla="*/ 0 h 106"/>
                <a:gd name="T2" fmla="*/ 0 w 62"/>
                <a:gd name="T3" fmla="*/ 0 h 106"/>
                <a:gd name="T4" fmla="*/ 0 w 62"/>
                <a:gd name="T5" fmla="*/ 106 h 106"/>
                <a:gd name="T6" fmla="*/ 62 w 62"/>
                <a:gd name="T7" fmla="*/ 106 h 106"/>
                <a:gd name="T8" fmla="*/ 62 w 62"/>
                <a:gd name="T9" fmla="*/ 84 h 106"/>
                <a:gd name="T10" fmla="*/ 28 w 62"/>
                <a:gd name="T11" fmla="*/ 84 h 106"/>
                <a:gd name="T12" fmla="*/ 28 w 62"/>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62" h="106">
                  <a:moveTo>
                    <a:pt x="28" y="0"/>
                  </a:moveTo>
                  <a:lnTo>
                    <a:pt x="0" y="0"/>
                  </a:lnTo>
                  <a:lnTo>
                    <a:pt x="0" y="106"/>
                  </a:lnTo>
                  <a:lnTo>
                    <a:pt x="62" y="106"/>
                  </a:lnTo>
                  <a:lnTo>
                    <a:pt x="62" y="84"/>
                  </a:lnTo>
                  <a:lnTo>
                    <a:pt x="28" y="84"/>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 name="Freeform 13"/>
            <p:cNvSpPr>
              <a:spLocks noEditPoints="1"/>
            </p:cNvSpPr>
            <p:nvPr/>
          </p:nvSpPr>
          <p:spPr bwMode="auto">
            <a:xfrm>
              <a:off x="-1586225" y="3903663"/>
              <a:ext cx="173038" cy="168275"/>
            </a:xfrm>
            <a:custGeom>
              <a:avLst/>
              <a:gdLst>
                <a:gd name="T0" fmla="*/ 40 w 109"/>
                <a:gd name="T1" fmla="*/ 0 h 106"/>
                <a:gd name="T2" fmla="*/ 0 w 109"/>
                <a:gd name="T3" fmla="*/ 106 h 106"/>
                <a:gd name="T4" fmla="*/ 28 w 109"/>
                <a:gd name="T5" fmla="*/ 106 h 106"/>
                <a:gd name="T6" fmla="*/ 35 w 109"/>
                <a:gd name="T7" fmla="*/ 89 h 106"/>
                <a:gd name="T8" fmla="*/ 74 w 109"/>
                <a:gd name="T9" fmla="*/ 89 h 106"/>
                <a:gd name="T10" fmla="*/ 81 w 109"/>
                <a:gd name="T11" fmla="*/ 106 h 106"/>
                <a:gd name="T12" fmla="*/ 109 w 109"/>
                <a:gd name="T13" fmla="*/ 106 h 106"/>
                <a:gd name="T14" fmla="*/ 71 w 109"/>
                <a:gd name="T15" fmla="*/ 0 h 106"/>
                <a:gd name="T16" fmla="*/ 40 w 109"/>
                <a:gd name="T17" fmla="*/ 0 h 106"/>
                <a:gd name="T18" fmla="*/ 42 w 109"/>
                <a:gd name="T19" fmla="*/ 67 h 106"/>
                <a:gd name="T20" fmla="*/ 54 w 109"/>
                <a:gd name="T21" fmla="*/ 34 h 106"/>
                <a:gd name="T22" fmla="*/ 54 w 109"/>
                <a:gd name="T23" fmla="*/ 34 h 106"/>
                <a:gd name="T24" fmla="*/ 66 w 109"/>
                <a:gd name="T25" fmla="*/ 67 h 106"/>
                <a:gd name="T26" fmla="*/ 42 w 109"/>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06">
                  <a:moveTo>
                    <a:pt x="40" y="0"/>
                  </a:moveTo>
                  <a:lnTo>
                    <a:pt x="0" y="106"/>
                  </a:lnTo>
                  <a:lnTo>
                    <a:pt x="28" y="106"/>
                  </a:lnTo>
                  <a:lnTo>
                    <a:pt x="35" y="89"/>
                  </a:lnTo>
                  <a:lnTo>
                    <a:pt x="74" y="89"/>
                  </a:lnTo>
                  <a:lnTo>
                    <a:pt x="81" y="106"/>
                  </a:lnTo>
                  <a:lnTo>
                    <a:pt x="109" y="106"/>
                  </a:lnTo>
                  <a:lnTo>
                    <a:pt x="71" y="0"/>
                  </a:lnTo>
                  <a:lnTo>
                    <a:pt x="40" y="0"/>
                  </a:lnTo>
                  <a:close/>
                  <a:moveTo>
                    <a:pt x="42" y="67"/>
                  </a:moveTo>
                  <a:lnTo>
                    <a:pt x="54" y="34"/>
                  </a:lnTo>
                  <a:lnTo>
                    <a:pt x="54" y="34"/>
                  </a:lnTo>
                  <a:lnTo>
                    <a:pt x="66" y="67"/>
                  </a:lnTo>
                  <a:lnTo>
                    <a:pt x="42"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 name="Freeform 14"/>
            <p:cNvSpPr>
              <a:spLocks noEditPoints="1"/>
            </p:cNvSpPr>
            <p:nvPr/>
          </p:nvSpPr>
          <p:spPr bwMode="auto">
            <a:xfrm>
              <a:off x="-1402075" y="3903663"/>
              <a:ext cx="141288" cy="168275"/>
            </a:xfrm>
            <a:custGeom>
              <a:avLst/>
              <a:gdLst>
                <a:gd name="T0" fmla="*/ 32 w 37"/>
                <a:gd name="T1" fmla="*/ 14 h 44"/>
                <a:gd name="T2" fmla="*/ 17 w 37"/>
                <a:gd name="T3" fmla="*/ 0 h 44"/>
                <a:gd name="T4" fmla="*/ 0 w 37"/>
                <a:gd name="T5" fmla="*/ 0 h 44"/>
                <a:gd name="T6" fmla="*/ 0 w 37"/>
                <a:gd name="T7" fmla="*/ 44 h 44"/>
                <a:gd name="T8" fmla="*/ 11 w 37"/>
                <a:gd name="T9" fmla="*/ 44 h 44"/>
                <a:gd name="T10" fmla="*/ 11 w 37"/>
                <a:gd name="T11" fmla="*/ 27 h 44"/>
                <a:gd name="T12" fmla="*/ 11 w 37"/>
                <a:gd name="T13" fmla="*/ 27 h 44"/>
                <a:gd name="T14" fmla="*/ 22 w 37"/>
                <a:gd name="T15" fmla="*/ 44 h 44"/>
                <a:gd name="T16" fmla="*/ 37 w 37"/>
                <a:gd name="T17" fmla="*/ 44 h 44"/>
                <a:gd name="T18" fmla="*/ 23 w 37"/>
                <a:gd name="T19" fmla="*/ 26 h 44"/>
                <a:gd name="T20" fmla="*/ 32 w 37"/>
                <a:gd name="T21" fmla="*/ 14 h 44"/>
                <a:gd name="T22" fmla="*/ 12 w 37"/>
                <a:gd name="T23" fmla="*/ 20 h 44"/>
                <a:gd name="T24" fmla="*/ 11 w 37"/>
                <a:gd name="T25" fmla="*/ 20 h 44"/>
                <a:gd name="T26" fmla="*/ 11 w 37"/>
                <a:gd name="T27" fmla="*/ 9 h 44"/>
                <a:gd name="T28" fmla="*/ 12 w 37"/>
                <a:gd name="T29" fmla="*/ 9 h 44"/>
                <a:gd name="T30" fmla="*/ 20 w 37"/>
                <a:gd name="T31" fmla="*/ 14 h 44"/>
                <a:gd name="T32" fmla="*/ 12 w 37"/>
                <a:gd name="T33"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4">
                  <a:moveTo>
                    <a:pt x="32" y="14"/>
                  </a:moveTo>
                  <a:cubicBezTo>
                    <a:pt x="32" y="4"/>
                    <a:pt x="26" y="0"/>
                    <a:pt x="17" y="0"/>
                  </a:cubicBezTo>
                  <a:cubicBezTo>
                    <a:pt x="0" y="0"/>
                    <a:pt x="0" y="0"/>
                    <a:pt x="0" y="0"/>
                  </a:cubicBezTo>
                  <a:cubicBezTo>
                    <a:pt x="0" y="44"/>
                    <a:pt x="0" y="44"/>
                    <a:pt x="0" y="44"/>
                  </a:cubicBezTo>
                  <a:cubicBezTo>
                    <a:pt x="11" y="44"/>
                    <a:pt x="11" y="44"/>
                    <a:pt x="11" y="44"/>
                  </a:cubicBezTo>
                  <a:cubicBezTo>
                    <a:pt x="11" y="27"/>
                    <a:pt x="11" y="27"/>
                    <a:pt x="11" y="27"/>
                  </a:cubicBezTo>
                  <a:cubicBezTo>
                    <a:pt x="11" y="27"/>
                    <a:pt x="11" y="27"/>
                    <a:pt x="11" y="27"/>
                  </a:cubicBezTo>
                  <a:cubicBezTo>
                    <a:pt x="22" y="44"/>
                    <a:pt x="22" y="44"/>
                    <a:pt x="22" y="44"/>
                  </a:cubicBezTo>
                  <a:cubicBezTo>
                    <a:pt x="37" y="44"/>
                    <a:pt x="37" y="44"/>
                    <a:pt x="37" y="44"/>
                  </a:cubicBezTo>
                  <a:cubicBezTo>
                    <a:pt x="23" y="26"/>
                    <a:pt x="23" y="26"/>
                    <a:pt x="23" y="26"/>
                  </a:cubicBezTo>
                  <a:cubicBezTo>
                    <a:pt x="29" y="25"/>
                    <a:pt x="32" y="20"/>
                    <a:pt x="32" y="14"/>
                  </a:cubicBezTo>
                  <a:moveTo>
                    <a:pt x="12" y="20"/>
                  </a:moveTo>
                  <a:cubicBezTo>
                    <a:pt x="11" y="20"/>
                    <a:pt x="11" y="20"/>
                    <a:pt x="11" y="20"/>
                  </a:cubicBezTo>
                  <a:cubicBezTo>
                    <a:pt x="11" y="9"/>
                    <a:pt x="11" y="9"/>
                    <a:pt x="11" y="9"/>
                  </a:cubicBezTo>
                  <a:cubicBezTo>
                    <a:pt x="12" y="9"/>
                    <a:pt x="12" y="9"/>
                    <a:pt x="12" y="9"/>
                  </a:cubicBezTo>
                  <a:cubicBezTo>
                    <a:pt x="16" y="9"/>
                    <a:pt x="20" y="10"/>
                    <a:pt x="20" y="14"/>
                  </a:cubicBezTo>
                  <a:cubicBezTo>
                    <a:pt x="20" y="19"/>
                    <a:pt x="16" y="20"/>
                    <a:pt x="12"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 name="Freeform 15"/>
            <p:cNvSpPr>
              <a:spLocks/>
            </p:cNvSpPr>
            <p:nvPr/>
          </p:nvSpPr>
          <p:spPr bwMode="auto">
            <a:xfrm>
              <a:off x="-1249675" y="3903663"/>
              <a:ext cx="166688" cy="168275"/>
            </a:xfrm>
            <a:custGeom>
              <a:avLst/>
              <a:gdLst>
                <a:gd name="T0" fmla="*/ 76 w 105"/>
                <a:gd name="T1" fmla="*/ 65 h 106"/>
                <a:gd name="T2" fmla="*/ 76 w 105"/>
                <a:gd name="T3" fmla="*/ 65 h 106"/>
                <a:gd name="T4" fmla="*/ 26 w 105"/>
                <a:gd name="T5" fmla="*/ 0 h 106"/>
                <a:gd name="T6" fmla="*/ 0 w 105"/>
                <a:gd name="T7" fmla="*/ 0 h 106"/>
                <a:gd name="T8" fmla="*/ 0 w 105"/>
                <a:gd name="T9" fmla="*/ 106 h 106"/>
                <a:gd name="T10" fmla="*/ 26 w 105"/>
                <a:gd name="T11" fmla="*/ 106 h 106"/>
                <a:gd name="T12" fmla="*/ 26 w 105"/>
                <a:gd name="T13" fmla="*/ 41 h 106"/>
                <a:gd name="T14" fmla="*/ 26 w 105"/>
                <a:gd name="T15" fmla="*/ 41 h 106"/>
                <a:gd name="T16" fmla="*/ 76 w 105"/>
                <a:gd name="T17" fmla="*/ 106 h 106"/>
                <a:gd name="T18" fmla="*/ 105 w 105"/>
                <a:gd name="T19" fmla="*/ 106 h 106"/>
                <a:gd name="T20" fmla="*/ 105 w 105"/>
                <a:gd name="T21" fmla="*/ 0 h 106"/>
                <a:gd name="T22" fmla="*/ 76 w 105"/>
                <a:gd name="T23" fmla="*/ 0 h 106"/>
                <a:gd name="T24" fmla="*/ 76 w 105"/>
                <a:gd name="T25" fmla="*/ 6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106">
                  <a:moveTo>
                    <a:pt x="76" y="65"/>
                  </a:moveTo>
                  <a:lnTo>
                    <a:pt x="76" y="65"/>
                  </a:lnTo>
                  <a:lnTo>
                    <a:pt x="26" y="0"/>
                  </a:lnTo>
                  <a:lnTo>
                    <a:pt x="0" y="0"/>
                  </a:lnTo>
                  <a:lnTo>
                    <a:pt x="0" y="106"/>
                  </a:lnTo>
                  <a:lnTo>
                    <a:pt x="26" y="106"/>
                  </a:lnTo>
                  <a:lnTo>
                    <a:pt x="26" y="41"/>
                  </a:lnTo>
                  <a:lnTo>
                    <a:pt x="26" y="41"/>
                  </a:lnTo>
                  <a:lnTo>
                    <a:pt x="76" y="106"/>
                  </a:lnTo>
                  <a:lnTo>
                    <a:pt x="105" y="106"/>
                  </a:lnTo>
                  <a:lnTo>
                    <a:pt x="105" y="0"/>
                  </a:lnTo>
                  <a:lnTo>
                    <a:pt x="76" y="0"/>
                  </a:lnTo>
                  <a:lnTo>
                    <a:pt x="76"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 name="Freeform 16"/>
            <p:cNvSpPr>
              <a:spLocks noEditPoints="1"/>
            </p:cNvSpPr>
            <p:nvPr/>
          </p:nvSpPr>
          <p:spPr bwMode="auto">
            <a:xfrm>
              <a:off x="-1075050" y="3903663"/>
              <a:ext cx="177800" cy="168275"/>
            </a:xfrm>
            <a:custGeom>
              <a:avLst/>
              <a:gdLst>
                <a:gd name="T0" fmla="*/ 71 w 112"/>
                <a:gd name="T1" fmla="*/ 0 h 106"/>
                <a:gd name="T2" fmla="*/ 43 w 112"/>
                <a:gd name="T3" fmla="*/ 0 h 106"/>
                <a:gd name="T4" fmla="*/ 0 w 112"/>
                <a:gd name="T5" fmla="*/ 106 h 106"/>
                <a:gd name="T6" fmla="*/ 31 w 112"/>
                <a:gd name="T7" fmla="*/ 106 h 106"/>
                <a:gd name="T8" fmla="*/ 38 w 112"/>
                <a:gd name="T9" fmla="*/ 89 h 106"/>
                <a:gd name="T10" fmla="*/ 76 w 112"/>
                <a:gd name="T11" fmla="*/ 89 h 106"/>
                <a:gd name="T12" fmla="*/ 83 w 112"/>
                <a:gd name="T13" fmla="*/ 106 h 106"/>
                <a:gd name="T14" fmla="*/ 112 w 112"/>
                <a:gd name="T15" fmla="*/ 106 h 106"/>
                <a:gd name="T16" fmla="*/ 71 w 112"/>
                <a:gd name="T17" fmla="*/ 0 h 106"/>
                <a:gd name="T18" fmla="*/ 45 w 112"/>
                <a:gd name="T19" fmla="*/ 67 h 106"/>
                <a:gd name="T20" fmla="*/ 57 w 112"/>
                <a:gd name="T21" fmla="*/ 34 h 106"/>
                <a:gd name="T22" fmla="*/ 57 w 112"/>
                <a:gd name="T23" fmla="*/ 34 h 106"/>
                <a:gd name="T24" fmla="*/ 69 w 112"/>
                <a:gd name="T25" fmla="*/ 67 h 106"/>
                <a:gd name="T26" fmla="*/ 45 w 112"/>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06">
                  <a:moveTo>
                    <a:pt x="71" y="0"/>
                  </a:moveTo>
                  <a:lnTo>
                    <a:pt x="43" y="0"/>
                  </a:lnTo>
                  <a:lnTo>
                    <a:pt x="0" y="106"/>
                  </a:lnTo>
                  <a:lnTo>
                    <a:pt x="31" y="106"/>
                  </a:lnTo>
                  <a:lnTo>
                    <a:pt x="38" y="89"/>
                  </a:lnTo>
                  <a:lnTo>
                    <a:pt x="76" y="89"/>
                  </a:lnTo>
                  <a:lnTo>
                    <a:pt x="83" y="106"/>
                  </a:lnTo>
                  <a:lnTo>
                    <a:pt x="112" y="106"/>
                  </a:lnTo>
                  <a:lnTo>
                    <a:pt x="71" y="0"/>
                  </a:lnTo>
                  <a:close/>
                  <a:moveTo>
                    <a:pt x="45" y="67"/>
                  </a:moveTo>
                  <a:lnTo>
                    <a:pt x="57" y="34"/>
                  </a:lnTo>
                  <a:lnTo>
                    <a:pt x="57" y="34"/>
                  </a:lnTo>
                  <a:lnTo>
                    <a:pt x="69" y="67"/>
                  </a:lnTo>
                  <a:lnTo>
                    <a:pt x="45"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 name="Freeform 17"/>
            <p:cNvSpPr>
              <a:spLocks/>
            </p:cNvSpPr>
            <p:nvPr/>
          </p:nvSpPr>
          <p:spPr bwMode="auto">
            <a:xfrm>
              <a:off x="-2576825" y="3432175"/>
              <a:ext cx="587375" cy="639763"/>
            </a:xfrm>
            <a:custGeom>
              <a:avLst/>
              <a:gdLst>
                <a:gd name="T0" fmla="*/ 155 w 155"/>
                <a:gd name="T1" fmla="*/ 46 h 167"/>
                <a:gd name="T2" fmla="*/ 139 w 155"/>
                <a:gd name="T3" fmla="*/ 16 h 167"/>
                <a:gd name="T4" fmla="*/ 139 w 155"/>
                <a:gd name="T5" fmla="*/ 0 h 167"/>
                <a:gd name="T6" fmla="*/ 125 w 155"/>
                <a:gd name="T7" fmla="*/ 8 h 167"/>
                <a:gd name="T8" fmla="*/ 116 w 155"/>
                <a:gd name="T9" fmla="*/ 8 h 167"/>
                <a:gd name="T10" fmla="*/ 73 w 155"/>
                <a:gd name="T11" fmla="*/ 33 h 167"/>
                <a:gd name="T12" fmla="*/ 73 w 155"/>
                <a:gd name="T13" fmla="*/ 33 h 167"/>
                <a:gd name="T14" fmla="*/ 65 w 155"/>
                <a:gd name="T15" fmla="*/ 49 h 167"/>
                <a:gd name="T16" fmla="*/ 26 w 155"/>
                <a:gd name="T17" fmla="*/ 51 h 167"/>
                <a:gd name="T18" fmla="*/ 0 w 155"/>
                <a:gd name="T19" fmla="*/ 77 h 167"/>
                <a:gd name="T20" fmla="*/ 0 w 155"/>
                <a:gd name="T21" fmla="*/ 167 h 167"/>
                <a:gd name="T22" fmla="*/ 16 w 155"/>
                <a:gd name="T23" fmla="*/ 167 h 167"/>
                <a:gd name="T24" fmla="*/ 28 w 155"/>
                <a:gd name="T25" fmla="*/ 117 h 167"/>
                <a:gd name="T26" fmla="*/ 59 w 155"/>
                <a:gd name="T27" fmla="*/ 118 h 167"/>
                <a:gd name="T28" fmla="*/ 92 w 155"/>
                <a:gd name="T29" fmla="*/ 116 h 167"/>
                <a:gd name="T30" fmla="*/ 98 w 155"/>
                <a:gd name="T31" fmla="*/ 167 h 167"/>
                <a:gd name="T32" fmla="*/ 114 w 155"/>
                <a:gd name="T33" fmla="*/ 167 h 167"/>
                <a:gd name="T34" fmla="*/ 131 w 155"/>
                <a:gd name="T35" fmla="*/ 53 h 167"/>
                <a:gd name="T36" fmla="*/ 147 w 155"/>
                <a:gd name="T37" fmla="*/ 56 h 167"/>
                <a:gd name="T38" fmla="*/ 155 w 155"/>
                <a:gd name="T39" fmla="*/ 4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167">
                  <a:moveTo>
                    <a:pt x="155" y="46"/>
                  </a:moveTo>
                  <a:cubicBezTo>
                    <a:pt x="139" y="16"/>
                    <a:pt x="139" y="16"/>
                    <a:pt x="139" y="16"/>
                  </a:cubicBezTo>
                  <a:cubicBezTo>
                    <a:pt x="139" y="0"/>
                    <a:pt x="139" y="0"/>
                    <a:pt x="139" y="0"/>
                  </a:cubicBezTo>
                  <a:cubicBezTo>
                    <a:pt x="125" y="8"/>
                    <a:pt x="125" y="8"/>
                    <a:pt x="125" y="8"/>
                  </a:cubicBezTo>
                  <a:cubicBezTo>
                    <a:pt x="122" y="8"/>
                    <a:pt x="119" y="8"/>
                    <a:pt x="116" y="8"/>
                  </a:cubicBezTo>
                  <a:cubicBezTo>
                    <a:pt x="98" y="8"/>
                    <a:pt x="82" y="18"/>
                    <a:pt x="73" y="33"/>
                  </a:cubicBezTo>
                  <a:cubicBezTo>
                    <a:pt x="73" y="33"/>
                    <a:pt x="73" y="33"/>
                    <a:pt x="73" y="33"/>
                  </a:cubicBezTo>
                  <a:cubicBezTo>
                    <a:pt x="65" y="49"/>
                    <a:pt x="65" y="49"/>
                    <a:pt x="65" y="49"/>
                  </a:cubicBezTo>
                  <a:cubicBezTo>
                    <a:pt x="26" y="51"/>
                    <a:pt x="26" y="51"/>
                    <a:pt x="26" y="51"/>
                  </a:cubicBezTo>
                  <a:cubicBezTo>
                    <a:pt x="12" y="51"/>
                    <a:pt x="0" y="63"/>
                    <a:pt x="0" y="77"/>
                  </a:cubicBezTo>
                  <a:cubicBezTo>
                    <a:pt x="0" y="167"/>
                    <a:pt x="0" y="167"/>
                    <a:pt x="0" y="167"/>
                  </a:cubicBezTo>
                  <a:cubicBezTo>
                    <a:pt x="16" y="167"/>
                    <a:pt x="16" y="167"/>
                    <a:pt x="16" y="167"/>
                  </a:cubicBezTo>
                  <a:cubicBezTo>
                    <a:pt x="16" y="134"/>
                    <a:pt x="28" y="117"/>
                    <a:pt x="28" y="117"/>
                  </a:cubicBezTo>
                  <a:cubicBezTo>
                    <a:pt x="38" y="118"/>
                    <a:pt x="48" y="118"/>
                    <a:pt x="59" y="118"/>
                  </a:cubicBezTo>
                  <a:cubicBezTo>
                    <a:pt x="70" y="118"/>
                    <a:pt x="81" y="118"/>
                    <a:pt x="92" y="116"/>
                  </a:cubicBezTo>
                  <a:cubicBezTo>
                    <a:pt x="98" y="167"/>
                    <a:pt x="98" y="167"/>
                    <a:pt x="98" y="167"/>
                  </a:cubicBezTo>
                  <a:cubicBezTo>
                    <a:pt x="114" y="167"/>
                    <a:pt x="114" y="167"/>
                    <a:pt x="114" y="167"/>
                  </a:cubicBezTo>
                  <a:cubicBezTo>
                    <a:pt x="114" y="80"/>
                    <a:pt x="131" y="53"/>
                    <a:pt x="131" y="53"/>
                  </a:cubicBezTo>
                  <a:cubicBezTo>
                    <a:pt x="147" y="56"/>
                    <a:pt x="147" y="56"/>
                    <a:pt x="147" y="56"/>
                  </a:cubicBezTo>
                  <a:cubicBezTo>
                    <a:pt x="150" y="54"/>
                    <a:pt x="153" y="50"/>
                    <a:pt x="155" y="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 name="Freeform 18"/>
            <p:cNvSpPr>
              <a:spLocks noEditPoints="1"/>
            </p:cNvSpPr>
            <p:nvPr/>
          </p:nvSpPr>
          <p:spPr bwMode="auto">
            <a:xfrm>
              <a:off x="-2022788" y="3689350"/>
              <a:ext cx="139700" cy="168275"/>
            </a:xfrm>
            <a:custGeom>
              <a:avLst/>
              <a:gdLst>
                <a:gd name="T0" fmla="*/ 12 w 37"/>
                <a:gd name="T1" fmla="*/ 27 h 44"/>
                <a:gd name="T2" fmla="*/ 12 w 37"/>
                <a:gd name="T3" fmla="*/ 27 h 44"/>
                <a:gd name="T4" fmla="*/ 23 w 37"/>
                <a:gd name="T5" fmla="*/ 44 h 44"/>
                <a:gd name="T6" fmla="*/ 37 w 37"/>
                <a:gd name="T7" fmla="*/ 44 h 44"/>
                <a:gd name="T8" fmla="*/ 23 w 37"/>
                <a:gd name="T9" fmla="*/ 26 h 44"/>
                <a:gd name="T10" fmla="*/ 33 w 37"/>
                <a:gd name="T11" fmla="*/ 14 h 44"/>
                <a:gd name="T12" fmla="*/ 18 w 37"/>
                <a:gd name="T13" fmla="*/ 0 h 44"/>
                <a:gd name="T14" fmla="*/ 0 w 37"/>
                <a:gd name="T15" fmla="*/ 0 h 44"/>
                <a:gd name="T16" fmla="*/ 0 w 37"/>
                <a:gd name="T17" fmla="*/ 44 h 44"/>
                <a:gd name="T18" fmla="*/ 12 w 37"/>
                <a:gd name="T19" fmla="*/ 44 h 44"/>
                <a:gd name="T20" fmla="*/ 12 w 37"/>
                <a:gd name="T21" fmla="*/ 27 h 44"/>
                <a:gd name="T22" fmla="*/ 12 w 37"/>
                <a:gd name="T23" fmla="*/ 9 h 44"/>
                <a:gd name="T24" fmla="*/ 13 w 37"/>
                <a:gd name="T25" fmla="*/ 9 h 44"/>
                <a:gd name="T26" fmla="*/ 21 w 37"/>
                <a:gd name="T27" fmla="*/ 14 h 44"/>
                <a:gd name="T28" fmla="*/ 13 w 37"/>
                <a:gd name="T29" fmla="*/ 20 h 44"/>
                <a:gd name="T30" fmla="*/ 12 w 37"/>
                <a:gd name="T31" fmla="*/ 20 h 44"/>
                <a:gd name="T32" fmla="*/ 12 w 37"/>
                <a:gd name="T33"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4">
                  <a:moveTo>
                    <a:pt x="12" y="27"/>
                  </a:moveTo>
                  <a:cubicBezTo>
                    <a:pt x="12" y="27"/>
                    <a:pt x="12" y="27"/>
                    <a:pt x="12" y="27"/>
                  </a:cubicBezTo>
                  <a:cubicBezTo>
                    <a:pt x="23" y="44"/>
                    <a:pt x="23" y="44"/>
                    <a:pt x="23" y="44"/>
                  </a:cubicBezTo>
                  <a:cubicBezTo>
                    <a:pt x="37" y="44"/>
                    <a:pt x="37" y="44"/>
                    <a:pt x="37" y="44"/>
                  </a:cubicBezTo>
                  <a:cubicBezTo>
                    <a:pt x="23" y="26"/>
                    <a:pt x="23" y="26"/>
                    <a:pt x="23" y="26"/>
                  </a:cubicBezTo>
                  <a:cubicBezTo>
                    <a:pt x="30" y="25"/>
                    <a:pt x="33" y="20"/>
                    <a:pt x="33" y="14"/>
                  </a:cubicBezTo>
                  <a:cubicBezTo>
                    <a:pt x="33" y="4"/>
                    <a:pt x="27" y="0"/>
                    <a:pt x="18" y="0"/>
                  </a:cubicBezTo>
                  <a:cubicBezTo>
                    <a:pt x="0" y="0"/>
                    <a:pt x="0" y="0"/>
                    <a:pt x="0" y="0"/>
                  </a:cubicBezTo>
                  <a:cubicBezTo>
                    <a:pt x="0" y="44"/>
                    <a:pt x="0" y="44"/>
                    <a:pt x="0" y="44"/>
                  </a:cubicBezTo>
                  <a:cubicBezTo>
                    <a:pt x="12" y="44"/>
                    <a:pt x="12" y="44"/>
                    <a:pt x="12" y="44"/>
                  </a:cubicBezTo>
                  <a:lnTo>
                    <a:pt x="12" y="27"/>
                  </a:lnTo>
                  <a:close/>
                  <a:moveTo>
                    <a:pt x="12" y="9"/>
                  </a:moveTo>
                  <a:cubicBezTo>
                    <a:pt x="13" y="9"/>
                    <a:pt x="13" y="9"/>
                    <a:pt x="13" y="9"/>
                  </a:cubicBezTo>
                  <a:cubicBezTo>
                    <a:pt x="17" y="9"/>
                    <a:pt x="21" y="10"/>
                    <a:pt x="21" y="14"/>
                  </a:cubicBezTo>
                  <a:cubicBezTo>
                    <a:pt x="21" y="19"/>
                    <a:pt x="17" y="20"/>
                    <a:pt x="13" y="20"/>
                  </a:cubicBezTo>
                  <a:cubicBezTo>
                    <a:pt x="12" y="20"/>
                    <a:pt x="12" y="20"/>
                    <a:pt x="12" y="20"/>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304000019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ild i fullformat">
    <p:spTree>
      <p:nvGrpSpPr>
        <p:cNvPr id="1" name=""/>
        <p:cNvGrpSpPr/>
        <p:nvPr/>
      </p:nvGrpSpPr>
      <p:grpSpPr>
        <a:xfrm>
          <a:off x="0" y="0"/>
          <a:ext cx="0" cy="0"/>
          <a:chOff x="0" y="0"/>
          <a:chExt cx="0" cy="0"/>
        </a:xfrm>
      </p:grpSpPr>
      <p:sp>
        <p:nvSpPr>
          <p:cNvPr id="2" name="Platshållare för bild" title="Beskrivning för bild"/>
          <p:cNvSpPr>
            <a:spLocks noGrp="1"/>
          </p:cNvSpPr>
          <p:nvPr>
            <p:ph type="pic" sz="quarter" idx="13"/>
          </p:nvPr>
        </p:nvSpPr>
        <p:spPr>
          <a:xfrm>
            <a:off x="0" y="0"/>
            <a:ext cx="12192000" cy="6858000"/>
          </a:xfrm>
        </p:spPr>
        <p:txBody>
          <a:bodyPr/>
          <a:lstStyle>
            <a:lvl1pPr marL="0" indent="0">
              <a:buNone/>
              <a:defRPr/>
            </a:lvl1pPr>
          </a:lstStyle>
          <a:p>
            <a:endParaRPr lang="sv-SE" dirty="0"/>
          </a:p>
        </p:txBody>
      </p:sp>
      <p:grpSp>
        <p:nvGrpSpPr>
          <p:cNvPr id="3" name="Logotyp"/>
          <p:cNvGrpSpPr>
            <a:grpSpLocks noChangeAspect="1"/>
          </p:cNvGrpSpPr>
          <p:nvPr userDrawn="1"/>
        </p:nvGrpSpPr>
        <p:grpSpPr>
          <a:xfrm>
            <a:off x="10765506" y="125717"/>
            <a:ext cx="1134134" cy="432000"/>
            <a:chOff x="-2576825" y="3432175"/>
            <a:chExt cx="1679575" cy="639763"/>
          </a:xfrm>
          <a:solidFill>
            <a:schemeClr val="bg1"/>
          </a:solidFill>
        </p:grpSpPr>
        <p:sp>
          <p:nvSpPr>
            <p:cNvPr id="4" name="Freeform 5"/>
            <p:cNvSpPr>
              <a:spLocks/>
            </p:cNvSpPr>
            <p:nvPr/>
          </p:nvSpPr>
          <p:spPr bwMode="auto">
            <a:xfrm>
              <a:off x="-1871975" y="3689350"/>
              <a:ext cx="100013" cy="168275"/>
            </a:xfrm>
            <a:custGeom>
              <a:avLst/>
              <a:gdLst>
                <a:gd name="T0" fmla="*/ 63 w 63"/>
                <a:gd name="T1" fmla="*/ 84 h 106"/>
                <a:gd name="T2" fmla="*/ 29 w 63"/>
                <a:gd name="T3" fmla="*/ 84 h 106"/>
                <a:gd name="T4" fmla="*/ 29 w 63"/>
                <a:gd name="T5" fmla="*/ 65 h 106"/>
                <a:gd name="T6" fmla="*/ 60 w 63"/>
                <a:gd name="T7" fmla="*/ 65 h 106"/>
                <a:gd name="T8" fmla="*/ 60 w 63"/>
                <a:gd name="T9" fmla="*/ 41 h 106"/>
                <a:gd name="T10" fmla="*/ 29 w 63"/>
                <a:gd name="T11" fmla="*/ 41 h 106"/>
                <a:gd name="T12" fmla="*/ 29 w 63"/>
                <a:gd name="T13" fmla="*/ 24 h 106"/>
                <a:gd name="T14" fmla="*/ 63 w 63"/>
                <a:gd name="T15" fmla="*/ 24 h 106"/>
                <a:gd name="T16" fmla="*/ 63 w 63"/>
                <a:gd name="T17" fmla="*/ 0 h 106"/>
                <a:gd name="T18" fmla="*/ 0 w 63"/>
                <a:gd name="T19" fmla="*/ 0 h 106"/>
                <a:gd name="T20" fmla="*/ 0 w 63"/>
                <a:gd name="T21" fmla="*/ 106 h 106"/>
                <a:gd name="T22" fmla="*/ 63 w 63"/>
                <a:gd name="T23" fmla="*/ 106 h 106"/>
                <a:gd name="T24" fmla="*/ 63 w 63"/>
                <a:gd name="T25" fmla="*/ 8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06">
                  <a:moveTo>
                    <a:pt x="63" y="84"/>
                  </a:moveTo>
                  <a:lnTo>
                    <a:pt x="29" y="84"/>
                  </a:lnTo>
                  <a:lnTo>
                    <a:pt x="29" y="65"/>
                  </a:lnTo>
                  <a:lnTo>
                    <a:pt x="60" y="65"/>
                  </a:lnTo>
                  <a:lnTo>
                    <a:pt x="60" y="41"/>
                  </a:lnTo>
                  <a:lnTo>
                    <a:pt x="29" y="41"/>
                  </a:lnTo>
                  <a:lnTo>
                    <a:pt x="29" y="24"/>
                  </a:lnTo>
                  <a:lnTo>
                    <a:pt x="63" y="24"/>
                  </a:lnTo>
                  <a:lnTo>
                    <a:pt x="63" y="0"/>
                  </a:lnTo>
                  <a:lnTo>
                    <a:pt x="0" y="0"/>
                  </a:lnTo>
                  <a:lnTo>
                    <a:pt x="0" y="106"/>
                  </a:lnTo>
                  <a:lnTo>
                    <a:pt x="63" y="106"/>
                  </a:lnTo>
                  <a:lnTo>
                    <a:pt x="63"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 name="Freeform 6"/>
            <p:cNvSpPr>
              <a:spLocks/>
            </p:cNvSpPr>
            <p:nvPr/>
          </p:nvSpPr>
          <p:spPr bwMode="auto">
            <a:xfrm>
              <a:off x="-1757675" y="3681413"/>
              <a:ext cx="177800" cy="184150"/>
            </a:xfrm>
            <a:custGeom>
              <a:avLst/>
              <a:gdLst>
                <a:gd name="T0" fmla="*/ 24 w 47"/>
                <a:gd name="T1" fmla="*/ 48 h 48"/>
                <a:gd name="T2" fmla="*/ 42 w 47"/>
                <a:gd name="T3" fmla="*/ 39 h 48"/>
                <a:gd name="T4" fmla="*/ 47 w 47"/>
                <a:gd name="T5" fmla="*/ 22 h 48"/>
                <a:gd name="T6" fmla="*/ 24 w 47"/>
                <a:gd name="T7" fmla="*/ 22 h 48"/>
                <a:gd name="T8" fmla="*/ 24 w 47"/>
                <a:gd name="T9" fmla="*/ 31 h 48"/>
                <a:gd name="T10" fmla="*/ 33 w 47"/>
                <a:gd name="T11" fmla="*/ 31 h 48"/>
                <a:gd name="T12" fmla="*/ 24 w 47"/>
                <a:gd name="T13" fmla="*/ 38 h 48"/>
                <a:gd name="T14" fmla="*/ 12 w 47"/>
                <a:gd name="T15" fmla="*/ 25 h 48"/>
                <a:gd name="T16" fmla="*/ 24 w 47"/>
                <a:gd name="T17" fmla="*/ 10 h 48"/>
                <a:gd name="T18" fmla="*/ 33 w 47"/>
                <a:gd name="T19" fmla="*/ 18 h 48"/>
                <a:gd name="T20" fmla="*/ 44 w 47"/>
                <a:gd name="T21" fmla="*/ 13 h 48"/>
                <a:gd name="T22" fmla="*/ 24 w 47"/>
                <a:gd name="T23" fmla="*/ 0 h 48"/>
                <a:gd name="T24" fmla="*/ 0 w 47"/>
                <a:gd name="T25" fmla="*/ 24 h 48"/>
                <a:gd name="T26" fmla="*/ 24 w 47"/>
                <a:gd name="T2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8">
                  <a:moveTo>
                    <a:pt x="24" y="48"/>
                  </a:moveTo>
                  <a:cubicBezTo>
                    <a:pt x="31" y="48"/>
                    <a:pt x="38" y="45"/>
                    <a:pt x="42" y="39"/>
                  </a:cubicBezTo>
                  <a:cubicBezTo>
                    <a:pt x="46" y="34"/>
                    <a:pt x="46" y="28"/>
                    <a:pt x="47" y="22"/>
                  </a:cubicBezTo>
                  <a:cubicBezTo>
                    <a:pt x="24" y="22"/>
                    <a:pt x="24" y="22"/>
                    <a:pt x="24" y="22"/>
                  </a:cubicBezTo>
                  <a:cubicBezTo>
                    <a:pt x="24" y="31"/>
                    <a:pt x="24" y="31"/>
                    <a:pt x="24" y="31"/>
                  </a:cubicBezTo>
                  <a:cubicBezTo>
                    <a:pt x="33" y="31"/>
                    <a:pt x="33" y="31"/>
                    <a:pt x="33" y="31"/>
                  </a:cubicBezTo>
                  <a:cubicBezTo>
                    <a:pt x="33" y="36"/>
                    <a:pt x="29" y="38"/>
                    <a:pt x="24" y="38"/>
                  </a:cubicBezTo>
                  <a:cubicBezTo>
                    <a:pt x="16" y="38"/>
                    <a:pt x="12" y="31"/>
                    <a:pt x="12" y="25"/>
                  </a:cubicBezTo>
                  <a:cubicBezTo>
                    <a:pt x="12" y="18"/>
                    <a:pt x="16" y="10"/>
                    <a:pt x="24" y="10"/>
                  </a:cubicBezTo>
                  <a:cubicBezTo>
                    <a:pt x="28" y="10"/>
                    <a:pt x="32" y="13"/>
                    <a:pt x="33" y="18"/>
                  </a:cubicBezTo>
                  <a:cubicBezTo>
                    <a:pt x="44" y="13"/>
                    <a:pt x="44" y="13"/>
                    <a:pt x="44" y="13"/>
                  </a:cubicBezTo>
                  <a:cubicBezTo>
                    <a:pt x="40" y="5"/>
                    <a:pt x="33" y="0"/>
                    <a:pt x="24" y="0"/>
                  </a:cubicBezTo>
                  <a:cubicBezTo>
                    <a:pt x="10" y="0"/>
                    <a:pt x="0" y="10"/>
                    <a:pt x="0" y="24"/>
                  </a:cubicBezTo>
                  <a:cubicBezTo>
                    <a:pt x="0" y="38"/>
                    <a:pt x="10"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 name="Rectangle 7"/>
            <p:cNvSpPr>
              <a:spLocks noChangeArrowheads="1"/>
            </p:cNvSpPr>
            <p:nvPr/>
          </p:nvSpPr>
          <p:spPr bwMode="auto">
            <a:xfrm>
              <a:off x="-1564000" y="3689350"/>
              <a:ext cx="44450" cy="168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8"/>
            <p:cNvSpPr>
              <a:spLocks noEditPoints="1"/>
            </p:cNvSpPr>
            <p:nvPr/>
          </p:nvSpPr>
          <p:spPr bwMode="auto">
            <a:xfrm>
              <a:off x="-1500500" y="3681413"/>
              <a:ext cx="185738" cy="184150"/>
            </a:xfrm>
            <a:custGeom>
              <a:avLst/>
              <a:gdLst>
                <a:gd name="T0" fmla="*/ 49 w 49"/>
                <a:gd name="T1" fmla="*/ 23 h 48"/>
                <a:gd name="T2" fmla="*/ 25 w 49"/>
                <a:gd name="T3" fmla="*/ 0 h 48"/>
                <a:gd name="T4" fmla="*/ 0 w 49"/>
                <a:gd name="T5" fmla="*/ 23 h 48"/>
                <a:gd name="T6" fmla="*/ 25 w 49"/>
                <a:gd name="T7" fmla="*/ 48 h 48"/>
                <a:gd name="T8" fmla="*/ 49 w 49"/>
                <a:gd name="T9" fmla="*/ 23 h 48"/>
                <a:gd name="T10" fmla="*/ 25 w 49"/>
                <a:gd name="T11" fmla="*/ 37 h 48"/>
                <a:gd name="T12" fmla="*/ 12 w 49"/>
                <a:gd name="T13" fmla="*/ 23 h 48"/>
                <a:gd name="T14" fmla="*/ 25 w 49"/>
                <a:gd name="T15" fmla="*/ 12 h 48"/>
                <a:gd name="T16" fmla="*/ 37 w 49"/>
                <a:gd name="T17" fmla="*/ 23 h 48"/>
                <a:gd name="T18" fmla="*/ 25 w 49"/>
                <a:gd name="T19"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8">
                  <a:moveTo>
                    <a:pt x="49" y="23"/>
                  </a:moveTo>
                  <a:cubicBezTo>
                    <a:pt x="49" y="10"/>
                    <a:pt x="37" y="0"/>
                    <a:pt x="25" y="0"/>
                  </a:cubicBezTo>
                  <a:cubicBezTo>
                    <a:pt x="12" y="0"/>
                    <a:pt x="0" y="10"/>
                    <a:pt x="0" y="23"/>
                  </a:cubicBezTo>
                  <a:cubicBezTo>
                    <a:pt x="0" y="38"/>
                    <a:pt x="10" y="48"/>
                    <a:pt x="25" y="48"/>
                  </a:cubicBezTo>
                  <a:cubicBezTo>
                    <a:pt x="39" y="48"/>
                    <a:pt x="49" y="38"/>
                    <a:pt x="49" y="23"/>
                  </a:cubicBezTo>
                  <a:moveTo>
                    <a:pt x="25" y="37"/>
                  </a:moveTo>
                  <a:cubicBezTo>
                    <a:pt x="18" y="37"/>
                    <a:pt x="12" y="31"/>
                    <a:pt x="12" y="23"/>
                  </a:cubicBezTo>
                  <a:cubicBezTo>
                    <a:pt x="12" y="17"/>
                    <a:pt x="18" y="12"/>
                    <a:pt x="25" y="12"/>
                  </a:cubicBezTo>
                  <a:cubicBezTo>
                    <a:pt x="31" y="12"/>
                    <a:pt x="37" y="17"/>
                    <a:pt x="37" y="23"/>
                  </a:cubicBezTo>
                  <a:cubicBezTo>
                    <a:pt x="37" y="31"/>
                    <a:pt x="31" y="37"/>
                    <a:pt x="25"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 name="Freeform 9"/>
            <p:cNvSpPr>
              <a:spLocks/>
            </p:cNvSpPr>
            <p:nvPr/>
          </p:nvSpPr>
          <p:spPr bwMode="auto">
            <a:xfrm>
              <a:off x="-1295713" y="3689350"/>
              <a:ext cx="171450" cy="168275"/>
            </a:xfrm>
            <a:custGeom>
              <a:avLst/>
              <a:gdLst>
                <a:gd name="T0" fmla="*/ 29 w 108"/>
                <a:gd name="T1" fmla="*/ 41 h 106"/>
                <a:gd name="T2" fmla="*/ 29 w 108"/>
                <a:gd name="T3" fmla="*/ 41 h 106"/>
                <a:gd name="T4" fmla="*/ 79 w 108"/>
                <a:gd name="T5" fmla="*/ 106 h 106"/>
                <a:gd name="T6" fmla="*/ 108 w 108"/>
                <a:gd name="T7" fmla="*/ 106 h 106"/>
                <a:gd name="T8" fmla="*/ 108 w 108"/>
                <a:gd name="T9" fmla="*/ 0 h 106"/>
                <a:gd name="T10" fmla="*/ 79 w 108"/>
                <a:gd name="T11" fmla="*/ 0 h 106"/>
                <a:gd name="T12" fmla="*/ 79 w 108"/>
                <a:gd name="T13" fmla="*/ 65 h 106"/>
                <a:gd name="T14" fmla="*/ 79 w 108"/>
                <a:gd name="T15" fmla="*/ 65 h 106"/>
                <a:gd name="T16" fmla="*/ 29 w 108"/>
                <a:gd name="T17" fmla="*/ 0 h 106"/>
                <a:gd name="T18" fmla="*/ 0 w 108"/>
                <a:gd name="T19" fmla="*/ 0 h 106"/>
                <a:gd name="T20" fmla="*/ 0 w 108"/>
                <a:gd name="T21" fmla="*/ 106 h 106"/>
                <a:gd name="T22" fmla="*/ 29 w 108"/>
                <a:gd name="T23" fmla="*/ 106 h 106"/>
                <a:gd name="T24" fmla="*/ 29 w 108"/>
                <a:gd name="T25" fmla="*/ 4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6">
                  <a:moveTo>
                    <a:pt x="29" y="41"/>
                  </a:moveTo>
                  <a:lnTo>
                    <a:pt x="29" y="41"/>
                  </a:lnTo>
                  <a:lnTo>
                    <a:pt x="79" y="106"/>
                  </a:lnTo>
                  <a:lnTo>
                    <a:pt x="108" y="106"/>
                  </a:lnTo>
                  <a:lnTo>
                    <a:pt x="108" y="0"/>
                  </a:lnTo>
                  <a:lnTo>
                    <a:pt x="79" y="0"/>
                  </a:lnTo>
                  <a:lnTo>
                    <a:pt x="79" y="65"/>
                  </a:lnTo>
                  <a:lnTo>
                    <a:pt x="79" y="65"/>
                  </a:lnTo>
                  <a:lnTo>
                    <a:pt x="29" y="0"/>
                  </a:lnTo>
                  <a:lnTo>
                    <a:pt x="0" y="0"/>
                  </a:lnTo>
                  <a:lnTo>
                    <a:pt x="0" y="106"/>
                  </a:lnTo>
                  <a:lnTo>
                    <a:pt x="29" y="106"/>
                  </a:lnTo>
                  <a:lnTo>
                    <a:pt x="2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 name="Freeform 10"/>
            <p:cNvSpPr>
              <a:spLocks noEditPoints="1"/>
            </p:cNvSpPr>
            <p:nvPr/>
          </p:nvSpPr>
          <p:spPr bwMode="auto">
            <a:xfrm>
              <a:off x="-2022788" y="3903663"/>
              <a:ext cx="147638" cy="168275"/>
            </a:xfrm>
            <a:custGeom>
              <a:avLst/>
              <a:gdLst>
                <a:gd name="T0" fmla="*/ 17 w 39"/>
                <a:gd name="T1" fmla="*/ 0 h 44"/>
                <a:gd name="T2" fmla="*/ 0 w 39"/>
                <a:gd name="T3" fmla="*/ 0 h 44"/>
                <a:gd name="T4" fmla="*/ 0 w 39"/>
                <a:gd name="T5" fmla="*/ 44 h 44"/>
                <a:gd name="T6" fmla="*/ 17 w 39"/>
                <a:gd name="T7" fmla="*/ 44 h 44"/>
                <a:gd name="T8" fmla="*/ 39 w 39"/>
                <a:gd name="T9" fmla="*/ 22 h 44"/>
                <a:gd name="T10" fmla="*/ 17 w 39"/>
                <a:gd name="T11" fmla="*/ 0 h 44"/>
                <a:gd name="T12" fmla="*/ 15 w 39"/>
                <a:gd name="T13" fmla="*/ 35 h 44"/>
                <a:gd name="T14" fmla="*/ 12 w 39"/>
                <a:gd name="T15" fmla="*/ 35 h 44"/>
                <a:gd name="T16" fmla="*/ 12 w 39"/>
                <a:gd name="T17" fmla="*/ 10 h 44"/>
                <a:gd name="T18" fmla="*/ 15 w 39"/>
                <a:gd name="T19" fmla="*/ 10 h 44"/>
                <a:gd name="T20" fmla="*/ 27 w 39"/>
                <a:gd name="T21" fmla="*/ 22 h 44"/>
                <a:gd name="T22" fmla="*/ 15 w 39"/>
                <a:gd name="T23"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44">
                  <a:moveTo>
                    <a:pt x="17" y="0"/>
                  </a:moveTo>
                  <a:cubicBezTo>
                    <a:pt x="0" y="0"/>
                    <a:pt x="0" y="0"/>
                    <a:pt x="0" y="0"/>
                  </a:cubicBezTo>
                  <a:cubicBezTo>
                    <a:pt x="0" y="44"/>
                    <a:pt x="0" y="44"/>
                    <a:pt x="0" y="44"/>
                  </a:cubicBezTo>
                  <a:cubicBezTo>
                    <a:pt x="17" y="44"/>
                    <a:pt x="17" y="44"/>
                    <a:pt x="17" y="44"/>
                  </a:cubicBezTo>
                  <a:cubicBezTo>
                    <a:pt x="29" y="44"/>
                    <a:pt x="39" y="35"/>
                    <a:pt x="39" y="22"/>
                  </a:cubicBezTo>
                  <a:cubicBezTo>
                    <a:pt x="39" y="10"/>
                    <a:pt x="29" y="0"/>
                    <a:pt x="17" y="0"/>
                  </a:cubicBezTo>
                  <a:moveTo>
                    <a:pt x="15" y="35"/>
                  </a:moveTo>
                  <a:cubicBezTo>
                    <a:pt x="12" y="35"/>
                    <a:pt x="12" y="35"/>
                    <a:pt x="12" y="35"/>
                  </a:cubicBezTo>
                  <a:cubicBezTo>
                    <a:pt x="12" y="10"/>
                    <a:pt x="12" y="10"/>
                    <a:pt x="12" y="10"/>
                  </a:cubicBezTo>
                  <a:cubicBezTo>
                    <a:pt x="15" y="10"/>
                    <a:pt x="15" y="10"/>
                    <a:pt x="15" y="10"/>
                  </a:cubicBezTo>
                  <a:cubicBezTo>
                    <a:pt x="22" y="10"/>
                    <a:pt x="27" y="14"/>
                    <a:pt x="27" y="22"/>
                  </a:cubicBezTo>
                  <a:cubicBezTo>
                    <a:pt x="27" y="31"/>
                    <a:pt x="22" y="35"/>
                    <a:pt x="15" y="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 name="Freeform 11"/>
            <p:cNvSpPr>
              <a:spLocks noEditPoints="1"/>
            </p:cNvSpPr>
            <p:nvPr/>
          </p:nvSpPr>
          <p:spPr bwMode="auto">
            <a:xfrm>
              <a:off x="-1878325" y="3903663"/>
              <a:ext cx="173038" cy="168275"/>
            </a:xfrm>
            <a:custGeom>
              <a:avLst/>
              <a:gdLst>
                <a:gd name="T0" fmla="*/ 40 w 109"/>
                <a:gd name="T1" fmla="*/ 0 h 106"/>
                <a:gd name="T2" fmla="*/ 0 w 109"/>
                <a:gd name="T3" fmla="*/ 106 h 106"/>
                <a:gd name="T4" fmla="*/ 28 w 109"/>
                <a:gd name="T5" fmla="*/ 106 h 106"/>
                <a:gd name="T6" fmla="*/ 35 w 109"/>
                <a:gd name="T7" fmla="*/ 89 h 106"/>
                <a:gd name="T8" fmla="*/ 74 w 109"/>
                <a:gd name="T9" fmla="*/ 89 h 106"/>
                <a:gd name="T10" fmla="*/ 81 w 109"/>
                <a:gd name="T11" fmla="*/ 106 h 106"/>
                <a:gd name="T12" fmla="*/ 109 w 109"/>
                <a:gd name="T13" fmla="*/ 106 h 106"/>
                <a:gd name="T14" fmla="*/ 69 w 109"/>
                <a:gd name="T15" fmla="*/ 0 h 106"/>
                <a:gd name="T16" fmla="*/ 40 w 109"/>
                <a:gd name="T17" fmla="*/ 0 h 106"/>
                <a:gd name="T18" fmla="*/ 43 w 109"/>
                <a:gd name="T19" fmla="*/ 67 h 106"/>
                <a:gd name="T20" fmla="*/ 55 w 109"/>
                <a:gd name="T21" fmla="*/ 34 h 106"/>
                <a:gd name="T22" fmla="*/ 55 w 109"/>
                <a:gd name="T23" fmla="*/ 34 h 106"/>
                <a:gd name="T24" fmla="*/ 67 w 109"/>
                <a:gd name="T25" fmla="*/ 67 h 106"/>
                <a:gd name="T26" fmla="*/ 43 w 109"/>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06">
                  <a:moveTo>
                    <a:pt x="40" y="0"/>
                  </a:moveTo>
                  <a:lnTo>
                    <a:pt x="0" y="106"/>
                  </a:lnTo>
                  <a:lnTo>
                    <a:pt x="28" y="106"/>
                  </a:lnTo>
                  <a:lnTo>
                    <a:pt x="35" y="89"/>
                  </a:lnTo>
                  <a:lnTo>
                    <a:pt x="74" y="89"/>
                  </a:lnTo>
                  <a:lnTo>
                    <a:pt x="81" y="106"/>
                  </a:lnTo>
                  <a:lnTo>
                    <a:pt x="109" y="106"/>
                  </a:lnTo>
                  <a:lnTo>
                    <a:pt x="69" y="0"/>
                  </a:lnTo>
                  <a:lnTo>
                    <a:pt x="40" y="0"/>
                  </a:lnTo>
                  <a:close/>
                  <a:moveTo>
                    <a:pt x="43" y="67"/>
                  </a:moveTo>
                  <a:lnTo>
                    <a:pt x="55" y="34"/>
                  </a:lnTo>
                  <a:lnTo>
                    <a:pt x="55" y="34"/>
                  </a:lnTo>
                  <a:lnTo>
                    <a:pt x="67" y="67"/>
                  </a:lnTo>
                  <a:lnTo>
                    <a:pt x="4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 name="Freeform 12"/>
            <p:cNvSpPr>
              <a:spLocks/>
            </p:cNvSpPr>
            <p:nvPr/>
          </p:nvSpPr>
          <p:spPr bwMode="auto">
            <a:xfrm>
              <a:off x="-1692588" y="3903663"/>
              <a:ext cx="98425" cy="168275"/>
            </a:xfrm>
            <a:custGeom>
              <a:avLst/>
              <a:gdLst>
                <a:gd name="T0" fmla="*/ 28 w 62"/>
                <a:gd name="T1" fmla="*/ 0 h 106"/>
                <a:gd name="T2" fmla="*/ 0 w 62"/>
                <a:gd name="T3" fmla="*/ 0 h 106"/>
                <a:gd name="T4" fmla="*/ 0 w 62"/>
                <a:gd name="T5" fmla="*/ 106 h 106"/>
                <a:gd name="T6" fmla="*/ 62 w 62"/>
                <a:gd name="T7" fmla="*/ 106 h 106"/>
                <a:gd name="T8" fmla="*/ 62 w 62"/>
                <a:gd name="T9" fmla="*/ 84 h 106"/>
                <a:gd name="T10" fmla="*/ 28 w 62"/>
                <a:gd name="T11" fmla="*/ 84 h 106"/>
                <a:gd name="T12" fmla="*/ 28 w 62"/>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62" h="106">
                  <a:moveTo>
                    <a:pt x="28" y="0"/>
                  </a:moveTo>
                  <a:lnTo>
                    <a:pt x="0" y="0"/>
                  </a:lnTo>
                  <a:lnTo>
                    <a:pt x="0" y="106"/>
                  </a:lnTo>
                  <a:lnTo>
                    <a:pt x="62" y="106"/>
                  </a:lnTo>
                  <a:lnTo>
                    <a:pt x="62" y="84"/>
                  </a:lnTo>
                  <a:lnTo>
                    <a:pt x="28" y="84"/>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Freeform 13"/>
            <p:cNvSpPr>
              <a:spLocks noEditPoints="1"/>
            </p:cNvSpPr>
            <p:nvPr/>
          </p:nvSpPr>
          <p:spPr bwMode="auto">
            <a:xfrm>
              <a:off x="-1586225" y="3903663"/>
              <a:ext cx="173038" cy="168275"/>
            </a:xfrm>
            <a:custGeom>
              <a:avLst/>
              <a:gdLst>
                <a:gd name="T0" fmla="*/ 40 w 109"/>
                <a:gd name="T1" fmla="*/ 0 h 106"/>
                <a:gd name="T2" fmla="*/ 0 w 109"/>
                <a:gd name="T3" fmla="*/ 106 h 106"/>
                <a:gd name="T4" fmla="*/ 28 w 109"/>
                <a:gd name="T5" fmla="*/ 106 h 106"/>
                <a:gd name="T6" fmla="*/ 35 w 109"/>
                <a:gd name="T7" fmla="*/ 89 h 106"/>
                <a:gd name="T8" fmla="*/ 74 w 109"/>
                <a:gd name="T9" fmla="*/ 89 h 106"/>
                <a:gd name="T10" fmla="*/ 81 w 109"/>
                <a:gd name="T11" fmla="*/ 106 h 106"/>
                <a:gd name="T12" fmla="*/ 109 w 109"/>
                <a:gd name="T13" fmla="*/ 106 h 106"/>
                <a:gd name="T14" fmla="*/ 71 w 109"/>
                <a:gd name="T15" fmla="*/ 0 h 106"/>
                <a:gd name="T16" fmla="*/ 40 w 109"/>
                <a:gd name="T17" fmla="*/ 0 h 106"/>
                <a:gd name="T18" fmla="*/ 42 w 109"/>
                <a:gd name="T19" fmla="*/ 67 h 106"/>
                <a:gd name="T20" fmla="*/ 54 w 109"/>
                <a:gd name="T21" fmla="*/ 34 h 106"/>
                <a:gd name="T22" fmla="*/ 54 w 109"/>
                <a:gd name="T23" fmla="*/ 34 h 106"/>
                <a:gd name="T24" fmla="*/ 66 w 109"/>
                <a:gd name="T25" fmla="*/ 67 h 106"/>
                <a:gd name="T26" fmla="*/ 42 w 109"/>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06">
                  <a:moveTo>
                    <a:pt x="40" y="0"/>
                  </a:moveTo>
                  <a:lnTo>
                    <a:pt x="0" y="106"/>
                  </a:lnTo>
                  <a:lnTo>
                    <a:pt x="28" y="106"/>
                  </a:lnTo>
                  <a:lnTo>
                    <a:pt x="35" y="89"/>
                  </a:lnTo>
                  <a:lnTo>
                    <a:pt x="74" y="89"/>
                  </a:lnTo>
                  <a:lnTo>
                    <a:pt x="81" y="106"/>
                  </a:lnTo>
                  <a:lnTo>
                    <a:pt x="109" y="106"/>
                  </a:lnTo>
                  <a:lnTo>
                    <a:pt x="71" y="0"/>
                  </a:lnTo>
                  <a:lnTo>
                    <a:pt x="40" y="0"/>
                  </a:lnTo>
                  <a:close/>
                  <a:moveTo>
                    <a:pt x="42" y="67"/>
                  </a:moveTo>
                  <a:lnTo>
                    <a:pt x="54" y="34"/>
                  </a:lnTo>
                  <a:lnTo>
                    <a:pt x="54" y="34"/>
                  </a:lnTo>
                  <a:lnTo>
                    <a:pt x="66" y="67"/>
                  </a:lnTo>
                  <a:lnTo>
                    <a:pt x="42"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3" name="Freeform 14"/>
            <p:cNvSpPr>
              <a:spLocks noEditPoints="1"/>
            </p:cNvSpPr>
            <p:nvPr/>
          </p:nvSpPr>
          <p:spPr bwMode="auto">
            <a:xfrm>
              <a:off x="-1402075" y="3903663"/>
              <a:ext cx="141288" cy="168275"/>
            </a:xfrm>
            <a:custGeom>
              <a:avLst/>
              <a:gdLst>
                <a:gd name="T0" fmla="*/ 32 w 37"/>
                <a:gd name="T1" fmla="*/ 14 h 44"/>
                <a:gd name="T2" fmla="*/ 17 w 37"/>
                <a:gd name="T3" fmla="*/ 0 h 44"/>
                <a:gd name="T4" fmla="*/ 0 w 37"/>
                <a:gd name="T5" fmla="*/ 0 h 44"/>
                <a:gd name="T6" fmla="*/ 0 w 37"/>
                <a:gd name="T7" fmla="*/ 44 h 44"/>
                <a:gd name="T8" fmla="*/ 11 w 37"/>
                <a:gd name="T9" fmla="*/ 44 h 44"/>
                <a:gd name="T10" fmla="*/ 11 w 37"/>
                <a:gd name="T11" fmla="*/ 27 h 44"/>
                <a:gd name="T12" fmla="*/ 11 w 37"/>
                <a:gd name="T13" fmla="*/ 27 h 44"/>
                <a:gd name="T14" fmla="*/ 22 w 37"/>
                <a:gd name="T15" fmla="*/ 44 h 44"/>
                <a:gd name="T16" fmla="*/ 37 w 37"/>
                <a:gd name="T17" fmla="*/ 44 h 44"/>
                <a:gd name="T18" fmla="*/ 23 w 37"/>
                <a:gd name="T19" fmla="*/ 26 h 44"/>
                <a:gd name="T20" fmla="*/ 32 w 37"/>
                <a:gd name="T21" fmla="*/ 14 h 44"/>
                <a:gd name="T22" fmla="*/ 12 w 37"/>
                <a:gd name="T23" fmla="*/ 20 h 44"/>
                <a:gd name="T24" fmla="*/ 11 w 37"/>
                <a:gd name="T25" fmla="*/ 20 h 44"/>
                <a:gd name="T26" fmla="*/ 11 w 37"/>
                <a:gd name="T27" fmla="*/ 9 h 44"/>
                <a:gd name="T28" fmla="*/ 12 w 37"/>
                <a:gd name="T29" fmla="*/ 9 h 44"/>
                <a:gd name="T30" fmla="*/ 20 w 37"/>
                <a:gd name="T31" fmla="*/ 14 h 44"/>
                <a:gd name="T32" fmla="*/ 12 w 37"/>
                <a:gd name="T33"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4">
                  <a:moveTo>
                    <a:pt x="32" y="14"/>
                  </a:moveTo>
                  <a:cubicBezTo>
                    <a:pt x="32" y="4"/>
                    <a:pt x="26" y="0"/>
                    <a:pt x="17" y="0"/>
                  </a:cubicBezTo>
                  <a:cubicBezTo>
                    <a:pt x="0" y="0"/>
                    <a:pt x="0" y="0"/>
                    <a:pt x="0" y="0"/>
                  </a:cubicBezTo>
                  <a:cubicBezTo>
                    <a:pt x="0" y="44"/>
                    <a:pt x="0" y="44"/>
                    <a:pt x="0" y="44"/>
                  </a:cubicBezTo>
                  <a:cubicBezTo>
                    <a:pt x="11" y="44"/>
                    <a:pt x="11" y="44"/>
                    <a:pt x="11" y="44"/>
                  </a:cubicBezTo>
                  <a:cubicBezTo>
                    <a:pt x="11" y="27"/>
                    <a:pt x="11" y="27"/>
                    <a:pt x="11" y="27"/>
                  </a:cubicBezTo>
                  <a:cubicBezTo>
                    <a:pt x="11" y="27"/>
                    <a:pt x="11" y="27"/>
                    <a:pt x="11" y="27"/>
                  </a:cubicBezTo>
                  <a:cubicBezTo>
                    <a:pt x="22" y="44"/>
                    <a:pt x="22" y="44"/>
                    <a:pt x="22" y="44"/>
                  </a:cubicBezTo>
                  <a:cubicBezTo>
                    <a:pt x="37" y="44"/>
                    <a:pt x="37" y="44"/>
                    <a:pt x="37" y="44"/>
                  </a:cubicBezTo>
                  <a:cubicBezTo>
                    <a:pt x="23" y="26"/>
                    <a:pt x="23" y="26"/>
                    <a:pt x="23" y="26"/>
                  </a:cubicBezTo>
                  <a:cubicBezTo>
                    <a:pt x="29" y="25"/>
                    <a:pt x="32" y="20"/>
                    <a:pt x="32" y="14"/>
                  </a:cubicBezTo>
                  <a:moveTo>
                    <a:pt x="12" y="20"/>
                  </a:moveTo>
                  <a:cubicBezTo>
                    <a:pt x="11" y="20"/>
                    <a:pt x="11" y="20"/>
                    <a:pt x="11" y="20"/>
                  </a:cubicBezTo>
                  <a:cubicBezTo>
                    <a:pt x="11" y="9"/>
                    <a:pt x="11" y="9"/>
                    <a:pt x="11" y="9"/>
                  </a:cubicBezTo>
                  <a:cubicBezTo>
                    <a:pt x="12" y="9"/>
                    <a:pt x="12" y="9"/>
                    <a:pt x="12" y="9"/>
                  </a:cubicBezTo>
                  <a:cubicBezTo>
                    <a:pt x="16" y="9"/>
                    <a:pt x="20" y="10"/>
                    <a:pt x="20" y="14"/>
                  </a:cubicBezTo>
                  <a:cubicBezTo>
                    <a:pt x="20" y="19"/>
                    <a:pt x="16" y="20"/>
                    <a:pt x="12"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4" name="Freeform 15"/>
            <p:cNvSpPr>
              <a:spLocks/>
            </p:cNvSpPr>
            <p:nvPr/>
          </p:nvSpPr>
          <p:spPr bwMode="auto">
            <a:xfrm>
              <a:off x="-1249675" y="3903663"/>
              <a:ext cx="166688" cy="168275"/>
            </a:xfrm>
            <a:custGeom>
              <a:avLst/>
              <a:gdLst>
                <a:gd name="T0" fmla="*/ 76 w 105"/>
                <a:gd name="T1" fmla="*/ 65 h 106"/>
                <a:gd name="T2" fmla="*/ 76 w 105"/>
                <a:gd name="T3" fmla="*/ 65 h 106"/>
                <a:gd name="T4" fmla="*/ 26 w 105"/>
                <a:gd name="T5" fmla="*/ 0 h 106"/>
                <a:gd name="T6" fmla="*/ 0 w 105"/>
                <a:gd name="T7" fmla="*/ 0 h 106"/>
                <a:gd name="T8" fmla="*/ 0 w 105"/>
                <a:gd name="T9" fmla="*/ 106 h 106"/>
                <a:gd name="T10" fmla="*/ 26 w 105"/>
                <a:gd name="T11" fmla="*/ 106 h 106"/>
                <a:gd name="T12" fmla="*/ 26 w 105"/>
                <a:gd name="T13" fmla="*/ 41 h 106"/>
                <a:gd name="T14" fmla="*/ 26 w 105"/>
                <a:gd name="T15" fmla="*/ 41 h 106"/>
                <a:gd name="T16" fmla="*/ 76 w 105"/>
                <a:gd name="T17" fmla="*/ 106 h 106"/>
                <a:gd name="T18" fmla="*/ 105 w 105"/>
                <a:gd name="T19" fmla="*/ 106 h 106"/>
                <a:gd name="T20" fmla="*/ 105 w 105"/>
                <a:gd name="T21" fmla="*/ 0 h 106"/>
                <a:gd name="T22" fmla="*/ 76 w 105"/>
                <a:gd name="T23" fmla="*/ 0 h 106"/>
                <a:gd name="T24" fmla="*/ 76 w 105"/>
                <a:gd name="T25" fmla="*/ 6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106">
                  <a:moveTo>
                    <a:pt x="76" y="65"/>
                  </a:moveTo>
                  <a:lnTo>
                    <a:pt x="76" y="65"/>
                  </a:lnTo>
                  <a:lnTo>
                    <a:pt x="26" y="0"/>
                  </a:lnTo>
                  <a:lnTo>
                    <a:pt x="0" y="0"/>
                  </a:lnTo>
                  <a:lnTo>
                    <a:pt x="0" y="106"/>
                  </a:lnTo>
                  <a:lnTo>
                    <a:pt x="26" y="106"/>
                  </a:lnTo>
                  <a:lnTo>
                    <a:pt x="26" y="41"/>
                  </a:lnTo>
                  <a:lnTo>
                    <a:pt x="26" y="41"/>
                  </a:lnTo>
                  <a:lnTo>
                    <a:pt x="76" y="106"/>
                  </a:lnTo>
                  <a:lnTo>
                    <a:pt x="105" y="106"/>
                  </a:lnTo>
                  <a:lnTo>
                    <a:pt x="105" y="0"/>
                  </a:lnTo>
                  <a:lnTo>
                    <a:pt x="76" y="0"/>
                  </a:lnTo>
                  <a:lnTo>
                    <a:pt x="76"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5" name="Freeform 16"/>
            <p:cNvSpPr>
              <a:spLocks noEditPoints="1"/>
            </p:cNvSpPr>
            <p:nvPr/>
          </p:nvSpPr>
          <p:spPr bwMode="auto">
            <a:xfrm>
              <a:off x="-1075050" y="3903663"/>
              <a:ext cx="177800" cy="168275"/>
            </a:xfrm>
            <a:custGeom>
              <a:avLst/>
              <a:gdLst>
                <a:gd name="T0" fmla="*/ 71 w 112"/>
                <a:gd name="T1" fmla="*/ 0 h 106"/>
                <a:gd name="T2" fmla="*/ 43 w 112"/>
                <a:gd name="T3" fmla="*/ 0 h 106"/>
                <a:gd name="T4" fmla="*/ 0 w 112"/>
                <a:gd name="T5" fmla="*/ 106 h 106"/>
                <a:gd name="T6" fmla="*/ 31 w 112"/>
                <a:gd name="T7" fmla="*/ 106 h 106"/>
                <a:gd name="T8" fmla="*/ 38 w 112"/>
                <a:gd name="T9" fmla="*/ 89 h 106"/>
                <a:gd name="T10" fmla="*/ 76 w 112"/>
                <a:gd name="T11" fmla="*/ 89 h 106"/>
                <a:gd name="T12" fmla="*/ 83 w 112"/>
                <a:gd name="T13" fmla="*/ 106 h 106"/>
                <a:gd name="T14" fmla="*/ 112 w 112"/>
                <a:gd name="T15" fmla="*/ 106 h 106"/>
                <a:gd name="T16" fmla="*/ 71 w 112"/>
                <a:gd name="T17" fmla="*/ 0 h 106"/>
                <a:gd name="T18" fmla="*/ 45 w 112"/>
                <a:gd name="T19" fmla="*/ 67 h 106"/>
                <a:gd name="T20" fmla="*/ 57 w 112"/>
                <a:gd name="T21" fmla="*/ 34 h 106"/>
                <a:gd name="T22" fmla="*/ 57 w 112"/>
                <a:gd name="T23" fmla="*/ 34 h 106"/>
                <a:gd name="T24" fmla="*/ 69 w 112"/>
                <a:gd name="T25" fmla="*/ 67 h 106"/>
                <a:gd name="T26" fmla="*/ 45 w 112"/>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06">
                  <a:moveTo>
                    <a:pt x="71" y="0"/>
                  </a:moveTo>
                  <a:lnTo>
                    <a:pt x="43" y="0"/>
                  </a:lnTo>
                  <a:lnTo>
                    <a:pt x="0" y="106"/>
                  </a:lnTo>
                  <a:lnTo>
                    <a:pt x="31" y="106"/>
                  </a:lnTo>
                  <a:lnTo>
                    <a:pt x="38" y="89"/>
                  </a:lnTo>
                  <a:lnTo>
                    <a:pt x="76" y="89"/>
                  </a:lnTo>
                  <a:lnTo>
                    <a:pt x="83" y="106"/>
                  </a:lnTo>
                  <a:lnTo>
                    <a:pt x="112" y="106"/>
                  </a:lnTo>
                  <a:lnTo>
                    <a:pt x="71" y="0"/>
                  </a:lnTo>
                  <a:close/>
                  <a:moveTo>
                    <a:pt x="45" y="67"/>
                  </a:moveTo>
                  <a:lnTo>
                    <a:pt x="57" y="34"/>
                  </a:lnTo>
                  <a:lnTo>
                    <a:pt x="57" y="34"/>
                  </a:lnTo>
                  <a:lnTo>
                    <a:pt x="69" y="67"/>
                  </a:lnTo>
                  <a:lnTo>
                    <a:pt x="45"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 name="Freeform 17"/>
            <p:cNvSpPr>
              <a:spLocks/>
            </p:cNvSpPr>
            <p:nvPr/>
          </p:nvSpPr>
          <p:spPr bwMode="auto">
            <a:xfrm>
              <a:off x="-2576825" y="3432175"/>
              <a:ext cx="587375" cy="639763"/>
            </a:xfrm>
            <a:custGeom>
              <a:avLst/>
              <a:gdLst>
                <a:gd name="T0" fmla="*/ 155 w 155"/>
                <a:gd name="T1" fmla="*/ 46 h 167"/>
                <a:gd name="T2" fmla="*/ 139 w 155"/>
                <a:gd name="T3" fmla="*/ 16 h 167"/>
                <a:gd name="T4" fmla="*/ 139 w 155"/>
                <a:gd name="T5" fmla="*/ 0 h 167"/>
                <a:gd name="T6" fmla="*/ 125 w 155"/>
                <a:gd name="T7" fmla="*/ 8 h 167"/>
                <a:gd name="T8" fmla="*/ 116 w 155"/>
                <a:gd name="T9" fmla="*/ 8 h 167"/>
                <a:gd name="T10" fmla="*/ 73 w 155"/>
                <a:gd name="T11" fmla="*/ 33 h 167"/>
                <a:gd name="T12" fmla="*/ 73 w 155"/>
                <a:gd name="T13" fmla="*/ 33 h 167"/>
                <a:gd name="T14" fmla="*/ 65 w 155"/>
                <a:gd name="T15" fmla="*/ 49 h 167"/>
                <a:gd name="T16" fmla="*/ 26 w 155"/>
                <a:gd name="T17" fmla="*/ 51 h 167"/>
                <a:gd name="T18" fmla="*/ 0 w 155"/>
                <a:gd name="T19" fmla="*/ 77 h 167"/>
                <a:gd name="T20" fmla="*/ 0 w 155"/>
                <a:gd name="T21" fmla="*/ 167 h 167"/>
                <a:gd name="T22" fmla="*/ 16 w 155"/>
                <a:gd name="T23" fmla="*/ 167 h 167"/>
                <a:gd name="T24" fmla="*/ 28 w 155"/>
                <a:gd name="T25" fmla="*/ 117 h 167"/>
                <a:gd name="T26" fmla="*/ 59 w 155"/>
                <a:gd name="T27" fmla="*/ 118 h 167"/>
                <a:gd name="T28" fmla="*/ 92 w 155"/>
                <a:gd name="T29" fmla="*/ 116 h 167"/>
                <a:gd name="T30" fmla="*/ 98 w 155"/>
                <a:gd name="T31" fmla="*/ 167 h 167"/>
                <a:gd name="T32" fmla="*/ 114 w 155"/>
                <a:gd name="T33" fmla="*/ 167 h 167"/>
                <a:gd name="T34" fmla="*/ 131 w 155"/>
                <a:gd name="T35" fmla="*/ 53 h 167"/>
                <a:gd name="T36" fmla="*/ 147 w 155"/>
                <a:gd name="T37" fmla="*/ 56 h 167"/>
                <a:gd name="T38" fmla="*/ 155 w 155"/>
                <a:gd name="T39" fmla="*/ 4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167">
                  <a:moveTo>
                    <a:pt x="155" y="46"/>
                  </a:moveTo>
                  <a:cubicBezTo>
                    <a:pt x="139" y="16"/>
                    <a:pt x="139" y="16"/>
                    <a:pt x="139" y="16"/>
                  </a:cubicBezTo>
                  <a:cubicBezTo>
                    <a:pt x="139" y="0"/>
                    <a:pt x="139" y="0"/>
                    <a:pt x="139" y="0"/>
                  </a:cubicBezTo>
                  <a:cubicBezTo>
                    <a:pt x="125" y="8"/>
                    <a:pt x="125" y="8"/>
                    <a:pt x="125" y="8"/>
                  </a:cubicBezTo>
                  <a:cubicBezTo>
                    <a:pt x="122" y="8"/>
                    <a:pt x="119" y="8"/>
                    <a:pt x="116" y="8"/>
                  </a:cubicBezTo>
                  <a:cubicBezTo>
                    <a:pt x="98" y="8"/>
                    <a:pt x="82" y="18"/>
                    <a:pt x="73" y="33"/>
                  </a:cubicBezTo>
                  <a:cubicBezTo>
                    <a:pt x="73" y="33"/>
                    <a:pt x="73" y="33"/>
                    <a:pt x="73" y="33"/>
                  </a:cubicBezTo>
                  <a:cubicBezTo>
                    <a:pt x="65" y="49"/>
                    <a:pt x="65" y="49"/>
                    <a:pt x="65" y="49"/>
                  </a:cubicBezTo>
                  <a:cubicBezTo>
                    <a:pt x="26" y="51"/>
                    <a:pt x="26" y="51"/>
                    <a:pt x="26" y="51"/>
                  </a:cubicBezTo>
                  <a:cubicBezTo>
                    <a:pt x="12" y="51"/>
                    <a:pt x="0" y="63"/>
                    <a:pt x="0" y="77"/>
                  </a:cubicBezTo>
                  <a:cubicBezTo>
                    <a:pt x="0" y="167"/>
                    <a:pt x="0" y="167"/>
                    <a:pt x="0" y="167"/>
                  </a:cubicBezTo>
                  <a:cubicBezTo>
                    <a:pt x="16" y="167"/>
                    <a:pt x="16" y="167"/>
                    <a:pt x="16" y="167"/>
                  </a:cubicBezTo>
                  <a:cubicBezTo>
                    <a:pt x="16" y="134"/>
                    <a:pt x="28" y="117"/>
                    <a:pt x="28" y="117"/>
                  </a:cubicBezTo>
                  <a:cubicBezTo>
                    <a:pt x="38" y="118"/>
                    <a:pt x="48" y="118"/>
                    <a:pt x="59" y="118"/>
                  </a:cubicBezTo>
                  <a:cubicBezTo>
                    <a:pt x="70" y="118"/>
                    <a:pt x="81" y="118"/>
                    <a:pt x="92" y="116"/>
                  </a:cubicBezTo>
                  <a:cubicBezTo>
                    <a:pt x="98" y="167"/>
                    <a:pt x="98" y="167"/>
                    <a:pt x="98" y="167"/>
                  </a:cubicBezTo>
                  <a:cubicBezTo>
                    <a:pt x="114" y="167"/>
                    <a:pt x="114" y="167"/>
                    <a:pt x="114" y="167"/>
                  </a:cubicBezTo>
                  <a:cubicBezTo>
                    <a:pt x="114" y="80"/>
                    <a:pt x="131" y="53"/>
                    <a:pt x="131" y="53"/>
                  </a:cubicBezTo>
                  <a:cubicBezTo>
                    <a:pt x="147" y="56"/>
                    <a:pt x="147" y="56"/>
                    <a:pt x="147" y="56"/>
                  </a:cubicBezTo>
                  <a:cubicBezTo>
                    <a:pt x="150" y="54"/>
                    <a:pt x="153" y="50"/>
                    <a:pt x="155" y="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 name="Freeform 18"/>
            <p:cNvSpPr>
              <a:spLocks noEditPoints="1"/>
            </p:cNvSpPr>
            <p:nvPr/>
          </p:nvSpPr>
          <p:spPr bwMode="auto">
            <a:xfrm>
              <a:off x="-2022788" y="3689350"/>
              <a:ext cx="139700" cy="168275"/>
            </a:xfrm>
            <a:custGeom>
              <a:avLst/>
              <a:gdLst>
                <a:gd name="T0" fmla="*/ 12 w 37"/>
                <a:gd name="T1" fmla="*/ 27 h 44"/>
                <a:gd name="T2" fmla="*/ 12 w 37"/>
                <a:gd name="T3" fmla="*/ 27 h 44"/>
                <a:gd name="T4" fmla="*/ 23 w 37"/>
                <a:gd name="T5" fmla="*/ 44 h 44"/>
                <a:gd name="T6" fmla="*/ 37 w 37"/>
                <a:gd name="T7" fmla="*/ 44 h 44"/>
                <a:gd name="T8" fmla="*/ 23 w 37"/>
                <a:gd name="T9" fmla="*/ 26 h 44"/>
                <a:gd name="T10" fmla="*/ 33 w 37"/>
                <a:gd name="T11" fmla="*/ 14 h 44"/>
                <a:gd name="T12" fmla="*/ 18 w 37"/>
                <a:gd name="T13" fmla="*/ 0 h 44"/>
                <a:gd name="T14" fmla="*/ 0 w 37"/>
                <a:gd name="T15" fmla="*/ 0 h 44"/>
                <a:gd name="T16" fmla="*/ 0 w 37"/>
                <a:gd name="T17" fmla="*/ 44 h 44"/>
                <a:gd name="T18" fmla="*/ 12 w 37"/>
                <a:gd name="T19" fmla="*/ 44 h 44"/>
                <a:gd name="T20" fmla="*/ 12 w 37"/>
                <a:gd name="T21" fmla="*/ 27 h 44"/>
                <a:gd name="T22" fmla="*/ 12 w 37"/>
                <a:gd name="T23" fmla="*/ 9 h 44"/>
                <a:gd name="T24" fmla="*/ 13 w 37"/>
                <a:gd name="T25" fmla="*/ 9 h 44"/>
                <a:gd name="T26" fmla="*/ 21 w 37"/>
                <a:gd name="T27" fmla="*/ 14 h 44"/>
                <a:gd name="T28" fmla="*/ 13 w 37"/>
                <a:gd name="T29" fmla="*/ 20 h 44"/>
                <a:gd name="T30" fmla="*/ 12 w 37"/>
                <a:gd name="T31" fmla="*/ 20 h 44"/>
                <a:gd name="T32" fmla="*/ 12 w 37"/>
                <a:gd name="T33"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4">
                  <a:moveTo>
                    <a:pt x="12" y="27"/>
                  </a:moveTo>
                  <a:cubicBezTo>
                    <a:pt x="12" y="27"/>
                    <a:pt x="12" y="27"/>
                    <a:pt x="12" y="27"/>
                  </a:cubicBezTo>
                  <a:cubicBezTo>
                    <a:pt x="23" y="44"/>
                    <a:pt x="23" y="44"/>
                    <a:pt x="23" y="44"/>
                  </a:cubicBezTo>
                  <a:cubicBezTo>
                    <a:pt x="37" y="44"/>
                    <a:pt x="37" y="44"/>
                    <a:pt x="37" y="44"/>
                  </a:cubicBezTo>
                  <a:cubicBezTo>
                    <a:pt x="23" y="26"/>
                    <a:pt x="23" y="26"/>
                    <a:pt x="23" y="26"/>
                  </a:cubicBezTo>
                  <a:cubicBezTo>
                    <a:pt x="30" y="25"/>
                    <a:pt x="33" y="20"/>
                    <a:pt x="33" y="14"/>
                  </a:cubicBezTo>
                  <a:cubicBezTo>
                    <a:pt x="33" y="4"/>
                    <a:pt x="27" y="0"/>
                    <a:pt x="18" y="0"/>
                  </a:cubicBezTo>
                  <a:cubicBezTo>
                    <a:pt x="0" y="0"/>
                    <a:pt x="0" y="0"/>
                    <a:pt x="0" y="0"/>
                  </a:cubicBezTo>
                  <a:cubicBezTo>
                    <a:pt x="0" y="44"/>
                    <a:pt x="0" y="44"/>
                    <a:pt x="0" y="44"/>
                  </a:cubicBezTo>
                  <a:cubicBezTo>
                    <a:pt x="12" y="44"/>
                    <a:pt x="12" y="44"/>
                    <a:pt x="12" y="44"/>
                  </a:cubicBezTo>
                  <a:lnTo>
                    <a:pt x="12" y="27"/>
                  </a:lnTo>
                  <a:close/>
                  <a:moveTo>
                    <a:pt x="12" y="9"/>
                  </a:moveTo>
                  <a:cubicBezTo>
                    <a:pt x="13" y="9"/>
                    <a:pt x="13" y="9"/>
                    <a:pt x="13" y="9"/>
                  </a:cubicBezTo>
                  <a:cubicBezTo>
                    <a:pt x="17" y="9"/>
                    <a:pt x="21" y="10"/>
                    <a:pt x="21" y="14"/>
                  </a:cubicBezTo>
                  <a:cubicBezTo>
                    <a:pt x="21" y="19"/>
                    <a:pt x="17" y="20"/>
                    <a:pt x="13" y="20"/>
                  </a:cubicBezTo>
                  <a:cubicBezTo>
                    <a:pt x="12" y="20"/>
                    <a:pt x="12" y="20"/>
                    <a:pt x="12" y="20"/>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2326140157"/>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vå bilder">
    <p:spTree>
      <p:nvGrpSpPr>
        <p:cNvPr id="1" name=""/>
        <p:cNvGrpSpPr/>
        <p:nvPr/>
      </p:nvGrpSpPr>
      <p:grpSpPr>
        <a:xfrm>
          <a:off x="0" y="0"/>
          <a:ext cx="0" cy="0"/>
          <a:chOff x="0" y="0"/>
          <a:chExt cx="0" cy="0"/>
        </a:xfrm>
      </p:grpSpPr>
      <p:sp>
        <p:nvSpPr>
          <p:cNvPr id="8" name="Platshållare för bild" title="Beskrivning för bild 1"/>
          <p:cNvSpPr>
            <a:spLocks noGrp="1"/>
          </p:cNvSpPr>
          <p:nvPr>
            <p:ph type="pic" sz="quarter" idx="10"/>
          </p:nvPr>
        </p:nvSpPr>
        <p:spPr>
          <a:xfrm>
            <a:off x="0" y="0"/>
            <a:ext cx="6096000" cy="6858000"/>
          </a:xfrm>
        </p:spPr>
        <p:txBody>
          <a:bodyPr/>
          <a:lstStyle/>
          <a:p>
            <a:endParaRPr lang="sv-SE"/>
          </a:p>
        </p:txBody>
      </p:sp>
      <p:sp>
        <p:nvSpPr>
          <p:cNvPr id="32" name="Platshållare för bild" title="Beskrivning för bild 2"/>
          <p:cNvSpPr>
            <a:spLocks noGrp="1"/>
          </p:cNvSpPr>
          <p:nvPr>
            <p:ph type="pic" sz="quarter" idx="14"/>
          </p:nvPr>
        </p:nvSpPr>
        <p:spPr>
          <a:xfrm>
            <a:off x="6096000" y="0"/>
            <a:ext cx="6096000" cy="6858000"/>
          </a:xfrm>
        </p:spPr>
        <p:txBody>
          <a:bodyPr/>
          <a:lstStyle/>
          <a:p>
            <a:endParaRPr lang="sv-SE"/>
          </a:p>
        </p:txBody>
      </p:sp>
    </p:spTree>
    <p:extLst>
      <p:ext uri="{BB962C8B-B14F-4D97-AF65-F5344CB8AC3E}">
        <p14:creationId xmlns:p14="http://schemas.microsoft.com/office/powerpoint/2010/main" val="47015996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Kollage">
    <p:spTree>
      <p:nvGrpSpPr>
        <p:cNvPr id="1" name=""/>
        <p:cNvGrpSpPr/>
        <p:nvPr/>
      </p:nvGrpSpPr>
      <p:grpSpPr>
        <a:xfrm>
          <a:off x="0" y="0"/>
          <a:ext cx="0" cy="0"/>
          <a:chOff x="0" y="0"/>
          <a:chExt cx="0" cy="0"/>
        </a:xfrm>
      </p:grpSpPr>
      <p:sp>
        <p:nvSpPr>
          <p:cNvPr id="8" name="Platshållare för bild" title="Beskrivning för bild 1"/>
          <p:cNvSpPr>
            <a:spLocks noGrp="1"/>
          </p:cNvSpPr>
          <p:nvPr>
            <p:ph type="pic" sz="quarter" idx="10"/>
          </p:nvPr>
        </p:nvSpPr>
        <p:spPr>
          <a:xfrm>
            <a:off x="0" y="0"/>
            <a:ext cx="4064400" cy="3429000"/>
          </a:xfrm>
        </p:spPr>
        <p:txBody>
          <a:bodyPr/>
          <a:lstStyle/>
          <a:p>
            <a:endParaRPr lang="sv-SE"/>
          </a:p>
        </p:txBody>
      </p:sp>
      <p:sp>
        <p:nvSpPr>
          <p:cNvPr id="28" name="Platshållare för bild" title="Beskrivning för bild 2"/>
          <p:cNvSpPr>
            <a:spLocks noGrp="1"/>
          </p:cNvSpPr>
          <p:nvPr>
            <p:ph type="pic" sz="quarter" idx="12"/>
          </p:nvPr>
        </p:nvSpPr>
        <p:spPr>
          <a:xfrm>
            <a:off x="4072270" y="0"/>
            <a:ext cx="4040372" cy="3429000"/>
          </a:xfrm>
        </p:spPr>
        <p:txBody>
          <a:bodyPr/>
          <a:lstStyle/>
          <a:p>
            <a:endParaRPr lang="sv-SE"/>
          </a:p>
        </p:txBody>
      </p:sp>
      <p:sp>
        <p:nvSpPr>
          <p:cNvPr id="32" name="Platshållare för bild" title="Beskrivning för bild 3"/>
          <p:cNvSpPr>
            <a:spLocks noGrp="1"/>
          </p:cNvSpPr>
          <p:nvPr>
            <p:ph type="pic" sz="quarter" idx="14"/>
          </p:nvPr>
        </p:nvSpPr>
        <p:spPr>
          <a:xfrm>
            <a:off x="8127600" y="0"/>
            <a:ext cx="4064400" cy="3429000"/>
          </a:xfrm>
        </p:spPr>
        <p:txBody>
          <a:bodyPr/>
          <a:lstStyle/>
          <a:p>
            <a:endParaRPr lang="sv-SE"/>
          </a:p>
        </p:txBody>
      </p:sp>
      <p:sp>
        <p:nvSpPr>
          <p:cNvPr id="27" name="Platshållare för bild" title="Beskrivning för bild 4"/>
          <p:cNvSpPr>
            <a:spLocks noGrp="1"/>
          </p:cNvSpPr>
          <p:nvPr>
            <p:ph type="pic" sz="quarter" idx="11"/>
          </p:nvPr>
        </p:nvSpPr>
        <p:spPr>
          <a:xfrm>
            <a:off x="0" y="3429000"/>
            <a:ext cx="4064400" cy="3429000"/>
          </a:xfrm>
        </p:spPr>
        <p:txBody>
          <a:bodyPr/>
          <a:lstStyle/>
          <a:p>
            <a:endParaRPr lang="sv-SE"/>
          </a:p>
        </p:txBody>
      </p:sp>
      <p:sp>
        <p:nvSpPr>
          <p:cNvPr id="11" name="Platshållare för text"/>
          <p:cNvSpPr>
            <a:spLocks noGrp="1"/>
          </p:cNvSpPr>
          <p:nvPr>
            <p:ph type="body" sz="quarter" idx="15"/>
          </p:nvPr>
        </p:nvSpPr>
        <p:spPr>
          <a:xfrm>
            <a:off x="4076400" y="3429000"/>
            <a:ext cx="4039200" cy="3429000"/>
          </a:xfrm>
          <a:solidFill>
            <a:schemeClr val="accent1"/>
          </a:solidFill>
        </p:spPr>
        <p:txBody>
          <a:bodyPr lIns="180000" tIns="180000" rIns="180000" bIns="180000" anchor="ctr">
            <a:normAutofit/>
          </a:bodyPr>
          <a:lstStyle>
            <a:lvl1pPr marL="0" indent="0" algn="ctr">
              <a:buNone/>
              <a:defRPr sz="2800" b="1">
                <a:solidFill>
                  <a:schemeClr val="bg1"/>
                </a:solidFill>
              </a:defRPr>
            </a:lvl1pPr>
            <a:lvl2pPr marL="457200" indent="0">
              <a:buNone/>
              <a:defRPr sz="2800" b="1">
                <a:solidFill>
                  <a:schemeClr val="bg1"/>
                </a:solidFill>
              </a:defRPr>
            </a:lvl2pPr>
            <a:lvl3pPr marL="914400" indent="0">
              <a:buNone/>
              <a:defRPr sz="2800" b="1">
                <a:solidFill>
                  <a:schemeClr val="bg1"/>
                </a:solidFill>
              </a:defRPr>
            </a:lvl3pPr>
            <a:lvl4pPr marL="1371600" indent="0">
              <a:buNone/>
              <a:defRPr sz="2800" b="1">
                <a:solidFill>
                  <a:schemeClr val="bg1"/>
                </a:solidFill>
              </a:defRPr>
            </a:lvl4pPr>
            <a:lvl5pPr marL="1828800" indent="0">
              <a:buNone/>
              <a:defRPr sz="2800" b="1">
                <a:solidFill>
                  <a:schemeClr val="bg1"/>
                </a:solidFill>
              </a:defRPr>
            </a:lvl5pPr>
          </a:lstStyle>
          <a:p>
            <a:pPr lvl="0"/>
            <a:r>
              <a:rPr lang="sv-SE" dirty="0" smtClean="0"/>
              <a:t>Redigera format för bakgrundstext</a:t>
            </a:r>
          </a:p>
        </p:txBody>
      </p:sp>
      <p:sp>
        <p:nvSpPr>
          <p:cNvPr id="31" name="Platshållare för bild" title="Beskrivning för bild 5"/>
          <p:cNvSpPr>
            <a:spLocks noGrp="1"/>
          </p:cNvSpPr>
          <p:nvPr>
            <p:ph type="pic" sz="quarter" idx="13"/>
          </p:nvPr>
        </p:nvSpPr>
        <p:spPr>
          <a:xfrm>
            <a:off x="8127600" y="3429000"/>
            <a:ext cx="4064400" cy="3429000"/>
          </a:xfrm>
        </p:spPr>
        <p:txBody>
          <a:bodyPr/>
          <a:lstStyle/>
          <a:p>
            <a:endParaRPr lang="sv-SE"/>
          </a:p>
        </p:txBody>
      </p:sp>
    </p:spTree>
    <p:extLst>
      <p:ext uri="{BB962C8B-B14F-4D97-AF65-F5344CB8AC3E}">
        <p14:creationId xmlns:p14="http://schemas.microsoft.com/office/powerpoint/2010/main" val="200284240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lutbild">
    <p:bg>
      <p:bgPr>
        <a:solidFill>
          <a:schemeClr val="accent1"/>
        </a:solidFill>
        <a:effectLst/>
      </p:bgPr>
    </p:bg>
    <p:spTree>
      <p:nvGrpSpPr>
        <p:cNvPr id="1" name=""/>
        <p:cNvGrpSpPr/>
        <p:nvPr/>
      </p:nvGrpSpPr>
      <p:grpSpPr>
        <a:xfrm>
          <a:off x="0" y="0"/>
          <a:ext cx="0" cy="0"/>
          <a:chOff x="0" y="0"/>
          <a:chExt cx="0" cy="0"/>
        </a:xfrm>
      </p:grpSpPr>
      <p:sp>
        <p:nvSpPr>
          <p:cNvPr id="17" name="Rubrik" title="Textblock med avslutande text"/>
          <p:cNvSpPr>
            <a:spLocks noGrp="1"/>
          </p:cNvSpPr>
          <p:nvPr>
            <p:ph type="ctrTitle" hasCustomPrompt="1"/>
          </p:nvPr>
        </p:nvSpPr>
        <p:spPr>
          <a:xfrm>
            <a:off x="695325" y="2032426"/>
            <a:ext cx="10801349" cy="2306637"/>
          </a:xfrm>
          <a:ln w="50800">
            <a:noFill/>
          </a:ln>
        </p:spPr>
        <p:txBody>
          <a:bodyPr lIns="0" tIns="0" rIns="0" bIns="0" anchor="ctr"/>
          <a:lstStyle>
            <a:lvl1pPr algn="ctr">
              <a:defRPr sz="6000" b="1" spc="-150">
                <a:solidFill>
                  <a:schemeClr val="bg1"/>
                </a:solidFill>
              </a:defRPr>
            </a:lvl1pPr>
          </a:lstStyle>
          <a:p>
            <a:r>
              <a:rPr lang="sv-SE" dirty="0" smtClean="0"/>
              <a:t>Avslutande text</a:t>
            </a:r>
            <a:endParaRPr lang="sv-SE" dirty="0"/>
          </a:p>
        </p:txBody>
      </p:sp>
      <p:grpSp>
        <p:nvGrpSpPr>
          <p:cNvPr id="2" name="Logotyp" title="Region Dalarnas logotyp"/>
          <p:cNvGrpSpPr>
            <a:grpSpLocks noChangeAspect="1"/>
          </p:cNvGrpSpPr>
          <p:nvPr userDrawn="1"/>
        </p:nvGrpSpPr>
        <p:grpSpPr>
          <a:xfrm>
            <a:off x="4914611" y="5408725"/>
            <a:ext cx="2362778" cy="900000"/>
            <a:chOff x="-2576825" y="3432175"/>
            <a:chExt cx="1679575" cy="639763"/>
          </a:xfrm>
          <a:solidFill>
            <a:schemeClr val="bg1"/>
          </a:solidFill>
        </p:grpSpPr>
        <p:sp>
          <p:nvSpPr>
            <p:cNvPr id="3" name="Freeform 5" title="Region Dalarnas logotyp"/>
            <p:cNvSpPr>
              <a:spLocks/>
            </p:cNvSpPr>
            <p:nvPr/>
          </p:nvSpPr>
          <p:spPr bwMode="auto">
            <a:xfrm>
              <a:off x="-1871975" y="3689350"/>
              <a:ext cx="100013" cy="168275"/>
            </a:xfrm>
            <a:custGeom>
              <a:avLst/>
              <a:gdLst>
                <a:gd name="T0" fmla="*/ 63 w 63"/>
                <a:gd name="T1" fmla="*/ 84 h 106"/>
                <a:gd name="T2" fmla="*/ 29 w 63"/>
                <a:gd name="T3" fmla="*/ 84 h 106"/>
                <a:gd name="T4" fmla="*/ 29 w 63"/>
                <a:gd name="T5" fmla="*/ 65 h 106"/>
                <a:gd name="T6" fmla="*/ 60 w 63"/>
                <a:gd name="T7" fmla="*/ 65 h 106"/>
                <a:gd name="T8" fmla="*/ 60 w 63"/>
                <a:gd name="T9" fmla="*/ 41 h 106"/>
                <a:gd name="T10" fmla="*/ 29 w 63"/>
                <a:gd name="T11" fmla="*/ 41 h 106"/>
                <a:gd name="T12" fmla="*/ 29 w 63"/>
                <a:gd name="T13" fmla="*/ 24 h 106"/>
                <a:gd name="T14" fmla="*/ 63 w 63"/>
                <a:gd name="T15" fmla="*/ 24 h 106"/>
                <a:gd name="T16" fmla="*/ 63 w 63"/>
                <a:gd name="T17" fmla="*/ 0 h 106"/>
                <a:gd name="T18" fmla="*/ 0 w 63"/>
                <a:gd name="T19" fmla="*/ 0 h 106"/>
                <a:gd name="T20" fmla="*/ 0 w 63"/>
                <a:gd name="T21" fmla="*/ 106 h 106"/>
                <a:gd name="T22" fmla="*/ 63 w 63"/>
                <a:gd name="T23" fmla="*/ 106 h 106"/>
                <a:gd name="T24" fmla="*/ 63 w 63"/>
                <a:gd name="T25" fmla="*/ 8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06">
                  <a:moveTo>
                    <a:pt x="63" y="84"/>
                  </a:moveTo>
                  <a:lnTo>
                    <a:pt x="29" y="84"/>
                  </a:lnTo>
                  <a:lnTo>
                    <a:pt x="29" y="65"/>
                  </a:lnTo>
                  <a:lnTo>
                    <a:pt x="60" y="65"/>
                  </a:lnTo>
                  <a:lnTo>
                    <a:pt x="60" y="41"/>
                  </a:lnTo>
                  <a:lnTo>
                    <a:pt x="29" y="41"/>
                  </a:lnTo>
                  <a:lnTo>
                    <a:pt x="29" y="24"/>
                  </a:lnTo>
                  <a:lnTo>
                    <a:pt x="63" y="24"/>
                  </a:lnTo>
                  <a:lnTo>
                    <a:pt x="63" y="0"/>
                  </a:lnTo>
                  <a:lnTo>
                    <a:pt x="0" y="0"/>
                  </a:lnTo>
                  <a:lnTo>
                    <a:pt x="0" y="106"/>
                  </a:lnTo>
                  <a:lnTo>
                    <a:pt x="63" y="106"/>
                  </a:lnTo>
                  <a:lnTo>
                    <a:pt x="63"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 name="Freeform 6" title="Region Dalarnas logotyp"/>
            <p:cNvSpPr>
              <a:spLocks/>
            </p:cNvSpPr>
            <p:nvPr/>
          </p:nvSpPr>
          <p:spPr bwMode="auto">
            <a:xfrm>
              <a:off x="-1757675" y="3681413"/>
              <a:ext cx="177800" cy="184150"/>
            </a:xfrm>
            <a:custGeom>
              <a:avLst/>
              <a:gdLst>
                <a:gd name="T0" fmla="*/ 24 w 47"/>
                <a:gd name="T1" fmla="*/ 48 h 48"/>
                <a:gd name="T2" fmla="*/ 42 w 47"/>
                <a:gd name="T3" fmla="*/ 39 h 48"/>
                <a:gd name="T4" fmla="*/ 47 w 47"/>
                <a:gd name="T5" fmla="*/ 22 h 48"/>
                <a:gd name="T6" fmla="*/ 24 w 47"/>
                <a:gd name="T7" fmla="*/ 22 h 48"/>
                <a:gd name="T8" fmla="*/ 24 w 47"/>
                <a:gd name="T9" fmla="*/ 31 h 48"/>
                <a:gd name="T10" fmla="*/ 33 w 47"/>
                <a:gd name="T11" fmla="*/ 31 h 48"/>
                <a:gd name="T12" fmla="*/ 24 w 47"/>
                <a:gd name="T13" fmla="*/ 38 h 48"/>
                <a:gd name="T14" fmla="*/ 12 w 47"/>
                <a:gd name="T15" fmla="*/ 25 h 48"/>
                <a:gd name="T16" fmla="*/ 24 w 47"/>
                <a:gd name="T17" fmla="*/ 10 h 48"/>
                <a:gd name="T18" fmla="*/ 33 w 47"/>
                <a:gd name="T19" fmla="*/ 18 h 48"/>
                <a:gd name="T20" fmla="*/ 44 w 47"/>
                <a:gd name="T21" fmla="*/ 13 h 48"/>
                <a:gd name="T22" fmla="*/ 24 w 47"/>
                <a:gd name="T23" fmla="*/ 0 h 48"/>
                <a:gd name="T24" fmla="*/ 0 w 47"/>
                <a:gd name="T25" fmla="*/ 24 h 48"/>
                <a:gd name="T26" fmla="*/ 24 w 47"/>
                <a:gd name="T2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8">
                  <a:moveTo>
                    <a:pt x="24" y="48"/>
                  </a:moveTo>
                  <a:cubicBezTo>
                    <a:pt x="31" y="48"/>
                    <a:pt x="38" y="45"/>
                    <a:pt x="42" y="39"/>
                  </a:cubicBezTo>
                  <a:cubicBezTo>
                    <a:pt x="46" y="34"/>
                    <a:pt x="46" y="28"/>
                    <a:pt x="47" y="22"/>
                  </a:cubicBezTo>
                  <a:cubicBezTo>
                    <a:pt x="24" y="22"/>
                    <a:pt x="24" y="22"/>
                    <a:pt x="24" y="22"/>
                  </a:cubicBezTo>
                  <a:cubicBezTo>
                    <a:pt x="24" y="31"/>
                    <a:pt x="24" y="31"/>
                    <a:pt x="24" y="31"/>
                  </a:cubicBezTo>
                  <a:cubicBezTo>
                    <a:pt x="33" y="31"/>
                    <a:pt x="33" y="31"/>
                    <a:pt x="33" y="31"/>
                  </a:cubicBezTo>
                  <a:cubicBezTo>
                    <a:pt x="33" y="36"/>
                    <a:pt x="29" y="38"/>
                    <a:pt x="24" y="38"/>
                  </a:cubicBezTo>
                  <a:cubicBezTo>
                    <a:pt x="16" y="38"/>
                    <a:pt x="12" y="31"/>
                    <a:pt x="12" y="25"/>
                  </a:cubicBezTo>
                  <a:cubicBezTo>
                    <a:pt x="12" y="18"/>
                    <a:pt x="16" y="10"/>
                    <a:pt x="24" y="10"/>
                  </a:cubicBezTo>
                  <a:cubicBezTo>
                    <a:pt x="28" y="10"/>
                    <a:pt x="32" y="13"/>
                    <a:pt x="33" y="18"/>
                  </a:cubicBezTo>
                  <a:cubicBezTo>
                    <a:pt x="44" y="13"/>
                    <a:pt x="44" y="13"/>
                    <a:pt x="44" y="13"/>
                  </a:cubicBezTo>
                  <a:cubicBezTo>
                    <a:pt x="40" y="5"/>
                    <a:pt x="33" y="0"/>
                    <a:pt x="24" y="0"/>
                  </a:cubicBezTo>
                  <a:cubicBezTo>
                    <a:pt x="10" y="0"/>
                    <a:pt x="0" y="10"/>
                    <a:pt x="0" y="24"/>
                  </a:cubicBezTo>
                  <a:cubicBezTo>
                    <a:pt x="0" y="38"/>
                    <a:pt x="10"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 name="Rectangle 7" title="Region Dalarnas logotyp"/>
            <p:cNvSpPr>
              <a:spLocks noChangeArrowheads="1"/>
            </p:cNvSpPr>
            <p:nvPr/>
          </p:nvSpPr>
          <p:spPr bwMode="auto">
            <a:xfrm>
              <a:off x="-1564000" y="3689350"/>
              <a:ext cx="44450" cy="168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 name="Freeform 8" title="Region Dalarnas logotyp"/>
            <p:cNvSpPr>
              <a:spLocks noEditPoints="1"/>
            </p:cNvSpPr>
            <p:nvPr/>
          </p:nvSpPr>
          <p:spPr bwMode="auto">
            <a:xfrm>
              <a:off x="-1500500" y="3681413"/>
              <a:ext cx="185738" cy="184150"/>
            </a:xfrm>
            <a:custGeom>
              <a:avLst/>
              <a:gdLst>
                <a:gd name="T0" fmla="*/ 49 w 49"/>
                <a:gd name="T1" fmla="*/ 23 h 48"/>
                <a:gd name="T2" fmla="*/ 25 w 49"/>
                <a:gd name="T3" fmla="*/ 0 h 48"/>
                <a:gd name="T4" fmla="*/ 0 w 49"/>
                <a:gd name="T5" fmla="*/ 23 h 48"/>
                <a:gd name="T6" fmla="*/ 25 w 49"/>
                <a:gd name="T7" fmla="*/ 48 h 48"/>
                <a:gd name="T8" fmla="*/ 49 w 49"/>
                <a:gd name="T9" fmla="*/ 23 h 48"/>
                <a:gd name="T10" fmla="*/ 25 w 49"/>
                <a:gd name="T11" fmla="*/ 37 h 48"/>
                <a:gd name="T12" fmla="*/ 12 w 49"/>
                <a:gd name="T13" fmla="*/ 23 h 48"/>
                <a:gd name="T14" fmla="*/ 25 w 49"/>
                <a:gd name="T15" fmla="*/ 12 h 48"/>
                <a:gd name="T16" fmla="*/ 37 w 49"/>
                <a:gd name="T17" fmla="*/ 23 h 48"/>
                <a:gd name="T18" fmla="*/ 25 w 49"/>
                <a:gd name="T19"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8">
                  <a:moveTo>
                    <a:pt x="49" y="23"/>
                  </a:moveTo>
                  <a:cubicBezTo>
                    <a:pt x="49" y="10"/>
                    <a:pt x="37" y="0"/>
                    <a:pt x="25" y="0"/>
                  </a:cubicBezTo>
                  <a:cubicBezTo>
                    <a:pt x="12" y="0"/>
                    <a:pt x="0" y="10"/>
                    <a:pt x="0" y="23"/>
                  </a:cubicBezTo>
                  <a:cubicBezTo>
                    <a:pt x="0" y="38"/>
                    <a:pt x="10" y="48"/>
                    <a:pt x="25" y="48"/>
                  </a:cubicBezTo>
                  <a:cubicBezTo>
                    <a:pt x="39" y="48"/>
                    <a:pt x="49" y="38"/>
                    <a:pt x="49" y="23"/>
                  </a:cubicBezTo>
                  <a:moveTo>
                    <a:pt x="25" y="37"/>
                  </a:moveTo>
                  <a:cubicBezTo>
                    <a:pt x="18" y="37"/>
                    <a:pt x="12" y="31"/>
                    <a:pt x="12" y="23"/>
                  </a:cubicBezTo>
                  <a:cubicBezTo>
                    <a:pt x="12" y="17"/>
                    <a:pt x="18" y="12"/>
                    <a:pt x="25" y="12"/>
                  </a:cubicBezTo>
                  <a:cubicBezTo>
                    <a:pt x="31" y="12"/>
                    <a:pt x="37" y="17"/>
                    <a:pt x="37" y="23"/>
                  </a:cubicBezTo>
                  <a:cubicBezTo>
                    <a:pt x="37" y="31"/>
                    <a:pt x="31" y="37"/>
                    <a:pt x="25"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9" title="Region Dalarnas logotyp"/>
            <p:cNvSpPr>
              <a:spLocks/>
            </p:cNvSpPr>
            <p:nvPr/>
          </p:nvSpPr>
          <p:spPr bwMode="auto">
            <a:xfrm>
              <a:off x="-1295713" y="3689350"/>
              <a:ext cx="171450" cy="168275"/>
            </a:xfrm>
            <a:custGeom>
              <a:avLst/>
              <a:gdLst>
                <a:gd name="T0" fmla="*/ 29 w 108"/>
                <a:gd name="T1" fmla="*/ 41 h 106"/>
                <a:gd name="T2" fmla="*/ 29 w 108"/>
                <a:gd name="T3" fmla="*/ 41 h 106"/>
                <a:gd name="T4" fmla="*/ 79 w 108"/>
                <a:gd name="T5" fmla="*/ 106 h 106"/>
                <a:gd name="T6" fmla="*/ 108 w 108"/>
                <a:gd name="T7" fmla="*/ 106 h 106"/>
                <a:gd name="T8" fmla="*/ 108 w 108"/>
                <a:gd name="T9" fmla="*/ 0 h 106"/>
                <a:gd name="T10" fmla="*/ 79 w 108"/>
                <a:gd name="T11" fmla="*/ 0 h 106"/>
                <a:gd name="T12" fmla="*/ 79 w 108"/>
                <a:gd name="T13" fmla="*/ 65 h 106"/>
                <a:gd name="T14" fmla="*/ 79 w 108"/>
                <a:gd name="T15" fmla="*/ 65 h 106"/>
                <a:gd name="T16" fmla="*/ 29 w 108"/>
                <a:gd name="T17" fmla="*/ 0 h 106"/>
                <a:gd name="T18" fmla="*/ 0 w 108"/>
                <a:gd name="T19" fmla="*/ 0 h 106"/>
                <a:gd name="T20" fmla="*/ 0 w 108"/>
                <a:gd name="T21" fmla="*/ 106 h 106"/>
                <a:gd name="T22" fmla="*/ 29 w 108"/>
                <a:gd name="T23" fmla="*/ 106 h 106"/>
                <a:gd name="T24" fmla="*/ 29 w 108"/>
                <a:gd name="T25" fmla="*/ 4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6">
                  <a:moveTo>
                    <a:pt x="29" y="41"/>
                  </a:moveTo>
                  <a:lnTo>
                    <a:pt x="29" y="41"/>
                  </a:lnTo>
                  <a:lnTo>
                    <a:pt x="79" y="106"/>
                  </a:lnTo>
                  <a:lnTo>
                    <a:pt x="108" y="106"/>
                  </a:lnTo>
                  <a:lnTo>
                    <a:pt x="108" y="0"/>
                  </a:lnTo>
                  <a:lnTo>
                    <a:pt x="79" y="0"/>
                  </a:lnTo>
                  <a:lnTo>
                    <a:pt x="79" y="65"/>
                  </a:lnTo>
                  <a:lnTo>
                    <a:pt x="79" y="65"/>
                  </a:lnTo>
                  <a:lnTo>
                    <a:pt x="29" y="0"/>
                  </a:lnTo>
                  <a:lnTo>
                    <a:pt x="0" y="0"/>
                  </a:lnTo>
                  <a:lnTo>
                    <a:pt x="0" y="106"/>
                  </a:lnTo>
                  <a:lnTo>
                    <a:pt x="29" y="106"/>
                  </a:lnTo>
                  <a:lnTo>
                    <a:pt x="2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 name="Freeform 10" title="Region Dalarnas logotyp"/>
            <p:cNvSpPr>
              <a:spLocks noEditPoints="1"/>
            </p:cNvSpPr>
            <p:nvPr/>
          </p:nvSpPr>
          <p:spPr bwMode="auto">
            <a:xfrm>
              <a:off x="-2022788" y="3903663"/>
              <a:ext cx="147638" cy="168275"/>
            </a:xfrm>
            <a:custGeom>
              <a:avLst/>
              <a:gdLst>
                <a:gd name="T0" fmla="*/ 17 w 39"/>
                <a:gd name="T1" fmla="*/ 0 h 44"/>
                <a:gd name="T2" fmla="*/ 0 w 39"/>
                <a:gd name="T3" fmla="*/ 0 h 44"/>
                <a:gd name="T4" fmla="*/ 0 w 39"/>
                <a:gd name="T5" fmla="*/ 44 h 44"/>
                <a:gd name="T6" fmla="*/ 17 w 39"/>
                <a:gd name="T7" fmla="*/ 44 h 44"/>
                <a:gd name="T8" fmla="*/ 39 w 39"/>
                <a:gd name="T9" fmla="*/ 22 h 44"/>
                <a:gd name="T10" fmla="*/ 17 w 39"/>
                <a:gd name="T11" fmla="*/ 0 h 44"/>
                <a:gd name="T12" fmla="*/ 15 w 39"/>
                <a:gd name="T13" fmla="*/ 35 h 44"/>
                <a:gd name="T14" fmla="*/ 12 w 39"/>
                <a:gd name="T15" fmla="*/ 35 h 44"/>
                <a:gd name="T16" fmla="*/ 12 w 39"/>
                <a:gd name="T17" fmla="*/ 10 h 44"/>
                <a:gd name="T18" fmla="*/ 15 w 39"/>
                <a:gd name="T19" fmla="*/ 10 h 44"/>
                <a:gd name="T20" fmla="*/ 27 w 39"/>
                <a:gd name="T21" fmla="*/ 22 h 44"/>
                <a:gd name="T22" fmla="*/ 15 w 39"/>
                <a:gd name="T23"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44">
                  <a:moveTo>
                    <a:pt x="17" y="0"/>
                  </a:moveTo>
                  <a:cubicBezTo>
                    <a:pt x="0" y="0"/>
                    <a:pt x="0" y="0"/>
                    <a:pt x="0" y="0"/>
                  </a:cubicBezTo>
                  <a:cubicBezTo>
                    <a:pt x="0" y="44"/>
                    <a:pt x="0" y="44"/>
                    <a:pt x="0" y="44"/>
                  </a:cubicBezTo>
                  <a:cubicBezTo>
                    <a:pt x="17" y="44"/>
                    <a:pt x="17" y="44"/>
                    <a:pt x="17" y="44"/>
                  </a:cubicBezTo>
                  <a:cubicBezTo>
                    <a:pt x="29" y="44"/>
                    <a:pt x="39" y="35"/>
                    <a:pt x="39" y="22"/>
                  </a:cubicBezTo>
                  <a:cubicBezTo>
                    <a:pt x="39" y="10"/>
                    <a:pt x="29" y="0"/>
                    <a:pt x="17" y="0"/>
                  </a:cubicBezTo>
                  <a:moveTo>
                    <a:pt x="15" y="35"/>
                  </a:moveTo>
                  <a:cubicBezTo>
                    <a:pt x="12" y="35"/>
                    <a:pt x="12" y="35"/>
                    <a:pt x="12" y="35"/>
                  </a:cubicBezTo>
                  <a:cubicBezTo>
                    <a:pt x="12" y="10"/>
                    <a:pt x="12" y="10"/>
                    <a:pt x="12" y="10"/>
                  </a:cubicBezTo>
                  <a:cubicBezTo>
                    <a:pt x="15" y="10"/>
                    <a:pt x="15" y="10"/>
                    <a:pt x="15" y="10"/>
                  </a:cubicBezTo>
                  <a:cubicBezTo>
                    <a:pt x="22" y="10"/>
                    <a:pt x="27" y="14"/>
                    <a:pt x="27" y="22"/>
                  </a:cubicBezTo>
                  <a:cubicBezTo>
                    <a:pt x="27" y="31"/>
                    <a:pt x="22" y="35"/>
                    <a:pt x="15" y="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 name="Freeform 11" title="Region Dalarnas logotyp"/>
            <p:cNvSpPr>
              <a:spLocks noEditPoints="1"/>
            </p:cNvSpPr>
            <p:nvPr/>
          </p:nvSpPr>
          <p:spPr bwMode="auto">
            <a:xfrm>
              <a:off x="-1878325" y="3903663"/>
              <a:ext cx="173038" cy="168275"/>
            </a:xfrm>
            <a:custGeom>
              <a:avLst/>
              <a:gdLst>
                <a:gd name="T0" fmla="*/ 40 w 109"/>
                <a:gd name="T1" fmla="*/ 0 h 106"/>
                <a:gd name="T2" fmla="*/ 0 w 109"/>
                <a:gd name="T3" fmla="*/ 106 h 106"/>
                <a:gd name="T4" fmla="*/ 28 w 109"/>
                <a:gd name="T5" fmla="*/ 106 h 106"/>
                <a:gd name="T6" fmla="*/ 35 w 109"/>
                <a:gd name="T7" fmla="*/ 89 h 106"/>
                <a:gd name="T8" fmla="*/ 74 w 109"/>
                <a:gd name="T9" fmla="*/ 89 h 106"/>
                <a:gd name="T10" fmla="*/ 81 w 109"/>
                <a:gd name="T11" fmla="*/ 106 h 106"/>
                <a:gd name="T12" fmla="*/ 109 w 109"/>
                <a:gd name="T13" fmla="*/ 106 h 106"/>
                <a:gd name="T14" fmla="*/ 69 w 109"/>
                <a:gd name="T15" fmla="*/ 0 h 106"/>
                <a:gd name="T16" fmla="*/ 40 w 109"/>
                <a:gd name="T17" fmla="*/ 0 h 106"/>
                <a:gd name="T18" fmla="*/ 43 w 109"/>
                <a:gd name="T19" fmla="*/ 67 h 106"/>
                <a:gd name="T20" fmla="*/ 55 w 109"/>
                <a:gd name="T21" fmla="*/ 34 h 106"/>
                <a:gd name="T22" fmla="*/ 55 w 109"/>
                <a:gd name="T23" fmla="*/ 34 h 106"/>
                <a:gd name="T24" fmla="*/ 67 w 109"/>
                <a:gd name="T25" fmla="*/ 67 h 106"/>
                <a:gd name="T26" fmla="*/ 43 w 109"/>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06">
                  <a:moveTo>
                    <a:pt x="40" y="0"/>
                  </a:moveTo>
                  <a:lnTo>
                    <a:pt x="0" y="106"/>
                  </a:lnTo>
                  <a:lnTo>
                    <a:pt x="28" y="106"/>
                  </a:lnTo>
                  <a:lnTo>
                    <a:pt x="35" y="89"/>
                  </a:lnTo>
                  <a:lnTo>
                    <a:pt x="74" y="89"/>
                  </a:lnTo>
                  <a:lnTo>
                    <a:pt x="81" y="106"/>
                  </a:lnTo>
                  <a:lnTo>
                    <a:pt x="109" y="106"/>
                  </a:lnTo>
                  <a:lnTo>
                    <a:pt x="69" y="0"/>
                  </a:lnTo>
                  <a:lnTo>
                    <a:pt x="40" y="0"/>
                  </a:lnTo>
                  <a:close/>
                  <a:moveTo>
                    <a:pt x="43" y="67"/>
                  </a:moveTo>
                  <a:lnTo>
                    <a:pt x="55" y="34"/>
                  </a:lnTo>
                  <a:lnTo>
                    <a:pt x="55" y="34"/>
                  </a:lnTo>
                  <a:lnTo>
                    <a:pt x="67" y="67"/>
                  </a:lnTo>
                  <a:lnTo>
                    <a:pt x="4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 name="Freeform 12" title="Region Dalarnas logotyp"/>
            <p:cNvSpPr>
              <a:spLocks/>
            </p:cNvSpPr>
            <p:nvPr/>
          </p:nvSpPr>
          <p:spPr bwMode="auto">
            <a:xfrm>
              <a:off x="-1692588" y="3903663"/>
              <a:ext cx="98425" cy="168275"/>
            </a:xfrm>
            <a:custGeom>
              <a:avLst/>
              <a:gdLst>
                <a:gd name="T0" fmla="*/ 28 w 62"/>
                <a:gd name="T1" fmla="*/ 0 h 106"/>
                <a:gd name="T2" fmla="*/ 0 w 62"/>
                <a:gd name="T3" fmla="*/ 0 h 106"/>
                <a:gd name="T4" fmla="*/ 0 w 62"/>
                <a:gd name="T5" fmla="*/ 106 h 106"/>
                <a:gd name="T6" fmla="*/ 62 w 62"/>
                <a:gd name="T7" fmla="*/ 106 h 106"/>
                <a:gd name="T8" fmla="*/ 62 w 62"/>
                <a:gd name="T9" fmla="*/ 84 h 106"/>
                <a:gd name="T10" fmla="*/ 28 w 62"/>
                <a:gd name="T11" fmla="*/ 84 h 106"/>
                <a:gd name="T12" fmla="*/ 28 w 62"/>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62" h="106">
                  <a:moveTo>
                    <a:pt x="28" y="0"/>
                  </a:moveTo>
                  <a:lnTo>
                    <a:pt x="0" y="0"/>
                  </a:lnTo>
                  <a:lnTo>
                    <a:pt x="0" y="106"/>
                  </a:lnTo>
                  <a:lnTo>
                    <a:pt x="62" y="106"/>
                  </a:lnTo>
                  <a:lnTo>
                    <a:pt x="62" y="84"/>
                  </a:lnTo>
                  <a:lnTo>
                    <a:pt x="28" y="84"/>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 name="Freeform 13" title="Region Dalarnas logotyp"/>
            <p:cNvSpPr>
              <a:spLocks noEditPoints="1"/>
            </p:cNvSpPr>
            <p:nvPr/>
          </p:nvSpPr>
          <p:spPr bwMode="auto">
            <a:xfrm>
              <a:off x="-1586225" y="3903663"/>
              <a:ext cx="173038" cy="168275"/>
            </a:xfrm>
            <a:custGeom>
              <a:avLst/>
              <a:gdLst>
                <a:gd name="T0" fmla="*/ 40 w 109"/>
                <a:gd name="T1" fmla="*/ 0 h 106"/>
                <a:gd name="T2" fmla="*/ 0 w 109"/>
                <a:gd name="T3" fmla="*/ 106 h 106"/>
                <a:gd name="T4" fmla="*/ 28 w 109"/>
                <a:gd name="T5" fmla="*/ 106 h 106"/>
                <a:gd name="T6" fmla="*/ 35 w 109"/>
                <a:gd name="T7" fmla="*/ 89 h 106"/>
                <a:gd name="T8" fmla="*/ 74 w 109"/>
                <a:gd name="T9" fmla="*/ 89 h 106"/>
                <a:gd name="T10" fmla="*/ 81 w 109"/>
                <a:gd name="T11" fmla="*/ 106 h 106"/>
                <a:gd name="T12" fmla="*/ 109 w 109"/>
                <a:gd name="T13" fmla="*/ 106 h 106"/>
                <a:gd name="T14" fmla="*/ 71 w 109"/>
                <a:gd name="T15" fmla="*/ 0 h 106"/>
                <a:gd name="T16" fmla="*/ 40 w 109"/>
                <a:gd name="T17" fmla="*/ 0 h 106"/>
                <a:gd name="T18" fmla="*/ 42 w 109"/>
                <a:gd name="T19" fmla="*/ 67 h 106"/>
                <a:gd name="T20" fmla="*/ 54 w 109"/>
                <a:gd name="T21" fmla="*/ 34 h 106"/>
                <a:gd name="T22" fmla="*/ 54 w 109"/>
                <a:gd name="T23" fmla="*/ 34 h 106"/>
                <a:gd name="T24" fmla="*/ 66 w 109"/>
                <a:gd name="T25" fmla="*/ 67 h 106"/>
                <a:gd name="T26" fmla="*/ 42 w 109"/>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06">
                  <a:moveTo>
                    <a:pt x="40" y="0"/>
                  </a:moveTo>
                  <a:lnTo>
                    <a:pt x="0" y="106"/>
                  </a:lnTo>
                  <a:lnTo>
                    <a:pt x="28" y="106"/>
                  </a:lnTo>
                  <a:lnTo>
                    <a:pt x="35" y="89"/>
                  </a:lnTo>
                  <a:lnTo>
                    <a:pt x="74" y="89"/>
                  </a:lnTo>
                  <a:lnTo>
                    <a:pt x="81" y="106"/>
                  </a:lnTo>
                  <a:lnTo>
                    <a:pt x="109" y="106"/>
                  </a:lnTo>
                  <a:lnTo>
                    <a:pt x="71" y="0"/>
                  </a:lnTo>
                  <a:lnTo>
                    <a:pt x="40" y="0"/>
                  </a:lnTo>
                  <a:close/>
                  <a:moveTo>
                    <a:pt x="42" y="67"/>
                  </a:moveTo>
                  <a:lnTo>
                    <a:pt x="54" y="34"/>
                  </a:lnTo>
                  <a:lnTo>
                    <a:pt x="54" y="34"/>
                  </a:lnTo>
                  <a:lnTo>
                    <a:pt x="66" y="67"/>
                  </a:lnTo>
                  <a:lnTo>
                    <a:pt x="42"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Freeform 14" title="Region Dalarnas logotyp"/>
            <p:cNvSpPr>
              <a:spLocks noEditPoints="1"/>
            </p:cNvSpPr>
            <p:nvPr/>
          </p:nvSpPr>
          <p:spPr bwMode="auto">
            <a:xfrm>
              <a:off x="-1402075" y="3903663"/>
              <a:ext cx="141288" cy="168275"/>
            </a:xfrm>
            <a:custGeom>
              <a:avLst/>
              <a:gdLst>
                <a:gd name="T0" fmla="*/ 32 w 37"/>
                <a:gd name="T1" fmla="*/ 14 h 44"/>
                <a:gd name="T2" fmla="*/ 17 w 37"/>
                <a:gd name="T3" fmla="*/ 0 h 44"/>
                <a:gd name="T4" fmla="*/ 0 w 37"/>
                <a:gd name="T5" fmla="*/ 0 h 44"/>
                <a:gd name="T6" fmla="*/ 0 w 37"/>
                <a:gd name="T7" fmla="*/ 44 h 44"/>
                <a:gd name="T8" fmla="*/ 11 w 37"/>
                <a:gd name="T9" fmla="*/ 44 h 44"/>
                <a:gd name="T10" fmla="*/ 11 w 37"/>
                <a:gd name="T11" fmla="*/ 27 h 44"/>
                <a:gd name="T12" fmla="*/ 11 w 37"/>
                <a:gd name="T13" fmla="*/ 27 h 44"/>
                <a:gd name="T14" fmla="*/ 22 w 37"/>
                <a:gd name="T15" fmla="*/ 44 h 44"/>
                <a:gd name="T16" fmla="*/ 37 w 37"/>
                <a:gd name="T17" fmla="*/ 44 h 44"/>
                <a:gd name="T18" fmla="*/ 23 w 37"/>
                <a:gd name="T19" fmla="*/ 26 h 44"/>
                <a:gd name="T20" fmla="*/ 32 w 37"/>
                <a:gd name="T21" fmla="*/ 14 h 44"/>
                <a:gd name="T22" fmla="*/ 12 w 37"/>
                <a:gd name="T23" fmla="*/ 20 h 44"/>
                <a:gd name="T24" fmla="*/ 11 w 37"/>
                <a:gd name="T25" fmla="*/ 20 h 44"/>
                <a:gd name="T26" fmla="*/ 11 w 37"/>
                <a:gd name="T27" fmla="*/ 9 h 44"/>
                <a:gd name="T28" fmla="*/ 12 w 37"/>
                <a:gd name="T29" fmla="*/ 9 h 44"/>
                <a:gd name="T30" fmla="*/ 20 w 37"/>
                <a:gd name="T31" fmla="*/ 14 h 44"/>
                <a:gd name="T32" fmla="*/ 12 w 37"/>
                <a:gd name="T33"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4">
                  <a:moveTo>
                    <a:pt x="32" y="14"/>
                  </a:moveTo>
                  <a:cubicBezTo>
                    <a:pt x="32" y="4"/>
                    <a:pt x="26" y="0"/>
                    <a:pt x="17" y="0"/>
                  </a:cubicBezTo>
                  <a:cubicBezTo>
                    <a:pt x="0" y="0"/>
                    <a:pt x="0" y="0"/>
                    <a:pt x="0" y="0"/>
                  </a:cubicBezTo>
                  <a:cubicBezTo>
                    <a:pt x="0" y="44"/>
                    <a:pt x="0" y="44"/>
                    <a:pt x="0" y="44"/>
                  </a:cubicBezTo>
                  <a:cubicBezTo>
                    <a:pt x="11" y="44"/>
                    <a:pt x="11" y="44"/>
                    <a:pt x="11" y="44"/>
                  </a:cubicBezTo>
                  <a:cubicBezTo>
                    <a:pt x="11" y="27"/>
                    <a:pt x="11" y="27"/>
                    <a:pt x="11" y="27"/>
                  </a:cubicBezTo>
                  <a:cubicBezTo>
                    <a:pt x="11" y="27"/>
                    <a:pt x="11" y="27"/>
                    <a:pt x="11" y="27"/>
                  </a:cubicBezTo>
                  <a:cubicBezTo>
                    <a:pt x="22" y="44"/>
                    <a:pt x="22" y="44"/>
                    <a:pt x="22" y="44"/>
                  </a:cubicBezTo>
                  <a:cubicBezTo>
                    <a:pt x="37" y="44"/>
                    <a:pt x="37" y="44"/>
                    <a:pt x="37" y="44"/>
                  </a:cubicBezTo>
                  <a:cubicBezTo>
                    <a:pt x="23" y="26"/>
                    <a:pt x="23" y="26"/>
                    <a:pt x="23" y="26"/>
                  </a:cubicBezTo>
                  <a:cubicBezTo>
                    <a:pt x="29" y="25"/>
                    <a:pt x="32" y="20"/>
                    <a:pt x="32" y="14"/>
                  </a:cubicBezTo>
                  <a:moveTo>
                    <a:pt x="12" y="20"/>
                  </a:moveTo>
                  <a:cubicBezTo>
                    <a:pt x="11" y="20"/>
                    <a:pt x="11" y="20"/>
                    <a:pt x="11" y="20"/>
                  </a:cubicBezTo>
                  <a:cubicBezTo>
                    <a:pt x="11" y="9"/>
                    <a:pt x="11" y="9"/>
                    <a:pt x="11" y="9"/>
                  </a:cubicBezTo>
                  <a:cubicBezTo>
                    <a:pt x="12" y="9"/>
                    <a:pt x="12" y="9"/>
                    <a:pt x="12" y="9"/>
                  </a:cubicBezTo>
                  <a:cubicBezTo>
                    <a:pt x="16" y="9"/>
                    <a:pt x="20" y="10"/>
                    <a:pt x="20" y="14"/>
                  </a:cubicBezTo>
                  <a:cubicBezTo>
                    <a:pt x="20" y="19"/>
                    <a:pt x="16" y="20"/>
                    <a:pt x="12"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3" name="Freeform 15" title="Region Dalarnas logotyp"/>
            <p:cNvSpPr>
              <a:spLocks/>
            </p:cNvSpPr>
            <p:nvPr/>
          </p:nvSpPr>
          <p:spPr bwMode="auto">
            <a:xfrm>
              <a:off x="-1249675" y="3903663"/>
              <a:ext cx="166688" cy="168275"/>
            </a:xfrm>
            <a:custGeom>
              <a:avLst/>
              <a:gdLst>
                <a:gd name="T0" fmla="*/ 76 w 105"/>
                <a:gd name="T1" fmla="*/ 65 h 106"/>
                <a:gd name="T2" fmla="*/ 76 w 105"/>
                <a:gd name="T3" fmla="*/ 65 h 106"/>
                <a:gd name="T4" fmla="*/ 26 w 105"/>
                <a:gd name="T5" fmla="*/ 0 h 106"/>
                <a:gd name="T6" fmla="*/ 0 w 105"/>
                <a:gd name="T7" fmla="*/ 0 h 106"/>
                <a:gd name="T8" fmla="*/ 0 w 105"/>
                <a:gd name="T9" fmla="*/ 106 h 106"/>
                <a:gd name="T10" fmla="*/ 26 w 105"/>
                <a:gd name="T11" fmla="*/ 106 h 106"/>
                <a:gd name="T12" fmla="*/ 26 w 105"/>
                <a:gd name="T13" fmla="*/ 41 h 106"/>
                <a:gd name="T14" fmla="*/ 26 w 105"/>
                <a:gd name="T15" fmla="*/ 41 h 106"/>
                <a:gd name="T16" fmla="*/ 76 w 105"/>
                <a:gd name="T17" fmla="*/ 106 h 106"/>
                <a:gd name="T18" fmla="*/ 105 w 105"/>
                <a:gd name="T19" fmla="*/ 106 h 106"/>
                <a:gd name="T20" fmla="*/ 105 w 105"/>
                <a:gd name="T21" fmla="*/ 0 h 106"/>
                <a:gd name="T22" fmla="*/ 76 w 105"/>
                <a:gd name="T23" fmla="*/ 0 h 106"/>
                <a:gd name="T24" fmla="*/ 76 w 105"/>
                <a:gd name="T25" fmla="*/ 6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106">
                  <a:moveTo>
                    <a:pt x="76" y="65"/>
                  </a:moveTo>
                  <a:lnTo>
                    <a:pt x="76" y="65"/>
                  </a:lnTo>
                  <a:lnTo>
                    <a:pt x="26" y="0"/>
                  </a:lnTo>
                  <a:lnTo>
                    <a:pt x="0" y="0"/>
                  </a:lnTo>
                  <a:lnTo>
                    <a:pt x="0" y="106"/>
                  </a:lnTo>
                  <a:lnTo>
                    <a:pt x="26" y="106"/>
                  </a:lnTo>
                  <a:lnTo>
                    <a:pt x="26" y="41"/>
                  </a:lnTo>
                  <a:lnTo>
                    <a:pt x="26" y="41"/>
                  </a:lnTo>
                  <a:lnTo>
                    <a:pt x="76" y="106"/>
                  </a:lnTo>
                  <a:lnTo>
                    <a:pt x="105" y="106"/>
                  </a:lnTo>
                  <a:lnTo>
                    <a:pt x="105" y="0"/>
                  </a:lnTo>
                  <a:lnTo>
                    <a:pt x="76" y="0"/>
                  </a:lnTo>
                  <a:lnTo>
                    <a:pt x="76"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4" name="Freeform 16" title="Region Dalarnas logotyp"/>
            <p:cNvSpPr>
              <a:spLocks noEditPoints="1"/>
            </p:cNvSpPr>
            <p:nvPr/>
          </p:nvSpPr>
          <p:spPr bwMode="auto">
            <a:xfrm>
              <a:off x="-1075050" y="3903663"/>
              <a:ext cx="177800" cy="168275"/>
            </a:xfrm>
            <a:custGeom>
              <a:avLst/>
              <a:gdLst>
                <a:gd name="T0" fmla="*/ 71 w 112"/>
                <a:gd name="T1" fmla="*/ 0 h 106"/>
                <a:gd name="T2" fmla="*/ 43 w 112"/>
                <a:gd name="T3" fmla="*/ 0 h 106"/>
                <a:gd name="T4" fmla="*/ 0 w 112"/>
                <a:gd name="T5" fmla="*/ 106 h 106"/>
                <a:gd name="T6" fmla="*/ 31 w 112"/>
                <a:gd name="T7" fmla="*/ 106 h 106"/>
                <a:gd name="T8" fmla="*/ 38 w 112"/>
                <a:gd name="T9" fmla="*/ 89 h 106"/>
                <a:gd name="T10" fmla="*/ 76 w 112"/>
                <a:gd name="T11" fmla="*/ 89 h 106"/>
                <a:gd name="T12" fmla="*/ 83 w 112"/>
                <a:gd name="T13" fmla="*/ 106 h 106"/>
                <a:gd name="T14" fmla="*/ 112 w 112"/>
                <a:gd name="T15" fmla="*/ 106 h 106"/>
                <a:gd name="T16" fmla="*/ 71 w 112"/>
                <a:gd name="T17" fmla="*/ 0 h 106"/>
                <a:gd name="T18" fmla="*/ 45 w 112"/>
                <a:gd name="T19" fmla="*/ 67 h 106"/>
                <a:gd name="T20" fmla="*/ 57 w 112"/>
                <a:gd name="T21" fmla="*/ 34 h 106"/>
                <a:gd name="T22" fmla="*/ 57 w 112"/>
                <a:gd name="T23" fmla="*/ 34 h 106"/>
                <a:gd name="T24" fmla="*/ 69 w 112"/>
                <a:gd name="T25" fmla="*/ 67 h 106"/>
                <a:gd name="T26" fmla="*/ 45 w 112"/>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06">
                  <a:moveTo>
                    <a:pt x="71" y="0"/>
                  </a:moveTo>
                  <a:lnTo>
                    <a:pt x="43" y="0"/>
                  </a:lnTo>
                  <a:lnTo>
                    <a:pt x="0" y="106"/>
                  </a:lnTo>
                  <a:lnTo>
                    <a:pt x="31" y="106"/>
                  </a:lnTo>
                  <a:lnTo>
                    <a:pt x="38" y="89"/>
                  </a:lnTo>
                  <a:lnTo>
                    <a:pt x="76" y="89"/>
                  </a:lnTo>
                  <a:lnTo>
                    <a:pt x="83" y="106"/>
                  </a:lnTo>
                  <a:lnTo>
                    <a:pt x="112" y="106"/>
                  </a:lnTo>
                  <a:lnTo>
                    <a:pt x="71" y="0"/>
                  </a:lnTo>
                  <a:close/>
                  <a:moveTo>
                    <a:pt x="45" y="67"/>
                  </a:moveTo>
                  <a:lnTo>
                    <a:pt x="57" y="34"/>
                  </a:lnTo>
                  <a:lnTo>
                    <a:pt x="57" y="34"/>
                  </a:lnTo>
                  <a:lnTo>
                    <a:pt x="69" y="67"/>
                  </a:lnTo>
                  <a:lnTo>
                    <a:pt x="45"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5" name="Freeform 17" title="Region Dalarnas logotyp"/>
            <p:cNvSpPr>
              <a:spLocks/>
            </p:cNvSpPr>
            <p:nvPr/>
          </p:nvSpPr>
          <p:spPr bwMode="auto">
            <a:xfrm>
              <a:off x="-2576825" y="3432175"/>
              <a:ext cx="587375" cy="639763"/>
            </a:xfrm>
            <a:custGeom>
              <a:avLst/>
              <a:gdLst>
                <a:gd name="T0" fmla="*/ 155 w 155"/>
                <a:gd name="T1" fmla="*/ 46 h 167"/>
                <a:gd name="T2" fmla="*/ 139 w 155"/>
                <a:gd name="T3" fmla="*/ 16 h 167"/>
                <a:gd name="T4" fmla="*/ 139 w 155"/>
                <a:gd name="T5" fmla="*/ 0 h 167"/>
                <a:gd name="T6" fmla="*/ 125 w 155"/>
                <a:gd name="T7" fmla="*/ 8 h 167"/>
                <a:gd name="T8" fmla="*/ 116 w 155"/>
                <a:gd name="T9" fmla="*/ 8 h 167"/>
                <a:gd name="T10" fmla="*/ 73 w 155"/>
                <a:gd name="T11" fmla="*/ 33 h 167"/>
                <a:gd name="T12" fmla="*/ 73 w 155"/>
                <a:gd name="T13" fmla="*/ 33 h 167"/>
                <a:gd name="T14" fmla="*/ 65 w 155"/>
                <a:gd name="T15" fmla="*/ 49 h 167"/>
                <a:gd name="T16" fmla="*/ 26 w 155"/>
                <a:gd name="T17" fmla="*/ 51 h 167"/>
                <a:gd name="T18" fmla="*/ 0 w 155"/>
                <a:gd name="T19" fmla="*/ 77 h 167"/>
                <a:gd name="T20" fmla="*/ 0 w 155"/>
                <a:gd name="T21" fmla="*/ 167 h 167"/>
                <a:gd name="T22" fmla="*/ 16 w 155"/>
                <a:gd name="T23" fmla="*/ 167 h 167"/>
                <a:gd name="T24" fmla="*/ 28 w 155"/>
                <a:gd name="T25" fmla="*/ 117 h 167"/>
                <a:gd name="T26" fmla="*/ 59 w 155"/>
                <a:gd name="T27" fmla="*/ 118 h 167"/>
                <a:gd name="T28" fmla="*/ 92 w 155"/>
                <a:gd name="T29" fmla="*/ 116 h 167"/>
                <a:gd name="T30" fmla="*/ 98 w 155"/>
                <a:gd name="T31" fmla="*/ 167 h 167"/>
                <a:gd name="T32" fmla="*/ 114 w 155"/>
                <a:gd name="T33" fmla="*/ 167 h 167"/>
                <a:gd name="T34" fmla="*/ 131 w 155"/>
                <a:gd name="T35" fmla="*/ 53 h 167"/>
                <a:gd name="T36" fmla="*/ 147 w 155"/>
                <a:gd name="T37" fmla="*/ 56 h 167"/>
                <a:gd name="T38" fmla="*/ 155 w 155"/>
                <a:gd name="T39" fmla="*/ 4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167">
                  <a:moveTo>
                    <a:pt x="155" y="46"/>
                  </a:moveTo>
                  <a:cubicBezTo>
                    <a:pt x="139" y="16"/>
                    <a:pt x="139" y="16"/>
                    <a:pt x="139" y="16"/>
                  </a:cubicBezTo>
                  <a:cubicBezTo>
                    <a:pt x="139" y="0"/>
                    <a:pt x="139" y="0"/>
                    <a:pt x="139" y="0"/>
                  </a:cubicBezTo>
                  <a:cubicBezTo>
                    <a:pt x="125" y="8"/>
                    <a:pt x="125" y="8"/>
                    <a:pt x="125" y="8"/>
                  </a:cubicBezTo>
                  <a:cubicBezTo>
                    <a:pt x="122" y="8"/>
                    <a:pt x="119" y="8"/>
                    <a:pt x="116" y="8"/>
                  </a:cubicBezTo>
                  <a:cubicBezTo>
                    <a:pt x="98" y="8"/>
                    <a:pt x="82" y="18"/>
                    <a:pt x="73" y="33"/>
                  </a:cubicBezTo>
                  <a:cubicBezTo>
                    <a:pt x="73" y="33"/>
                    <a:pt x="73" y="33"/>
                    <a:pt x="73" y="33"/>
                  </a:cubicBezTo>
                  <a:cubicBezTo>
                    <a:pt x="65" y="49"/>
                    <a:pt x="65" y="49"/>
                    <a:pt x="65" y="49"/>
                  </a:cubicBezTo>
                  <a:cubicBezTo>
                    <a:pt x="26" y="51"/>
                    <a:pt x="26" y="51"/>
                    <a:pt x="26" y="51"/>
                  </a:cubicBezTo>
                  <a:cubicBezTo>
                    <a:pt x="12" y="51"/>
                    <a:pt x="0" y="63"/>
                    <a:pt x="0" y="77"/>
                  </a:cubicBezTo>
                  <a:cubicBezTo>
                    <a:pt x="0" y="167"/>
                    <a:pt x="0" y="167"/>
                    <a:pt x="0" y="167"/>
                  </a:cubicBezTo>
                  <a:cubicBezTo>
                    <a:pt x="16" y="167"/>
                    <a:pt x="16" y="167"/>
                    <a:pt x="16" y="167"/>
                  </a:cubicBezTo>
                  <a:cubicBezTo>
                    <a:pt x="16" y="134"/>
                    <a:pt x="28" y="117"/>
                    <a:pt x="28" y="117"/>
                  </a:cubicBezTo>
                  <a:cubicBezTo>
                    <a:pt x="38" y="118"/>
                    <a:pt x="48" y="118"/>
                    <a:pt x="59" y="118"/>
                  </a:cubicBezTo>
                  <a:cubicBezTo>
                    <a:pt x="70" y="118"/>
                    <a:pt x="81" y="118"/>
                    <a:pt x="92" y="116"/>
                  </a:cubicBezTo>
                  <a:cubicBezTo>
                    <a:pt x="98" y="167"/>
                    <a:pt x="98" y="167"/>
                    <a:pt x="98" y="167"/>
                  </a:cubicBezTo>
                  <a:cubicBezTo>
                    <a:pt x="114" y="167"/>
                    <a:pt x="114" y="167"/>
                    <a:pt x="114" y="167"/>
                  </a:cubicBezTo>
                  <a:cubicBezTo>
                    <a:pt x="114" y="80"/>
                    <a:pt x="131" y="53"/>
                    <a:pt x="131" y="53"/>
                  </a:cubicBezTo>
                  <a:cubicBezTo>
                    <a:pt x="147" y="56"/>
                    <a:pt x="147" y="56"/>
                    <a:pt x="147" y="56"/>
                  </a:cubicBezTo>
                  <a:cubicBezTo>
                    <a:pt x="150" y="54"/>
                    <a:pt x="153" y="50"/>
                    <a:pt x="155" y="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 name="Freeform 18" title="Region Dalarnas logotyp"/>
            <p:cNvSpPr>
              <a:spLocks noEditPoints="1"/>
            </p:cNvSpPr>
            <p:nvPr/>
          </p:nvSpPr>
          <p:spPr bwMode="auto">
            <a:xfrm>
              <a:off x="-2022788" y="3689350"/>
              <a:ext cx="139700" cy="168275"/>
            </a:xfrm>
            <a:custGeom>
              <a:avLst/>
              <a:gdLst>
                <a:gd name="T0" fmla="*/ 12 w 37"/>
                <a:gd name="T1" fmla="*/ 27 h 44"/>
                <a:gd name="T2" fmla="*/ 12 w 37"/>
                <a:gd name="T3" fmla="*/ 27 h 44"/>
                <a:gd name="T4" fmla="*/ 23 w 37"/>
                <a:gd name="T5" fmla="*/ 44 h 44"/>
                <a:gd name="T6" fmla="*/ 37 w 37"/>
                <a:gd name="T7" fmla="*/ 44 h 44"/>
                <a:gd name="T8" fmla="*/ 23 w 37"/>
                <a:gd name="T9" fmla="*/ 26 h 44"/>
                <a:gd name="T10" fmla="*/ 33 w 37"/>
                <a:gd name="T11" fmla="*/ 14 h 44"/>
                <a:gd name="T12" fmla="*/ 18 w 37"/>
                <a:gd name="T13" fmla="*/ 0 h 44"/>
                <a:gd name="T14" fmla="*/ 0 w 37"/>
                <a:gd name="T15" fmla="*/ 0 h 44"/>
                <a:gd name="T16" fmla="*/ 0 w 37"/>
                <a:gd name="T17" fmla="*/ 44 h 44"/>
                <a:gd name="T18" fmla="*/ 12 w 37"/>
                <a:gd name="T19" fmla="*/ 44 h 44"/>
                <a:gd name="T20" fmla="*/ 12 w 37"/>
                <a:gd name="T21" fmla="*/ 27 h 44"/>
                <a:gd name="T22" fmla="*/ 12 w 37"/>
                <a:gd name="T23" fmla="*/ 9 h 44"/>
                <a:gd name="T24" fmla="*/ 13 w 37"/>
                <a:gd name="T25" fmla="*/ 9 h 44"/>
                <a:gd name="T26" fmla="*/ 21 w 37"/>
                <a:gd name="T27" fmla="*/ 14 h 44"/>
                <a:gd name="T28" fmla="*/ 13 w 37"/>
                <a:gd name="T29" fmla="*/ 20 h 44"/>
                <a:gd name="T30" fmla="*/ 12 w 37"/>
                <a:gd name="T31" fmla="*/ 20 h 44"/>
                <a:gd name="T32" fmla="*/ 12 w 37"/>
                <a:gd name="T33"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4">
                  <a:moveTo>
                    <a:pt x="12" y="27"/>
                  </a:moveTo>
                  <a:cubicBezTo>
                    <a:pt x="12" y="27"/>
                    <a:pt x="12" y="27"/>
                    <a:pt x="12" y="27"/>
                  </a:cubicBezTo>
                  <a:cubicBezTo>
                    <a:pt x="23" y="44"/>
                    <a:pt x="23" y="44"/>
                    <a:pt x="23" y="44"/>
                  </a:cubicBezTo>
                  <a:cubicBezTo>
                    <a:pt x="37" y="44"/>
                    <a:pt x="37" y="44"/>
                    <a:pt x="37" y="44"/>
                  </a:cubicBezTo>
                  <a:cubicBezTo>
                    <a:pt x="23" y="26"/>
                    <a:pt x="23" y="26"/>
                    <a:pt x="23" y="26"/>
                  </a:cubicBezTo>
                  <a:cubicBezTo>
                    <a:pt x="30" y="25"/>
                    <a:pt x="33" y="20"/>
                    <a:pt x="33" y="14"/>
                  </a:cubicBezTo>
                  <a:cubicBezTo>
                    <a:pt x="33" y="4"/>
                    <a:pt x="27" y="0"/>
                    <a:pt x="18" y="0"/>
                  </a:cubicBezTo>
                  <a:cubicBezTo>
                    <a:pt x="0" y="0"/>
                    <a:pt x="0" y="0"/>
                    <a:pt x="0" y="0"/>
                  </a:cubicBezTo>
                  <a:cubicBezTo>
                    <a:pt x="0" y="44"/>
                    <a:pt x="0" y="44"/>
                    <a:pt x="0" y="44"/>
                  </a:cubicBezTo>
                  <a:cubicBezTo>
                    <a:pt x="12" y="44"/>
                    <a:pt x="12" y="44"/>
                    <a:pt x="12" y="44"/>
                  </a:cubicBezTo>
                  <a:lnTo>
                    <a:pt x="12" y="27"/>
                  </a:lnTo>
                  <a:close/>
                  <a:moveTo>
                    <a:pt x="12" y="9"/>
                  </a:moveTo>
                  <a:cubicBezTo>
                    <a:pt x="13" y="9"/>
                    <a:pt x="13" y="9"/>
                    <a:pt x="13" y="9"/>
                  </a:cubicBezTo>
                  <a:cubicBezTo>
                    <a:pt x="17" y="9"/>
                    <a:pt x="21" y="10"/>
                    <a:pt x="21" y="14"/>
                  </a:cubicBezTo>
                  <a:cubicBezTo>
                    <a:pt x="21" y="19"/>
                    <a:pt x="17" y="20"/>
                    <a:pt x="13" y="20"/>
                  </a:cubicBezTo>
                  <a:cubicBezTo>
                    <a:pt x="12" y="20"/>
                    <a:pt x="12" y="20"/>
                    <a:pt x="12" y="20"/>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17341082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6" name="Title 5"/>
          <p:cNvSpPr>
            <a:spLocks noGrp="1"/>
          </p:cNvSpPr>
          <p:nvPr>
            <p:ph type="title"/>
          </p:nvPr>
        </p:nvSpPr>
        <p:spPr>
          <a:xfrm>
            <a:off x="1748705" y="785851"/>
            <a:ext cx="9435763" cy="1012003"/>
          </a:xfrm>
        </p:spPr>
        <p:txBody>
          <a:bodyPr/>
          <a:lstStyle>
            <a:lvl1pPr>
              <a:defRPr>
                <a:solidFill>
                  <a:schemeClr val="tx1"/>
                </a:solidFill>
              </a:defRPr>
            </a:lvl1pPr>
          </a:lstStyle>
          <a:p>
            <a:r>
              <a:rPr lang="sv-SE"/>
              <a:t>Klicka här för att ändra format</a:t>
            </a:r>
            <a:endParaRPr lang="en-US"/>
          </a:p>
        </p:txBody>
      </p:sp>
    </p:spTree>
    <p:extLst>
      <p:ext uri="{BB962C8B-B14F-4D97-AF65-F5344CB8AC3E}">
        <p14:creationId xmlns:p14="http://schemas.microsoft.com/office/powerpoint/2010/main" val="37683366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235AA3-11C5-46B1-BE3F-5E57EF22946F}"/>
              </a:ext>
            </a:extLst>
          </p:cNvPr>
          <p:cNvSpPr>
            <a:spLocks noGrp="1"/>
          </p:cNvSpPr>
          <p:nvPr>
            <p:ph type="ctrTitle"/>
          </p:nvPr>
        </p:nvSpPr>
        <p:spPr>
          <a:xfrm>
            <a:off x="1524000" y="1122363"/>
            <a:ext cx="9144000" cy="2387600"/>
          </a:xfrm>
        </p:spPr>
        <p:txBody>
          <a:bodyPr anchor="b"/>
          <a:lstStyle>
            <a:lvl1pPr algn="ctr">
              <a:defRPr sz="6000"/>
            </a:lvl1pPr>
          </a:lstStyle>
          <a:p>
            <a:r>
              <a:rPr lang="sv-SE" smtClean="0"/>
              <a:t>Klicka här för att ändra format</a:t>
            </a:r>
            <a:endParaRPr lang="sv-SE"/>
          </a:p>
        </p:txBody>
      </p:sp>
      <p:sp>
        <p:nvSpPr>
          <p:cNvPr id="3" name="Underrubrik 2">
            <a:extLst>
              <a:ext uri="{FF2B5EF4-FFF2-40B4-BE49-F238E27FC236}">
                <a16:creationId xmlns:a16="http://schemas.microsoft.com/office/drawing/2014/main" id="{EB24B236-C707-428B-801D-D179214807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a:p>
        </p:txBody>
      </p:sp>
      <p:sp>
        <p:nvSpPr>
          <p:cNvPr id="4" name="Platshållare för datum 3">
            <a:extLst>
              <a:ext uri="{FF2B5EF4-FFF2-40B4-BE49-F238E27FC236}">
                <a16:creationId xmlns:a16="http://schemas.microsoft.com/office/drawing/2014/main" id="{0D75074D-1221-4D82-9E3C-26BFAD72D1CA}"/>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44937086-9D73-4763-B104-6489107C1777}"/>
              </a:ext>
            </a:extLst>
          </p:cNvPr>
          <p:cNvSpPr>
            <a:spLocks noGrp="1"/>
          </p:cNvSpPr>
          <p:nvPr>
            <p:ph type="ftr" sz="quarter" idx="11"/>
          </p:nvPr>
        </p:nvSpPr>
        <p:spPr/>
        <p:txBody>
          <a:bodyPr/>
          <a:lstStyle/>
          <a:p>
            <a:r>
              <a:rPr lang="sv-SE" smtClean="0"/>
              <a:t>DALARNAS HJÄLPMEDELSCENTER</a:t>
            </a:r>
            <a:endParaRPr lang="sv-SE"/>
          </a:p>
        </p:txBody>
      </p:sp>
      <p:sp>
        <p:nvSpPr>
          <p:cNvPr id="6" name="Platshållare för bildnummer 5">
            <a:extLst>
              <a:ext uri="{FF2B5EF4-FFF2-40B4-BE49-F238E27FC236}">
                <a16:creationId xmlns:a16="http://schemas.microsoft.com/office/drawing/2014/main" id="{7418EC6F-DA2A-4B2C-A866-DC0912208310}"/>
              </a:ext>
            </a:extLst>
          </p:cNvPr>
          <p:cNvSpPr>
            <a:spLocks noGrp="1"/>
          </p:cNvSpPr>
          <p:nvPr>
            <p:ph type="sldNum" sz="quarter" idx="12"/>
          </p:nvPr>
        </p:nvSpPr>
        <p:spPr/>
        <p:txBody>
          <a:bodyPr/>
          <a:lstStyle/>
          <a:p>
            <a:fld id="{53B8A08E-A18D-4209-BF6D-2BD3B25853F5}" type="slidenum">
              <a:rPr lang="sv-SE" smtClean="0"/>
              <a:t>‹#›</a:t>
            </a:fld>
            <a:endParaRPr lang="sv-SE"/>
          </a:p>
        </p:txBody>
      </p:sp>
    </p:spTree>
    <p:extLst>
      <p:ext uri="{BB962C8B-B14F-4D97-AF65-F5344CB8AC3E}">
        <p14:creationId xmlns:p14="http://schemas.microsoft.com/office/powerpoint/2010/main" val="20170371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dirty="0">
              <a:solidFill>
                <a:prstClr val="black">
                  <a:tint val="75000"/>
                </a:prstClr>
              </a:solidFill>
            </a:endParaRPr>
          </a:p>
        </p:txBody>
      </p:sp>
      <p:sp>
        <p:nvSpPr>
          <p:cNvPr id="3" name="Platshållare för sidfot 2"/>
          <p:cNvSpPr>
            <a:spLocks noGrp="1"/>
          </p:cNvSpPr>
          <p:nvPr>
            <p:ph type="ftr" sz="quarter" idx="11"/>
          </p:nvPr>
        </p:nvSpPr>
        <p:spPr/>
        <p:txBody>
          <a:bodyPr/>
          <a:lstStyle/>
          <a:p>
            <a:r>
              <a:rPr lang="sv-SE" smtClean="0">
                <a:solidFill>
                  <a:prstClr val="black">
                    <a:tint val="75000"/>
                  </a:prstClr>
                </a:solidFill>
              </a:rPr>
              <a:t>DALARNAS HJÄLPMEDELSCENTER</a:t>
            </a:r>
            <a:endParaRPr lang="sv-SE" dirty="0">
              <a:solidFill>
                <a:prstClr val="black">
                  <a:tint val="75000"/>
                </a:prstClr>
              </a:solidFill>
            </a:endParaRPr>
          </a:p>
        </p:txBody>
      </p:sp>
      <p:sp>
        <p:nvSpPr>
          <p:cNvPr id="4" name="Platshållare för bildnummer 3"/>
          <p:cNvSpPr>
            <a:spLocks noGrp="1"/>
          </p:cNvSpPr>
          <p:nvPr>
            <p:ph type="sldNum" sz="quarter" idx="12"/>
          </p:nvPr>
        </p:nvSpPr>
        <p:spPr/>
        <p:txBody>
          <a:bodyPr/>
          <a:lstStyle/>
          <a:p>
            <a:fld id="{66C28745-6646-4650-A637-EB37BC4159D6}" type="slidenum">
              <a:rPr lang="sv-SE" smtClean="0">
                <a:solidFill>
                  <a:prstClr val="black">
                    <a:tint val="75000"/>
                  </a:prstClr>
                </a:solidFill>
              </a:rPr>
              <a:pPr/>
              <a:t>‹#›</a:t>
            </a:fld>
            <a:endParaRPr lang="sv-SE" dirty="0">
              <a:solidFill>
                <a:prstClr val="black">
                  <a:tint val="75000"/>
                </a:prstClr>
              </a:solidFill>
            </a:endParaRPr>
          </a:p>
        </p:txBody>
      </p:sp>
    </p:spTree>
    <p:extLst>
      <p:ext uri="{BB962C8B-B14F-4D97-AF65-F5344CB8AC3E}">
        <p14:creationId xmlns:p14="http://schemas.microsoft.com/office/powerpoint/2010/main" val="39043411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410701"/>
            <a:ext cx="9144000" cy="3241878"/>
          </a:xfrm>
        </p:spPr>
        <p:txBody>
          <a:bodyPr anchor="b"/>
          <a:lstStyle>
            <a:lvl1pPr algn="ctr">
              <a:defRPr sz="6000" b="1"/>
            </a:lvl1pPr>
          </a:lstStyle>
          <a:p>
            <a:r>
              <a:rPr lang="sv-SE"/>
              <a:t>Klicka här för att ändra format</a:t>
            </a:r>
          </a:p>
        </p:txBody>
      </p:sp>
      <p:sp>
        <p:nvSpPr>
          <p:cNvPr id="3" name="Underrubrik 2"/>
          <p:cNvSpPr>
            <a:spLocks noGrp="1"/>
          </p:cNvSpPr>
          <p:nvPr>
            <p:ph type="subTitle" idx="1"/>
          </p:nvPr>
        </p:nvSpPr>
        <p:spPr>
          <a:xfrm>
            <a:off x="1524000" y="3838575"/>
            <a:ext cx="9144000" cy="17906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cxnSp>
        <p:nvCxnSpPr>
          <p:cNvPr id="13" name="Rak 12"/>
          <p:cNvCxnSpPr/>
          <p:nvPr userDrawn="1"/>
        </p:nvCxnSpPr>
        <p:spPr>
          <a:xfrm>
            <a:off x="1524000" y="3710861"/>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Bildobjekt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5307" y="390071"/>
            <a:ext cx="1016146" cy="969723"/>
          </a:xfrm>
          <a:prstGeom prst="rect">
            <a:avLst/>
          </a:prstGeom>
        </p:spPr>
      </p:pic>
      <p:sp>
        <p:nvSpPr>
          <p:cNvPr id="11" name="Platshållare för datum 3"/>
          <p:cNvSpPr>
            <a:spLocks noGrp="1"/>
          </p:cNvSpPr>
          <p:nvPr>
            <p:ph type="dt" sz="half" idx="10"/>
          </p:nvPr>
        </p:nvSpPr>
        <p:spPr>
          <a:xfrm>
            <a:off x="410547" y="6356350"/>
            <a:ext cx="2743200" cy="492876"/>
          </a:xfrm>
        </p:spPr>
        <p:txBody>
          <a:bodyPr/>
          <a:lstStyle>
            <a:lvl1pPr>
              <a:defRPr sz="1050">
                <a:solidFill>
                  <a:schemeClr val="tx1"/>
                </a:solidFill>
              </a:defRPr>
            </a:lvl1pPr>
          </a:lstStyle>
          <a:p>
            <a:fld id="{FC5DA319-72F1-4F70-9BE7-0CBB4F12E5D2}" type="datetime1">
              <a:rPr lang="sv-SE" smtClean="0"/>
              <a:t>2024-11-14</a:t>
            </a:fld>
            <a:endParaRPr lang="sv-SE"/>
          </a:p>
        </p:txBody>
      </p:sp>
      <p:sp>
        <p:nvSpPr>
          <p:cNvPr id="12" name="Platshållare för sidfot 4"/>
          <p:cNvSpPr>
            <a:spLocks noGrp="1"/>
          </p:cNvSpPr>
          <p:nvPr>
            <p:ph type="ftr" sz="quarter" idx="11"/>
          </p:nvPr>
        </p:nvSpPr>
        <p:spPr>
          <a:xfrm>
            <a:off x="3579845" y="6356350"/>
            <a:ext cx="5032310" cy="492876"/>
          </a:xfrm>
        </p:spPr>
        <p:txBody>
          <a:bodyPr/>
          <a:lstStyle>
            <a:lvl1pPr>
              <a:defRPr sz="1050">
                <a:solidFill>
                  <a:schemeClr val="tx1"/>
                </a:solidFill>
              </a:defRPr>
            </a:lvl1pPr>
          </a:lstStyle>
          <a:p>
            <a:endParaRPr lang="sv-SE"/>
          </a:p>
        </p:txBody>
      </p:sp>
      <p:sp>
        <p:nvSpPr>
          <p:cNvPr id="14" name="Platshållare för bildnummer 5"/>
          <p:cNvSpPr>
            <a:spLocks noGrp="1"/>
          </p:cNvSpPr>
          <p:nvPr>
            <p:ph type="sldNum" sz="quarter" idx="12"/>
          </p:nvPr>
        </p:nvSpPr>
        <p:spPr>
          <a:xfrm>
            <a:off x="9038253" y="6356350"/>
            <a:ext cx="2743200" cy="492876"/>
          </a:xfrm>
        </p:spPr>
        <p:txBody>
          <a:bodyPr/>
          <a:lstStyle>
            <a:lvl1pPr>
              <a:defRPr sz="1050">
                <a:solidFill>
                  <a:schemeClr val="tx1"/>
                </a:solidFill>
              </a:defRPr>
            </a:lvl1pPr>
          </a:lstStyle>
          <a:p>
            <a:fld id="{130DDE8C-17E0-4539-9C15-C1E9D231907F}" type="slidenum">
              <a:rPr lang="sv-SE" smtClean="0"/>
              <a:pPr/>
              <a:t>‹#›</a:t>
            </a:fld>
            <a:endParaRPr lang="sv-SE">
              <a:solidFill>
                <a:schemeClr val="bg2">
                  <a:lumMod val="40000"/>
                  <a:lumOff val="60000"/>
                </a:schemeClr>
              </a:solidFill>
            </a:endParaRPr>
          </a:p>
        </p:txBody>
      </p:sp>
    </p:spTree>
    <p:extLst>
      <p:ext uri="{BB962C8B-B14F-4D97-AF65-F5344CB8AC3E}">
        <p14:creationId xmlns:p14="http://schemas.microsoft.com/office/powerpoint/2010/main" val="18094199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8" name="Rektangel 7"/>
          <p:cNvSpPr/>
          <p:nvPr userDrawn="1"/>
        </p:nvSpPr>
        <p:spPr>
          <a:xfrm>
            <a:off x="1" y="6356351"/>
            <a:ext cx="12192000" cy="5016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10548" y="365126"/>
            <a:ext cx="10619402" cy="1210581"/>
          </a:xfrm>
        </p:spPr>
        <p:txBody>
          <a:bodyPr/>
          <a:lstStyle>
            <a:lvl1pPr>
              <a:defRPr b="1">
                <a:solidFill>
                  <a:schemeClr val="tx2"/>
                </a:solidFill>
              </a:defRPr>
            </a:lvl1pPr>
          </a:lstStyle>
          <a:p>
            <a:r>
              <a:rPr lang="sv-SE"/>
              <a:t>Klicka här för att ändra format</a:t>
            </a:r>
          </a:p>
        </p:txBody>
      </p:sp>
      <p:sp>
        <p:nvSpPr>
          <p:cNvPr id="3" name="Platshållare för innehåll 2"/>
          <p:cNvSpPr>
            <a:spLocks noGrp="1"/>
          </p:cNvSpPr>
          <p:nvPr>
            <p:ph idx="1"/>
          </p:nvPr>
        </p:nvSpPr>
        <p:spPr>
          <a:xfrm>
            <a:off x="410547" y="1825625"/>
            <a:ext cx="11370906" cy="43513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A36EF070-D4A1-4BBC-95E2-C540A084EC01}" type="datetime1">
              <a:rPr lang="sv-SE" smtClean="0"/>
              <a:t>2024-11-14</a:t>
            </a:fld>
            <a:endParaRPr lang="sv-SE"/>
          </a:p>
        </p:txBody>
      </p:sp>
      <p:sp>
        <p:nvSpPr>
          <p:cNvPr id="5"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a:p>
        </p:txBody>
      </p:sp>
      <p:sp>
        <p:nvSpPr>
          <p:cNvPr id="6"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a:p>
        </p:txBody>
      </p:sp>
      <p:sp>
        <p:nvSpPr>
          <p:cNvPr id="14" name="Rektangel 13"/>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5" name="Bildobjekt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11629868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410547" y="1709738"/>
            <a:ext cx="11358206" cy="2852737"/>
          </a:xfrm>
        </p:spPr>
        <p:txBody>
          <a:bodyPr anchor="b"/>
          <a:lstStyle>
            <a:lvl1pPr>
              <a:defRPr sz="6000" b="1">
                <a:solidFill>
                  <a:schemeClr val="tx2"/>
                </a:solidFill>
              </a:defRPr>
            </a:lvl1pPr>
          </a:lstStyle>
          <a:p>
            <a:r>
              <a:rPr lang="sv-SE"/>
              <a:t>Klicka här för att ändra format</a:t>
            </a:r>
          </a:p>
        </p:txBody>
      </p:sp>
      <p:sp>
        <p:nvSpPr>
          <p:cNvPr id="3" name="Platshållare för text 2"/>
          <p:cNvSpPr>
            <a:spLocks noGrp="1"/>
          </p:cNvSpPr>
          <p:nvPr>
            <p:ph type="body" idx="1"/>
          </p:nvPr>
        </p:nvSpPr>
        <p:spPr>
          <a:xfrm>
            <a:off x="410547" y="4589463"/>
            <a:ext cx="1135820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1" name="Rektangel 10"/>
          <p:cNvSpPr/>
          <p:nvPr userDrawn="1"/>
        </p:nvSpPr>
        <p:spPr>
          <a:xfrm>
            <a:off x="1" y="6356350"/>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D775DD86-983D-4097-A028-87EAC6BF841B}" type="datetime1">
              <a:rPr lang="sv-SE" smtClean="0"/>
              <a:t>2024-11-14</a:t>
            </a:fld>
            <a:endParaRPr lang="sv-SE"/>
          </a:p>
        </p:txBody>
      </p:sp>
      <p:sp>
        <p:nvSpPr>
          <p:cNvPr id="13"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a:p>
        </p:txBody>
      </p:sp>
      <p:sp>
        <p:nvSpPr>
          <p:cNvPr id="14"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a:p>
        </p:txBody>
      </p:sp>
      <p:sp>
        <p:nvSpPr>
          <p:cNvPr id="10" name="Rektangel 9"/>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7" name="Bildobjekt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62153179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10548" y="365125"/>
            <a:ext cx="10603074" cy="1206500"/>
          </a:xfrm>
        </p:spPr>
        <p:txBody>
          <a:bodyPr/>
          <a:lstStyle>
            <a:lvl1pPr>
              <a:defRPr b="1">
                <a:solidFill>
                  <a:schemeClr val="tx2"/>
                </a:solidFill>
              </a:defRPr>
            </a:lvl1pPr>
          </a:lstStyle>
          <a:p>
            <a:r>
              <a:rPr lang="sv-SE"/>
              <a:t>Klicka här för att ändra format</a:t>
            </a:r>
          </a:p>
        </p:txBody>
      </p:sp>
      <p:sp>
        <p:nvSpPr>
          <p:cNvPr id="3" name="Platshållare för innehåll 2"/>
          <p:cNvSpPr>
            <a:spLocks noGrp="1"/>
          </p:cNvSpPr>
          <p:nvPr>
            <p:ph sz="half" idx="1"/>
          </p:nvPr>
        </p:nvSpPr>
        <p:spPr>
          <a:xfrm>
            <a:off x="410547" y="1825625"/>
            <a:ext cx="5609253"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199" y="1825625"/>
            <a:ext cx="5609253"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Rektangel 11"/>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21684484-201B-44CD-9746-00FED4EFCD5B}" type="datetime1">
              <a:rPr lang="sv-SE" smtClean="0"/>
              <a:t>2024-11-14</a:t>
            </a:fld>
            <a:endParaRPr lang="sv-SE"/>
          </a:p>
        </p:txBody>
      </p:sp>
      <p:sp>
        <p:nvSpPr>
          <p:cNvPr id="14"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a:p>
        </p:txBody>
      </p:sp>
      <p:sp>
        <p:nvSpPr>
          <p:cNvPr id="15"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a:p>
        </p:txBody>
      </p:sp>
      <p:sp>
        <p:nvSpPr>
          <p:cNvPr id="11" name="Rektangel 10"/>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8" name="Bildobjekt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365809502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10548" y="365125"/>
            <a:ext cx="10619402" cy="1235075"/>
          </a:xfrm>
        </p:spPr>
        <p:txBody>
          <a:bodyPr/>
          <a:lstStyle>
            <a:lvl1pPr>
              <a:defRPr b="1">
                <a:solidFill>
                  <a:schemeClr val="tx2"/>
                </a:solidFill>
              </a:defRPr>
            </a:lvl1pPr>
          </a:lstStyle>
          <a:p>
            <a:r>
              <a:rPr lang="sv-SE"/>
              <a:t>Klicka här för att ändra format</a:t>
            </a:r>
          </a:p>
        </p:txBody>
      </p:sp>
      <p:sp>
        <p:nvSpPr>
          <p:cNvPr id="3" name="Platshållare för text 2"/>
          <p:cNvSpPr>
            <a:spLocks noGrp="1"/>
          </p:cNvSpPr>
          <p:nvPr>
            <p:ph type="body" idx="1"/>
          </p:nvPr>
        </p:nvSpPr>
        <p:spPr>
          <a:xfrm>
            <a:off x="410548" y="1690687"/>
            <a:ext cx="5587028"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10548" y="2505075"/>
            <a:ext cx="558702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90687"/>
            <a:ext cx="5609252" cy="8143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199" y="2505075"/>
            <a:ext cx="5609253"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ektangel 13"/>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33C59008-A271-48C6-B77D-A5EBCC61C08A}" type="datetime1">
              <a:rPr lang="sv-SE" smtClean="0"/>
              <a:t>2024-11-14</a:t>
            </a:fld>
            <a:endParaRPr lang="sv-SE"/>
          </a:p>
        </p:txBody>
      </p:sp>
      <p:sp>
        <p:nvSpPr>
          <p:cNvPr id="16"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a:p>
        </p:txBody>
      </p:sp>
      <p:sp>
        <p:nvSpPr>
          <p:cNvPr id="17"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a:p>
        </p:txBody>
      </p:sp>
      <p:sp>
        <p:nvSpPr>
          <p:cNvPr id="13" name="Rektangel 12"/>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20" name="Bildobjekt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48162824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10547" y="365126"/>
            <a:ext cx="10611239" cy="1216024"/>
          </a:xfrm>
        </p:spPr>
        <p:txBody>
          <a:bodyPr/>
          <a:lstStyle>
            <a:lvl1pPr>
              <a:defRPr b="1">
                <a:solidFill>
                  <a:schemeClr val="tx2"/>
                </a:solidFill>
              </a:defRPr>
            </a:lvl1pPr>
          </a:lstStyle>
          <a:p>
            <a:r>
              <a:rPr lang="sv-SE"/>
              <a:t>Klicka här för att ändra format</a:t>
            </a:r>
          </a:p>
        </p:txBody>
      </p:sp>
      <p:sp>
        <p:nvSpPr>
          <p:cNvPr id="10" name="Rektangel 9"/>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D0905C11-AE40-4DD3-B577-1575C80BAAED}" type="datetime1">
              <a:rPr lang="sv-SE" smtClean="0"/>
              <a:t>2024-11-14</a:t>
            </a:fld>
            <a:endParaRPr lang="sv-SE"/>
          </a:p>
        </p:txBody>
      </p:sp>
      <p:sp>
        <p:nvSpPr>
          <p:cNvPr id="12"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a:p>
        </p:txBody>
      </p:sp>
      <p:sp>
        <p:nvSpPr>
          <p:cNvPr id="13"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a:p>
        </p:txBody>
      </p:sp>
      <p:sp>
        <p:nvSpPr>
          <p:cNvPr id="9" name="Rektangel 8"/>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6" name="Bildobjekt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39318011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9" name="Rektangel 8"/>
          <p:cNvSpPr/>
          <p:nvPr userDrawn="1"/>
        </p:nvSpPr>
        <p:spPr>
          <a:xfrm>
            <a:off x="1" y="6356350"/>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B4152674-6AB9-4668-8AED-4226128661A6}" type="datetime1">
              <a:rPr lang="sv-SE" smtClean="0"/>
              <a:t>2024-11-14</a:t>
            </a:fld>
            <a:endParaRPr lang="sv-SE"/>
          </a:p>
        </p:txBody>
      </p:sp>
      <p:sp>
        <p:nvSpPr>
          <p:cNvPr id="11"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a:p>
        </p:txBody>
      </p:sp>
      <p:sp>
        <p:nvSpPr>
          <p:cNvPr id="12"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a:p>
        </p:txBody>
      </p:sp>
      <p:sp>
        <p:nvSpPr>
          <p:cNvPr id="8" name="Rektangel 7"/>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5" name="Bildobjekt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301185431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10548" y="457200"/>
            <a:ext cx="4361478" cy="1600200"/>
          </a:xfrm>
        </p:spPr>
        <p:txBody>
          <a:bodyPr anchor="b"/>
          <a:lstStyle>
            <a:lvl1pPr>
              <a:defRPr sz="3200" b="1">
                <a:solidFill>
                  <a:schemeClr val="tx2"/>
                </a:solidFill>
              </a:defRPr>
            </a:lvl1pPr>
          </a:lstStyle>
          <a:p>
            <a:r>
              <a:rPr lang="sv-SE"/>
              <a:t>Klicka här för att ändra format</a:t>
            </a:r>
          </a:p>
        </p:txBody>
      </p:sp>
      <p:sp>
        <p:nvSpPr>
          <p:cNvPr id="3" name="Platshållare för innehåll 2"/>
          <p:cNvSpPr>
            <a:spLocks noGrp="1"/>
          </p:cNvSpPr>
          <p:nvPr>
            <p:ph idx="1"/>
          </p:nvPr>
        </p:nvSpPr>
        <p:spPr>
          <a:xfrm>
            <a:off x="5183188" y="1085851"/>
            <a:ext cx="5675312" cy="5019674"/>
          </a:xfrm>
        </p:spPr>
        <p:txBody>
          <a:bodyPr/>
          <a:lstStyle>
            <a:lvl1pPr>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10548" y="2057401"/>
            <a:ext cx="4361478" cy="404812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2" name="Rektangel 11"/>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6401B1E7-2B4C-4E93-9B83-9D444BAB3785}" type="datetime1">
              <a:rPr lang="sv-SE" smtClean="0"/>
              <a:t>2024-11-14</a:t>
            </a:fld>
            <a:endParaRPr lang="sv-SE"/>
          </a:p>
        </p:txBody>
      </p:sp>
      <p:sp>
        <p:nvSpPr>
          <p:cNvPr id="14"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a:p>
        </p:txBody>
      </p:sp>
      <p:sp>
        <p:nvSpPr>
          <p:cNvPr id="15"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a:p>
        </p:txBody>
      </p:sp>
      <p:sp>
        <p:nvSpPr>
          <p:cNvPr id="11" name="Rektangel 10"/>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8" name="Bildobjekt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838166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23483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10548" y="457200"/>
            <a:ext cx="4361478" cy="1600200"/>
          </a:xfrm>
        </p:spPr>
        <p:txBody>
          <a:bodyPr anchor="b"/>
          <a:lstStyle>
            <a:lvl1pPr>
              <a:defRPr sz="3200" b="1">
                <a:solidFill>
                  <a:schemeClr val="tx2"/>
                </a:solidFill>
              </a:defRPr>
            </a:lvl1pPr>
          </a:lstStyle>
          <a:p>
            <a:r>
              <a:rPr lang="sv-SE"/>
              <a:t>Klicka här för att ändra format</a:t>
            </a:r>
          </a:p>
        </p:txBody>
      </p:sp>
      <p:sp>
        <p:nvSpPr>
          <p:cNvPr id="3" name="Platshållare för bild 2"/>
          <p:cNvSpPr>
            <a:spLocks noGrp="1"/>
          </p:cNvSpPr>
          <p:nvPr>
            <p:ph type="pic" idx="1"/>
          </p:nvPr>
        </p:nvSpPr>
        <p:spPr>
          <a:xfrm>
            <a:off x="5183188" y="1085850"/>
            <a:ext cx="5658984" cy="50292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p:cNvSpPr>
            <a:spLocks noGrp="1"/>
          </p:cNvSpPr>
          <p:nvPr>
            <p:ph type="body" sz="half" idx="2"/>
          </p:nvPr>
        </p:nvSpPr>
        <p:spPr>
          <a:xfrm>
            <a:off x="410548" y="2057400"/>
            <a:ext cx="4361478" cy="40502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2" name="Rektangel 11"/>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7037B5D3-587F-424B-B03D-31C4263C7226}" type="datetime1">
              <a:rPr lang="sv-SE" smtClean="0"/>
              <a:t>2024-11-14</a:t>
            </a:fld>
            <a:endParaRPr lang="sv-SE"/>
          </a:p>
        </p:txBody>
      </p:sp>
      <p:sp>
        <p:nvSpPr>
          <p:cNvPr id="14"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a:p>
        </p:txBody>
      </p:sp>
      <p:sp>
        <p:nvSpPr>
          <p:cNvPr id="15"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a:p>
        </p:txBody>
      </p:sp>
      <p:sp>
        <p:nvSpPr>
          <p:cNvPr id="11" name="Rektangel 10"/>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8" name="Bildobjekt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184212513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19B26F-9D5E-40AB-B4D7-05F9F7B774B5}"/>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5A3A4F43-01A6-4170-ADB9-B2EE590DEB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3273645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Rubrik och en 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0AF28C-8609-48A2-A6F4-B45F48EB767A}"/>
              </a:ext>
            </a:extLst>
          </p:cNvPr>
          <p:cNvSpPr>
            <a:spLocks noGrp="1"/>
          </p:cNvSpPr>
          <p:nvPr>
            <p:ph type="title"/>
          </p:nvPr>
        </p:nvSpPr>
        <p:spPr>
          <a:xfrm>
            <a:off x="684000" y="680400"/>
            <a:ext cx="7527600" cy="1011600"/>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ED90627-0E78-4388-878B-1EF073F0E768}"/>
              </a:ext>
            </a:extLst>
          </p:cNvPr>
          <p:cNvSpPr>
            <a:spLocks noGrp="1"/>
          </p:cNvSpPr>
          <p:nvPr>
            <p:ph idx="1"/>
          </p:nvPr>
        </p:nvSpPr>
        <p:spPr>
          <a:xfrm>
            <a:off x="684000" y="1837853"/>
            <a:ext cx="10515600" cy="46696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3491451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Rubrik och två spalter">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7B691007-5E18-4F10-B2B1-AB7033F624F9}"/>
              </a:ext>
            </a:extLst>
          </p:cNvPr>
          <p:cNvSpPr>
            <a:spLocks noGrp="1"/>
          </p:cNvSpPr>
          <p:nvPr>
            <p:ph type="title"/>
          </p:nvPr>
        </p:nvSpPr>
        <p:spPr>
          <a:xfrm>
            <a:off x="683251" y="680400"/>
            <a:ext cx="7528845" cy="1009651"/>
          </a:xfrm>
        </p:spPr>
        <p:txBody>
          <a:bodyPr/>
          <a:lstStyle>
            <a:lvl1pPr>
              <a:defRPr lang="sv-SE" dirty="0"/>
            </a:lvl1pPr>
          </a:lstStyle>
          <a:p>
            <a:r>
              <a:rPr lang="sv-SE"/>
              <a:t>Klicka här för att ändra mall för rubrikformat</a:t>
            </a:r>
          </a:p>
        </p:txBody>
      </p:sp>
      <p:sp>
        <p:nvSpPr>
          <p:cNvPr id="9" name="Platshållare för innehåll 2">
            <a:extLst>
              <a:ext uri="{FF2B5EF4-FFF2-40B4-BE49-F238E27FC236}">
                <a16:creationId xmlns:a16="http://schemas.microsoft.com/office/drawing/2014/main" id="{AFB744E6-3392-49E1-A201-A77206EBDA37}"/>
              </a:ext>
            </a:extLst>
          </p:cNvPr>
          <p:cNvSpPr>
            <a:spLocks noGrp="1"/>
          </p:cNvSpPr>
          <p:nvPr>
            <p:ph idx="1"/>
          </p:nvPr>
        </p:nvSpPr>
        <p:spPr>
          <a:xfrm>
            <a:off x="683253" y="1825624"/>
            <a:ext cx="5066916" cy="43513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2">
            <a:extLst>
              <a:ext uri="{FF2B5EF4-FFF2-40B4-BE49-F238E27FC236}">
                <a16:creationId xmlns:a16="http://schemas.microsoft.com/office/drawing/2014/main" id="{E5EB639A-1846-4D72-A25A-823BC84C4C04}"/>
              </a:ext>
            </a:extLst>
          </p:cNvPr>
          <p:cNvSpPr>
            <a:spLocks noGrp="1"/>
          </p:cNvSpPr>
          <p:nvPr>
            <p:ph idx="10"/>
          </p:nvPr>
        </p:nvSpPr>
        <p:spPr>
          <a:xfrm>
            <a:off x="5920966" y="1825625"/>
            <a:ext cx="5834348"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9130449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D962BE-0B00-42CF-950E-06FCCA409306}"/>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44F3C682-C25C-47C0-9B3C-C4A4879C7ACC}"/>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328857508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9079D0-F8FC-4779-AFD6-D7DDEFD20FE7}"/>
              </a:ext>
            </a:extLst>
          </p:cNvPr>
          <p:cNvSpPr>
            <a:spLocks noGrp="1"/>
          </p:cNvSpPr>
          <p:nvPr>
            <p:ph type="title"/>
          </p:nvPr>
        </p:nvSpPr>
        <p:spPr>
          <a:xfrm>
            <a:off x="838200" y="965675"/>
            <a:ext cx="10515600" cy="1222123"/>
          </a:xfrm>
        </p:spPr>
        <p:txBody>
          <a:bodyPr>
            <a:normAutofit/>
          </a:bodyPr>
          <a:lstStyle>
            <a:lvl1pPr>
              <a:defRPr sz="3600">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B43C980-9C72-45C2-86D7-F9DEB48BC4E0}"/>
              </a:ext>
            </a:extLst>
          </p:cNvPr>
          <p:cNvSpPr>
            <a:spLocks noGrp="1"/>
          </p:cNvSpPr>
          <p:nvPr>
            <p:ph sz="half" idx="1"/>
          </p:nvPr>
        </p:nvSpPr>
        <p:spPr>
          <a:xfrm>
            <a:off x="838200" y="2367185"/>
            <a:ext cx="5181600" cy="36388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91A0E263-E739-4CC4-8A25-9228B94E6000}"/>
              </a:ext>
            </a:extLst>
          </p:cNvPr>
          <p:cNvSpPr>
            <a:spLocks noGrp="1"/>
          </p:cNvSpPr>
          <p:nvPr>
            <p:ph sz="half" idx="2"/>
          </p:nvPr>
        </p:nvSpPr>
        <p:spPr>
          <a:xfrm>
            <a:off x="6172200" y="2367185"/>
            <a:ext cx="5181600" cy="36388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92364597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D33007-0A8A-4D38-B54E-FF501E60BADC}"/>
              </a:ext>
            </a:extLst>
          </p:cNvPr>
          <p:cNvSpPr>
            <a:spLocks noGrp="1"/>
          </p:cNvSpPr>
          <p:nvPr>
            <p:ph type="title"/>
          </p:nvPr>
        </p:nvSpPr>
        <p:spPr>
          <a:xfrm>
            <a:off x="839788" y="365125"/>
            <a:ext cx="9321162"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4BC231C-AA62-479B-A103-8A875E3372EA}"/>
              </a:ext>
            </a:extLst>
          </p:cNvPr>
          <p:cNvSpPr>
            <a:spLocks noGrp="1"/>
          </p:cNvSpPr>
          <p:nvPr>
            <p:ph type="body" idx="1"/>
          </p:nvPr>
        </p:nvSpPr>
        <p:spPr>
          <a:xfrm>
            <a:off x="839788" y="1681163"/>
            <a:ext cx="5157787" cy="823912"/>
          </a:xfrm>
        </p:spPr>
        <p:txBody>
          <a:bodyPr anchor="b"/>
          <a:lstStyle>
            <a:lvl1pPr marL="0" indent="0">
              <a:buNone/>
              <a:defRPr sz="2400" b="1">
                <a:latin typeface="Source Sans Pro" panose="020B07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DA4F3029-DFE7-4616-AE5F-B0B603BA5095}"/>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CD26211B-86E3-4DE6-9EA3-8177D7A17094}"/>
              </a:ext>
            </a:extLst>
          </p:cNvPr>
          <p:cNvSpPr>
            <a:spLocks noGrp="1"/>
          </p:cNvSpPr>
          <p:nvPr>
            <p:ph type="body" sz="quarter" idx="3"/>
          </p:nvPr>
        </p:nvSpPr>
        <p:spPr>
          <a:xfrm>
            <a:off x="6172200" y="1681163"/>
            <a:ext cx="5183188" cy="823912"/>
          </a:xfrm>
        </p:spPr>
        <p:txBody>
          <a:bodyPr anchor="b"/>
          <a:lstStyle>
            <a:lvl1pPr marL="0" indent="0">
              <a:buNone/>
              <a:defRPr sz="2400" b="1">
                <a:latin typeface="Source Sans Pro" panose="020B07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2C8D8BFF-0433-4C51-8954-27B5EB46ABE2}"/>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1049271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E5EE17-2A13-4BD1-8FB0-48FE7242409B}"/>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9232557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50031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2C4798-F7C5-4503-A79B-635A40C71A1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C203A5C-99D1-413A-8A87-850F2D54CF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AA7C19A4-3B09-4E54-8177-079A102E5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775994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724081" y="754070"/>
            <a:ext cx="9921745"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a:p>
        </p:txBody>
      </p:sp>
    </p:spTree>
    <p:extLst>
      <p:ext uri="{BB962C8B-B14F-4D97-AF65-F5344CB8AC3E}">
        <p14:creationId xmlns:p14="http://schemas.microsoft.com/office/powerpoint/2010/main" val="120837790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9721A4-3B8F-478B-8B7C-38F20CDDD64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D9731CA-C40F-4F8D-935E-135DCC8AB1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733BAB56-0363-44FD-B5D7-4450AAD22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43575210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_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9079D0-F8FC-4779-AFD6-D7DDEFD20FE7}"/>
              </a:ext>
            </a:extLst>
          </p:cNvPr>
          <p:cNvSpPr>
            <a:spLocks noGrp="1"/>
          </p:cNvSpPr>
          <p:nvPr>
            <p:ph type="title"/>
          </p:nvPr>
        </p:nvSpPr>
        <p:spPr/>
        <p:txBody>
          <a:bodyPr/>
          <a:lstStyle/>
          <a:p>
            <a:r>
              <a:rPr lang="sv-SE"/>
              <a:t>Klicka här för att ändra mall för rubrikformat</a:t>
            </a:r>
          </a:p>
        </p:txBody>
      </p:sp>
      <p:sp>
        <p:nvSpPr>
          <p:cNvPr id="8" name="Platshållare för text 2">
            <a:extLst>
              <a:ext uri="{FF2B5EF4-FFF2-40B4-BE49-F238E27FC236}">
                <a16:creationId xmlns:a16="http://schemas.microsoft.com/office/drawing/2014/main" id="{54DB250C-28E5-4E4F-B768-564B0C00C486}"/>
              </a:ext>
            </a:extLst>
          </p:cNvPr>
          <p:cNvSpPr>
            <a:spLocks noGrp="1"/>
          </p:cNvSpPr>
          <p:nvPr>
            <p:ph idx="1" hasCustomPrompt="1"/>
          </p:nvPr>
        </p:nvSpPr>
        <p:spPr>
          <a:xfrm>
            <a:off x="838200" y="2647661"/>
            <a:ext cx="6717145" cy="2783320"/>
          </a:xfrm>
          <a:prstGeom prst="rect">
            <a:avLst/>
          </a:prstGeom>
        </p:spPr>
        <p:txBody>
          <a:bodyPr vert="horz" lIns="91440" tIns="45720" rIns="91440" bIns="45720" rtlCol="0">
            <a:norm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sv-SE"/>
              <a:t>Klicka här för att ändra format på bakgrundstexten</a:t>
            </a:r>
          </a:p>
        </p:txBody>
      </p:sp>
    </p:spTree>
    <p:extLst>
      <p:ext uri="{BB962C8B-B14F-4D97-AF65-F5344CB8AC3E}">
        <p14:creationId xmlns:p14="http://schemas.microsoft.com/office/powerpoint/2010/main" val="214486455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4_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838200" y="785446"/>
            <a:ext cx="10515600" cy="905242"/>
          </a:xfrm>
        </p:spPr>
        <p:txBody>
          <a:bodyPr anchor="t">
            <a:normAutofit/>
          </a:bodyPr>
          <a:lstStyle>
            <a:lvl1pPr>
              <a:defRPr sz="3200">
                <a:latin typeface="Britannic Bold" panose="020B0903060703020204" pitchFamily="34" charset="0"/>
              </a:defRPr>
            </a:lvl1pPr>
          </a:lstStyle>
          <a:p>
            <a:r>
              <a:rPr lang="sv-SE"/>
              <a:t>Klicka här för att ändra format</a:t>
            </a:r>
          </a:p>
        </p:txBody>
      </p:sp>
      <p:sp>
        <p:nvSpPr>
          <p:cNvPr id="7" name="Platshållare för text 6"/>
          <p:cNvSpPr>
            <a:spLocks noGrp="1"/>
          </p:cNvSpPr>
          <p:nvPr>
            <p:ph type="body" sz="quarter" idx="13"/>
          </p:nvPr>
        </p:nvSpPr>
        <p:spPr>
          <a:xfrm>
            <a:off x="838200" y="1887538"/>
            <a:ext cx="10515600" cy="3609975"/>
          </a:xfrm>
        </p:spPr>
        <p:txBody>
          <a:bodyPr/>
          <a:lstStyle>
            <a:lvl1pPr>
              <a:defRPr>
                <a:latin typeface="+mn-lt"/>
              </a:defRPr>
            </a:lvl1pPr>
            <a:lvl2pPr>
              <a:defRPr sz="2200">
                <a:latin typeface="+mn-lt"/>
              </a:defRPr>
            </a:lvl2pPr>
            <a:lvl3pPr>
              <a:defRPr>
                <a:latin typeface="+mn-lt"/>
              </a:defRPr>
            </a:lvl3pPr>
            <a:lvl4pPr>
              <a:defRPr>
                <a:latin typeface="+mn-lt"/>
              </a:defRPr>
            </a:lvl4pPr>
            <a:lvl5pPr>
              <a:defRPr>
                <a:latin typeface="+mn-lt"/>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0" name="Date Placeholder 3"/>
          <p:cNvSpPr>
            <a:spLocks noGrp="1"/>
          </p:cNvSpPr>
          <p:nvPr>
            <p:ph type="dt" sz="half" idx="2"/>
          </p:nvPr>
        </p:nvSpPr>
        <p:spPr>
          <a:xfrm>
            <a:off x="2335697" y="6187952"/>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02CC5FF4-DEFA-47EA-A7CF-D210D0C8F4C9}" type="datetimeFigureOut">
              <a:rPr lang="sv-SE" smtClean="0"/>
              <a:pPr/>
              <a:t>2024-11-14</a:t>
            </a:fld>
            <a:endParaRPr lang="sv-SE"/>
          </a:p>
        </p:txBody>
      </p:sp>
      <p:sp>
        <p:nvSpPr>
          <p:cNvPr id="11" name="Slide Number Placeholder 5"/>
          <p:cNvSpPr>
            <a:spLocks noGrp="1"/>
          </p:cNvSpPr>
          <p:nvPr>
            <p:ph type="sldNum" sz="quarter" idx="4"/>
          </p:nvPr>
        </p:nvSpPr>
        <p:spPr>
          <a:xfrm>
            <a:off x="8610600" y="61879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1136C-9CC6-4E0D-8DD9-5D2393312B64}" type="slidenum">
              <a:rPr lang="sv-SE" smtClean="0"/>
              <a:t>‹#›</a:t>
            </a:fld>
            <a:endParaRPr lang="sv-SE"/>
          </a:p>
        </p:txBody>
      </p:sp>
    </p:spTree>
    <p:extLst>
      <p:ext uri="{BB962C8B-B14F-4D97-AF65-F5344CB8AC3E}">
        <p14:creationId xmlns:p14="http://schemas.microsoft.com/office/powerpoint/2010/main" val="198612824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DCFDC6-EA9D-4EAF-BB5C-EEF9F078C0AB}"/>
              </a:ext>
            </a:extLst>
          </p:cNvPr>
          <p:cNvSpPr>
            <a:spLocks noGrp="1"/>
          </p:cNvSpPr>
          <p:nvPr>
            <p:ph type="title"/>
          </p:nvPr>
        </p:nvSpPr>
        <p:spPr/>
        <p:txBody>
          <a:bodyPr/>
          <a:lstStyle>
            <a:lvl1pPr>
              <a:defRPr b="1"/>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D11953-F5E1-4385-B1DF-BF666A846F3E}"/>
              </a:ext>
            </a:extLst>
          </p:cNvPr>
          <p:cNvSpPr>
            <a:spLocks noGrp="1"/>
          </p:cNvSpPr>
          <p:nvPr>
            <p:ph sz="quarter" idx="10"/>
          </p:nvPr>
        </p:nvSpPr>
        <p:spPr>
          <a:xfrm>
            <a:off x="838200" y="2170766"/>
            <a:ext cx="6724650" cy="29908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86747372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19B26F-9D5E-40AB-B4D7-05F9F7B774B5}"/>
              </a:ext>
            </a:extLst>
          </p:cNvPr>
          <p:cNvSpPr>
            <a:spLocks noGrp="1"/>
          </p:cNvSpPr>
          <p:nvPr>
            <p:ph type="ctrTitle"/>
          </p:nvPr>
        </p:nvSpPr>
        <p:spPr>
          <a:xfrm>
            <a:off x="1524000" y="1122363"/>
            <a:ext cx="9144000" cy="2387600"/>
          </a:xfrm>
        </p:spPr>
        <p:txBody>
          <a:bodyPr anchor="b"/>
          <a:lstStyle>
            <a:lvl1pPr algn="ctr">
              <a:defRPr sz="6000"/>
            </a:lvl1pPr>
          </a:lstStyle>
          <a:p>
            <a:r>
              <a:rPr lang="sv-SE" dirty="0"/>
              <a:t>Klicka här för att ändra mall för rubrikformat</a:t>
            </a:r>
          </a:p>
        </p:txBody>
      </p:sp>
      <p:sp>
        <p:nvSpPr>
          <p:cNvPr id="3" name="Underrubrik 2">
            <a:extLst>
              <a:ext uri="{FF2B5EF4-FFF2-40B4-BE49-F238E27FC236}">
                <a16:creationId xmlns:a16="http://schemas.microsoft.com/office/drawing/2014/main" id="{5A3A4F43-01A6-4170-ADB9-B2EE590DEB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Tree>
    <p:extLst>
      <p:ext uri="{BB962C8B-B14F-4D97-AF65-F5344CB8AC3E}">
        <p14:creationId xmlns:p14="http://schemas.microsoft.com/office/powerpoint/2010/main" val="47287936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Rubrik och en 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0AF28C-8609-48A2-A6F4-B45F48EB767A}"/>
              </a:ext>
            </a:extLst>
          </p:cNvPr>
          <p:cNvSpPr>
            <a:spLocks noGrp="1"/>
          </p:cNvSpPr>
          <p:nvPr>
            <p:ph type="title"/>
          </p:nvPr>
        </p:nvSpPr>
        <p:spPr>
          <a:xfrm>
            <a:off x="684000" y="680400"/>
            <a:ext cx="7527600" cy="1011600"/>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9ED90627-0E78-4388-878B-1EF073F0E768}"/>
              </a:ext>
            </a:extLst>
          </p:cNvPr>
          <p:cNvSpPr>
            <a:spLocks noGrp="1"/>
          </p:cNvSpPr>
          <p:nvPr>
            <p:ph idx="1"/>
          </p:nvPr>
        </p:nvSpPr>
        <p:spPr>
          <a:xfrm>
            <a:off x="684000" y="1837853"/>
            <a:ext cx="10515600" cy="46696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3305382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Rubrik och två spalter">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7B691007-5E18-4F10-B2B1-AB7033F624F9}"/>
              </a:ext>
            </a:extLst>
          </p:cNvPr>
          <p:cNvSpPr>
            <a:spLocks noGrp="1"/>
          </p:cNvSpPr>
          <p:nvPr>
            <p:ph type="title"/>
          </p:nvPr>
        </p:nvSpPr>
        <p:spPr>
          <a:xfrm>
            <a:off x="683251" y="680400"/>
            <a:ext cx="7528845" cy="1009651"/>
          </a:xfrm>
        </p:spPr>
        <p:txBody>
          <a:bodyPr/>
          <a:lstStyle>
            <a:lvl1pPr>
              <a:defRPr lang="sv-SE" dirty="0"/>
            </a:lvl1pPr>
          </a:lstStyle>
          <a:p>
            <a:r>
              <a:rPr lang="sv-SE" dirty="0"/>
              <a:t>Klicka här för att ändra mall för rubrikformat</a:t>
            </a:r>
          </a:p>
        </p:txBody>
      </p:sp>
      <p:sp>
        <p:nvSpPr>
          <p:cNvPr id="9" name="Platshållare för innehåll 2">
            <a:extLst>
              <a:ext uri="{FF2B5EF4-FFF2-40B4-BE49-F238E27FC236}">
                <a16:creationId xmlns:a16="http://schemas.microsoft.com/office/drawing/2014/main" id="{AFB744E6-3392-49E1-A201-A77206EBDA37}"/>
              </a:ext>
            </a:extLst>
          </p:cNvPr>
          <p:cNvSpPr>
            <a:spLocks noGrp="1"/>
          </p:cNvSpPr>
          <p:nvPr>
            <p:ph idx="1"/>
          </p:nvPr>
        </p:nvSpPr>
        <p:spPr>
          <a:xfrm>
            <a:off x="683253" y="1825624"/>
            <a:ext cx="5066916" cy="435133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1" name="Platshållare för innehåll 2">
            <a:extLst>
              <a:ext uri="{FF2B5EF4-FFF2-40B4-BE49-F238E27FC236}">
                <a16:creationId xmlns:a16="http://schemas.microsoft.com/office/drawing/2014/main" id="{E5EB639A-1846-4D72-A25A-823BC84C4C04}"/>
              </a:ext>
            </a:extLst>
          </p:cNvPr>
          <p:cNvSpPr>
            <a:spLocks noGrp="1"/>
          </p:cNvSpPr>
          <p:nvPr>
            <p:ph idx="10"/>
          </p:nvPr>
        </p:nvSpPr>
        <p:spPr>
          <a:xfrm>
            <a:off x="5920966" y="1825625"/>
            <a:ext cx="5834348" cy="43513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0260894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D962BE-0B00-42CF-950E-06FCCA409306}"/>
              </a:ext>
            </a:extLst>
          </p:cNvPr>
          <p:cNvSpPr>
            <a:spLocks noGrp="1"/>
          </p:cNvSpPr>
          <p:nvPr>
            <p:ph type="title"/>
          </p:nvPr>
        </p:nvSpPr>
        <p:spPr>
          <a:xfrm>
            <a:off x="831850" y="1709738"/>
            <a:ext cx="10515600" cy="2852737"/>
          </a:xfrm>
        </p:spPr>
        <p:txBody>
          <a:bodyPr anchor="b"/>
          <a:lstStyle>
            <a:lvl1pPr>
              <a:defRPr sz="6000"/>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44F3C682-C25C-47C0-9B3C-C4A4879C7ACC}"/>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226315166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9079D0-F8FC-4779-AFD6-D7DDEFD20FE7}"/>
              </a:ext>
            </a:extLst>
          </p:cNvPr>
          <p:cNvSpPr>
            <a:spLocks noGrp="1"/>
          </p:cNvSpPr>
          <p:nvPr>
            <p:ph type="title"/>
          </p:nvPr>
        </p:nvSpPr>
        <p:spPr>
          <a:xfrm>
            <a:off x="838200" y="965675"/>
            <a:ext cx="10515600" cy="1222123"/>
          </a:xfrm>
        </p:spPr>
        <p:txBody>
          <a:bodyPr>
            <a:normAutofit/>
          </a:bodyPr>
          <a:lstStyle>
            <a:lvl1pPr>
              <a:defRPr sz="3600">
                <a:solidFill>
                  <a:schemeClr val="tx1"/>
                </a:solidFill>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BB43C980-9C72-45C2-86D7-F9DEB48BC4E0}"/>
              </a:ext>
            </a:extLst>
          </p:cNvPr>
          <p:cNvSpPr>
            <a:spLocks noGrp="1"/>
          </p:cNvSpPr>
          <p:nvPr>
            <p:ph sz="half" idx="1"/>
          </p:nvPr>
        </p:nvSpPr>
        <p:spPr>
          <a:xfrm>
            <a:off x="838200" y="2367185"/>
            <a:ext cx="5181600" cy="3638862"/>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91A0E263-E739-4CC4-8A25-9228B94E6000}"/>
              </a:ext>
            </a:extLst>
          </p:cNvPr>
          <p:cNvSpPr>
            <a:spLocks noGrp="1"/>
          </p:cNvSpPr>
          <p:nvPr>
            <p:ph sz="half" idx="2"/>
          </p:nvPr>
        </p:nvSpPr>
        <p:spPr>
          <a:xfrm>
            <a:off x="6172200" y="2367185"/>
            <a:ext cx="5181600" cy="36388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8820786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D33007-0A8A-4D38-B54E-FF501E60BADC}"/>
              </a:ext>
            </a:extLst>
          </p:cNvPr>
          <p:cNvSpPr>
            <a:spLocks noGrp="1"/>
          </p:cNvSpPr>
          <p:nvPr>
            <p:ph type="title"/>
          </p:nvPr>
        </p:nvSpPr>
        <p:spPr>
          <a:xfrm>
            <a:off x="839788" y="365125"/>
            <a:ext cx="9321162"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4BC231C-AA62-479B-A103-8A875E3372EA}"/>
              </a:ext>
            </a:extLst>
          </p:cNvPr>
          <p:cNvSpPr>
            <a:spLocks noGrp="1"/>
          </p:cNvSpPr>
          <p:nvPr>
            <p:ph type="body" idx="1"/>
          </p:nvPr>
        </p:nvSpPr>
        <p:spPr>
          <a:xfrm>
            <a:off x="839788" y="1681163"/>
            <a:ext cx="5157787" cy="823912"/>
          </a:xfrm>
        </p:spPr>
        <p:txBody>
          <a:bodyPr anchor="b"/>
          <a:lstStyle>
            <a:lvl1pPr marL="0" indent="0">
              <a:buNone/>
              <a:defRPr sz="2400" b="1">
                <a:latin typeface="Source Sans Pro" panose="020B07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4" name="Platshållare för innehåll 3">
            <a:extLst>
              <a:ext uri="{FF2B5EF4-FFF2-40B4-BE49-F238E27FC236}">
                <a16:creationId xmlns:a16="http://schemas.microsoft.com/office/drawing/2014/main" id="{DA4F3029-DFE7-4616-AE5F-B0B603BA5095}"/>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CD26211B-86E3-4DE6-9EA3-8177D7A17094}"/>
              </a:ext>
            </a:extLst>
          </p:cNvPr>
          <p:cNvSpPr>
            <a:spLocks noGrp="1"/>
          </p:cNvSpPr>
          <p:nvPr>
            <p:ph type="body" sz="quarter" idx="3"/>
          </p:nvPr>
        </p:nvSpPr>
        <p:spPr>
          <a:xfrm>
            <a:off x="6172200" y="1681163"/>
            <a:ext cx="5183188" cy="823912"/>
          </a:xfrm>
        </p:spPr>
        <p:txBody>
          <a:bodyPr anchor="b"/>
          <a:lstStyle>
            <a:lvl1pPr marL="0" indent="0">
              <a:buNone/>
              <a:defRPr sz="2400" b="1">
                <a:latin typeface="Source Sans Pro" panose="020B07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6" name="Platshållare för innehåll 5">
            <a:extLst>
              <a:ext uri="{FF2B5EF4-FFF2-40B4-BE49-F238E27FC236}">
                <a16:creationId xmlns:a16="http://schemas.microsoft.com/office/drawing/2014/main" id="{2C8D8BFF-0433-4C51-8954-27B5EB46ABE2}"/>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772329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8" name="Rektangel 7"/>
          <p:cNvSpPr/>
          <p:nvPr userDrawn="1"/>
        </p:nvSpPr>
        <p:spPr>
          <a:xfrm>
            <a:off x="1" y="6356351"/>
            <a:ext cx="12192000" cy="5016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p:cNvSpPr>
            <a:spLocks noGrp="1"/>
          </p:cNvSpPr>
          <p:nvPr>
            <p:ph idx="1"/>
          </p:nvPr>
        </p:nvSpPr>
        <p:spPr>
          <a:xfrm>
            <a:off x="410547" y="2439529"/>
            <a:ext cx="11370906" cy="3574439"/>
          </a:xfrm>
        </p:spPr>
        <p:txBody>
          <a:bodyPr/>
          <a:lstStyle>
            <a:lvl1pPr>
              <a:defRPr sz="2400"/>
            </a:lvl1pPr>
            <a:lvl2pPr>
              <a:defRPr sz="2200"/>
            </a:lvl2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15B6D1AA-23E4-78A9-3D4F-EAA63E52F436}"/>
              </a:ext>
            </a:extLst>
          </p:cNvPr>
          <p:cNvSpPr>
            <a:spLocks noGrp="1"/>
          </p:cNvSpPr>
          <p:nvPr>
            <p:ph type="dt" sz="half" idx="10"/>
          </p:nvPr>
        </p:nvSpPr>
        <p:spPr/>
        <p:txBody>
          <a:bodyPr/>
          <a:lstStyle/>
          <a:p>
            <a:fld id="{9C5C3358-106F-4A3A-8507-6544091CE7EB}" type="datetime1">
              <a:rPr lang="sv-SE" smtClean="0"/>
              <a:t>2024-11-14</a:t>
            </a:fld>
            <a:endParaRPr lang="sv-SE"/>
          </a:p>
        </p:txBody>
      </p:sp>
      <p:sp>
        <p:nvSpPr>
          <p:cNvPr id="10" name="Platshållare för sidfot 9">
            <a:extLst>
              <a:ext uri="{FF2B5EF4-FFF2-40B4-BE49-F238E27FC236}">
                <a16:creationId xmlns:a16="http://schemas.microsoft.com/office/drawing/2014/main" id="{0F70FD8E-AF24-D383-E932-A62BCD6CC861}"/>
              </a:ext>
            </a:extLst>
          </p:cNvPr>
          <p:cNvSpPr>
            <a:spLocks noGrp="1"/>
          </p:cNvSpPr>
          <p:nvPr>
            <p:ph type="ftr" sz="quarter" idx="11"/>
          </p:nvPr>
        </p:nvSpPr>
        <p:spPr/>
        <p:txBody>
          <a:bodyPr/>
          <a:lstStyle/>
          <a:p>
            <a:r>
              <a:rPr lang="sv-SE"/>
              <a:t>Sidfot</a:t>
            </a:r>
          </a:p>
        </p:txBody>
      </p:sp>
      <p:sp>
        <p:nvSpPr>
          <p:cNvPr id="11" name="Platshållare för bildnummer 10">
            <a:extLst>
              <a:ext uri="{FF2B5EF4-FFF2-40B4-BE49-F238E27FC236}">
                <a16:creationId xmlns:a16="http://schemas.microsoft.com/office/drawing/2014/main" id="{D3089D46-ACE7-DD03-5C3D-19DA2BF32DD9}"/>
              </a:ext>
            </a:extLst>
          </p:cNvPr>
          <p:cNvSpPr>
            <a:spLocks noGrp="1"/>
          </p:cNvSpPr>
          <p:nvPr>
            <p:ph type="sldNum" sz="quarter" idx="12"/>
          </p:nvPr>
        </p:nvSpPr>
        <p:spPr/>
        <p:txBody>
          <a:bodyPr/>
          <a:lstStyle/>
          <a:p>
            <a:fld id="{130DDE8C-17E0-4539-9C15-C1E9D231907F}" type="slidenum">
              <a:rPr lang="sv-SE" smtClean="0"/>
              <a:pPr/>
              <a:t>‹#›</a:t>
            </a:fld>
            <a:endParaRPr lang="sv-SE"/>
          </a:p>
        </p:txBody>
      </p:sp>
      <p:sp>
        <p:nvSpPr>
          <p:cNvPr id="12" name="Rubrik 11">
            <a:extLst>
              <a:ext uri="{FF2B5EF4-FFF2-40B4-BE49-F238E27FC236}">
                <a16:creationId xmlns:a16="http://schemas.microsoft.com/office/drawing/2014/main" id="{F419F65B-B0D5-F0B7-4073-F138499AA0A2}"/>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437482883"/>
      </p:ext>
    </p:extLst>
  </p:cSld>
  <p:clrMapOvr>
    <a:masterClrMapping/>
  </p:clrMapOvr>
  <p:extLst>
    <p:ext uri="{DCECCB84-F9BA-43D5-87BE-67443E8EF086}">
      <p15:sldGuideLst xmlns:p15="http://schemas.microsoft.com/office/powerpoint/2012/main">
        <p15:guide id="3" pos="25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a:xfrm>
            <a:off x="1748705" y="785851"/>
            <a:ext cx="9435762" cy="1012003"/>
          </a:xfrm>
        </p:spPr>
        <p:txBody>
          <a:bodyPr/>
          <a:lstStyle>
            <a:lvl1pPr>
              <a:defRPr>
                <a:solidFill>
                  <a:schemeClr val="tx1"/>
                </a:solidFill>
              </a:defRPr>
            </a:lvl1pPr>
          </a:lstStyle>
          <a:p>
            <a:r>
              <a:rPr lang="sv-SE"/>
              <a:t>Klicka här för att ändra format</a:t>
            </a:r>
            <a:endParaRPr lang="en-US"/>
          </a:p>
        </p:txBody>
      </p:sp>
      <p:sp>
        <p:nvSpPr>
          <p:cNvPr id="3" name="Vertical Text Placeholder 2"/>
          <p:cNvSpPr>
            <a:spLocks noGrp="1"/>
          </p:cNvSpPr>
          <p:nvPr>
            <p:ph type="body" orient="vert" idx="1"/>
          </p:nvPr>
        </p:nvSpPr>
        <p:spPr>
          <a:xfrm>
            <a:off x="1748707" y="1951864"/>
            <a:ext cx="9435760" cy="3914546"/>
          </a:xfrm>
        </p:spPr>
        <p:txBody>
          <a:bodyPr vert="eaVert" ancho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31660935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E5EE17-2A13-4BD1-8FB0-48FE7242409B}"/>
              </a:ext>
            </a:extLst>
          </p:cNvPr>
          <p:cNvSpPr>
            <a:spLocks noGrp="1"/>
          </p:cNvSpPr>
          <p:nvPr>
            <p:ph type="title"/>
          </p:nvPr>
        </p:nvSpPr>
        <p:spPr/>
        <p:txBody>
          <a:bodyPr/>
          <a:lstStyle/>
          <a:p>
            <a:r>
              <a:rPr lang="sv-SE" dirty="0"/>
              <a:t>Klicka här för att ändra mall för rubrikformat</a:t>
            </a:r>
          </a:p>
        </p:txBody>
      </p:sp>
    </p:spTree>
    <p:extLst>
      <p:ext uri="{BB962C8B-B14F-4D97-AF65-F5344CB8AC3E}">
        <p14:creationId xmlns:p14="http://schemas.microsoft.com/office/powerpoint/2010/main" val="23444847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51345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2C4798-F7C5-4503-A79B-635A40C71A1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C203A5C-99D1-413A-8A87-850F2D54CF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AA7C19A4-3B09-4E54-8177-079A102E5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25830909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9721A4-3B8F-478B-8B7C-38F20CDDD64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D9731CA-C40F-4F8D-935E-135DCC8AB1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733BAB56-0363-44FD-B5D7-4450AAD22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165295296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E5EE17-2A13-4BD1-8FB0-48FE7242409B}"/>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87191091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44980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9079D0-F8FC-4779-AFD6-D7DDEFD20FE7}"/>
              </a:ext>
            </a:extLst>
          </p:cNvPr>
          <p:cNvSpPr>
            <a:spLocks noGrp="1"/>
          </p:cNvSpPr>
          <p:nvPr>
            <p:ph type="title"/>
          </p:nvPr>
        </p:nvSpPr>
        <p:spPr>
          <a:xfrm>
            <a:off x="838200" y="965675"/>
            <a:ext cx="10515600" cy="1222123"/>
          </a:xfrm>
        </p:spPr>
        <p:txBody>
          <a:bodyPr>
            <a:normAutofit/>
          </a:bodyPr>
          <a:lstStyle>
            <a:lvl1pPr>
              <a:defRPr sz="3600">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B43C980-9C72-45C2-86D7-F9DEB48BC4E0}"/>
              </a:ext>
            </a:extLst>
          </p:cNvPr>
          <p:cNvSpPr>
            <a:spLocks noGrp="1"/>
          </p:cNvSpPr>
          <p:nvPr>
            <p:ph sz="half" idx="1"/>
          </p:nvPr>
        </p:nvSpPr>
        <p:spPr>
          <a:xfrm>
            <a:off x="838200" y="2367185"/>
            <a:ext cx="5181600" cy="36388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91A0E263-E739-4CC4-8A25-9228B94E6000}"/>
              </a:ext>
            </a:extLst>
          </p:cNvPr>
          <p:cNvSpPr>
            <a:spLocks noGrp="1"/>
          </p:cNvSpPr>
          <p:nvPr>
            <p:ph sz="half" idx="2"/>
          </p:nvPr>
        </p:nvSpPr>
        <p:spPr>
          <a:xfrm>
            <a:off x="6172200" y="2367185"/>
            <a:ext cx="5181600" cy="36388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55895403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Rubrik och en 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0AF28C-8609-48A2-A6F4-B45F48EB767A}"/>
              </a:ext>
            </a:extLst>
          </p:cNvPr>
          <p:cNvSpPr>
            <a:spLocks noGrp="1"/>
          </p:cNvSpPr>
          <p:nvPr>
            <p:ph type="title"/>
          </p:nvPr>
        </p:nvSpPr>
        <p:spPr>
          <a:xfrm>
            <a:off x="684000" y="680400"/>
            <a:ext cx="7527600" cy="1011600"/>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ED90627-0E78-4388-878B-1EF073F0E768}"/>
              </a:ext>
            </a:extLst>
          </p:cNvPr>
          <p:cNvSpPr>
            <a:spLocks noGrp="1"/>
          </p:cNvSpPr>
          <p:nvPr>
            <p:ph idx="1"/>
          </p:nvPr>
        </p:nvSpPr>
        <p:spPr>
          <a:xfrm>
            <a:off x="684000" y="1837853"/>
            <a:ext cx="10515600" cy="46696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2910963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Rubrik och två spalter">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5DCC22B2-0B6E-4FD0-B2BD-555A84DFD272}"/>
              </a:ext>
            </a:extLst>
          </p:cNvPr>
          <p:cNvSpPr>
            <a:spLocks noGrp="1"/>
          </p:cNvSpPr>
          <p:nvPr>
            <p:ph type="title"/>
          </p:nvPr>
        </p:nvSpPr>
        <p:spPr>
          <a:xfrm>
            <a:off x="683251" y="681037"/>
            <a:ext cx="7528845" cy="1009651"/>
          </a:xfrm>
          <a:prstGeom prst="rect">
            <a:avLst/>
          </a:prstGeom>
        </p:spPr>
        <p:txBody>
          <a:bodyPr/>
          <a:lstStyle>
            <a:lvl1pPr>
              <a:defRPr lang="sv-SE" dirty="0"/>
            </a:lvl1pPr>
          </a:lstStyle>
          <a:p>
            <a:r>
              <a:rPr lang="sv-SE"/>
              <a:t>Klicka här för att ändra mall för rubrikformat</a:t>
            </a:r>
          </a:p>
        </p:txBody>
      </p:sp>
      <p:sp>
        <p:nvSpPr>
          <p:cNvPr id="6" name="Platshållare för innehåll 2">
            <a:extLst>
              <a:ext uri="{FF2B5EF4-FFF2-40B4-BE49-F238E27FC236}">
                <a16:creationId xmlns:a16="http://schemas.microsoft.com/office/drawing/2014/main" id="{81B2D31C-5EEB-4683-9552-62BC3DA0AB8E}"/>
              </a:ext>
            </a:extLst>
          </p:cNvPr>
          <p:cNvSpPr>
            <a:spLocks noGrp="1"/>
          </p:cNvSpPr>
          <p:nvPr>
            <p:ph idx="1"/>
          </p:nvPr>
        </p:nvSpPr>
        <p:spPr>
          <a:xfrm>
            <a:off x="683253" y="1825624"/>
            <a:ext cx="5066916" cy="4351337"/>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innehåll 2">
            <a:extLst>
              <a:ext uri="{FF2B5EF4-FFF2-40B4-BE49-F238E27FC236}">
                <a16:creationId xmlns:a16="http://schemas.microsoft.com/office/drawing/2014/main" id="{2A9E2C94-FA62-48ED-B25A-24CC2C3B5AC5}"/>
              </a:ext>
            </a:extLst>
          </p:cNvPr>
          <p:cNvSpPr>
            <a:spLocks noGrp="1"/>
          </p:cNvSpPr>
          <p:nvPr>
            <p:ph idx="10"/>
          </p:nvPr>
        </p:nvSpPr>
        <p:spPr>
          <a:xfrm>
            <a:off x="5920966" y="1825625"/>
            <a:ext cx="5834348"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799040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19B26F-9D5E-40AB-B4D7-05F9F7B774B5}"/>
              </a:ext>
            </a:extLst>
          </p:cNvPr>
          <p:cNvSpPr>
            <a:spLocks noGrp="1"/>
          </p:cNvSpPr>
          <p:nvPr>
            <p:ph type="ctrTitle"/>
          </p:nvPr>
        </p:nvSpPr>
        <p:spPr>
          <a:xfrm>
            <a:off x="837487" y="1122363"/>
            <a:ext cx="8112807"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5A3A4F43-01A6-4170-ADB9-B2EE590DEB0A}"/>
              </a:ext>
            </a:extLst>
          </p:cNvPr>
          <p:cNvSpPr>
            <a:spLocks noGrp="1"/>
          </p:cNvSpPr>
          <p:nvPr>
            <p:ph type="subTitle" idx="1"/>
          </p:nvPr>
        </p:nvSpPr>
        <p:spPr>
          <a:xfrm>
            <a:off x="837487" y="3602038"/>
            <a:ext cx="811280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78675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19B26F-9D5E-40AB-B4D7-05F9F7B774B5}"/>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5A3A4F43-01A6-4170-ADB9-B2EE590DEB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162693004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C6E12E1F-9B4B-404D-AFB3-939FA9866B68}"/>
              </a:ext>
            </a:extLst>
          </p:cNvPr>
          <p:cNvSpPr>
            <a:spLocks noGrp="1"/>
          </p:cNvSpPr>
          <p:nvPr>
            <p:ph type="title"/>
          </p:nvPr>
        </p:nvSpPr>
        <p:spPr>
          <a:xfrm>
            <a:off x="684000" y="680400"/>
            <a:ext cx="7527600" cy="1011600"/>
          </a:xfrm>
        </p:spPr>
        <p:txBody>
          <a:bodyPr/>
          <a:lstStyle/>
          <a:p>
            <a:r>
              <a:rPr lang="sv-SE"/>
              <a:t>Klicka här för att ändra mall för rubrikformat</a:t>
            </a:r>
          </a:p>
        </p:txBody>
      </p:sp>
      <p:sp>
        <p:nvSpPr>
          <p:cNvPr id="5" name="Platshållare för innehåll 2">
            <a:extLst>
              <a:ext uri="{FF2B5EF4-FFF2-40B4-BE49-F238E27FC236}">
                <a16:creationId xmlns:a16="http://schemas.microsoft.com/office/drawing/2014/main" id="{F35B3D94-9658-4BD3-848E-66CBE63DFB2D}"/>
              </a:ext>
            </a:extLst>
          </p:cNvPr>
          <p:cNvSpPr>
            <a:spLocks noGrp="1"/>
          </p:cNvSpPr>
          <p:nvPr>
            <p:ph idx="1"/>
          </p:nvPr>
        </p:nvSpPr>
        <p:spPr>
          <a:xfrm>
            <a:off x="684000" y="1837853"/>
            <a:ext cx="7527600" cy="46696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96854543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D962BE-0B00-42CF-950E-06FCCA409306}"/>
              </a:ext>
            </a:extLst>
          </p:cNvPr>
          <p:cNvSpPr>
            <a:spLocks noGrp="1"/>
          </p:cNvSpPr>
          <p:nvPr>
            <p:ph type="title"/>
          </p:nvPr>
        </p:nvSpPr>
        <p:spPr>
          <a:xfrm>
            <a:off x="831850" y="392914"/>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44F3C682-C25C-47C0-9B3C-C4A4879C7ACC}"/>
              </a:ext>
            </a:extLst>
          </p:cNvPr>
          <p:cNvSpPr>
            <a:spLocks noGrp="1"/>
          </p:cNvSpPr>
          <p:nvPr>
            <p:ph type="body" idx="1"/>
          </p:nvPr>
        </p:nvSpPr>
        <p:spPr>
          <a:xfrm>
            <a:off x="831850" y="3245651"/>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246720247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9079D0-F8FC-4779-AFD6-D7DDEFD20FE7}"/>
              </a:ext>
            </a:extLst>
          </p:cNvPr>
          <p:cNvSpPr>
            <a:spLocks noGrp="1"/>
          </p:cNvSpPr>
          <p:nvPr>
            <p:ph type="title"/>
          </p:nvPr>
        </p:nvSpPr>
        <p:spPr>
          <a:xfrm>
            <a:off x="838200" y="940037"/>
            <a:ext cx="9510757" cy="717921"/>
          </a:xfrm>
        </p:spPr>
        <p:txBody>
          <a:bodyPr>
            <a:normAutofit/>
          </a:bodyPr>
          <a:lstStyle>
            <a:lvl1pPr>
              <a:defRPr sz="3600">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B43C980-9C72-45C2-86D7-F9DEB48BC4E0}"/>
              </a:ext>
            </a:extLst>
          </p:cNvPr>
          <p:cNvSpPr>
            <a:spLocks noGrp="1"/>
          </p:cNvSpPr>
          <p:nvPr>
            <p:ph sz="half" idx="1"/>
          </p:nvPr>
        </p:nvSpPr>
        <p:spPr>
          <a:xfrm>
            <a:off x="5845324" y="1837344"/>
            <a:ext cx="4998578" cy="1991171"/>
          </a:xfrm>
        </p:spPr>
        <p:txBody>
          <a:bodyPr/>
          <a:lstStyle>
            <a:lvl1pPr>
              <a:defRPr/>
            </a:lvl1pPr>
            <a:lvl5pPr marL="1828800" indent="0">
              <a:buNone/>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a:t>Klicka här för att ändra format på bakgrundstexten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a:t>Klicka här för att ändra format på bakgrundstexten</a:t>
            </a:r>
          </a:p>
          <a:p>
            <a:pPr lvl="0"/>
            <a:endParaRPr lang="sv-SE"/>
          </a:p>
        </p:txBody>
      </p:sp>
      <p:sp>
        <p:nvSpPr>
          <p:cNvPr id="4" name="Platshållare för innehåll 3">
            <a:extLst>
              <a:ext uri="{FF2B5EF4-FFF2-40B4-BE49-F238E27FC236}">
                <a16:creationId xmlns:a16="http://schemas.microsoft.com/office/drawing/2014/main" id="{91A0E263-E739-4CC4-8A25-9228B94E6000}"/>
              </a:ext>
            </a:extLst>
          </p:cNvPr>
          <p:cNvSpPr>
            <a:spLocks noGrp="1"/>
          </p:cNvSpPr>
          <p:nvPr>
            <p:ph sz="half" idx="2"/>
          </p:nvPr>
        </p:nvSpPr>
        <p:spPr>
          <a:xfrm>
            <a:off x="838200" y="1837345"/>
            <a:ext cx="4750750" cy="36388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92165074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D33007-0A8A-4D38-B54E-FF501E60BADC}"/>
              </a:ext>
            </a:extLst>
          </p:cNvPr>
          <p:cNvSpPr>
            <a:spLocks noGrp="1"/>
          </p:cNvSpPr>
          <p:nvPr>
            <p:ph type="title"/>
          </p:nvPr>
        </p:nvSpPr>
        <p:spPr>
          <a:xfrm>
            <a:off x="839788" y="365125"/>
            <a:ext cx="9321162"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4BC231C-AA62-479B-A103-8A875E3372EA}"/>
              </a:ext>
            </a:extLst>
          </p:cNvPr>
          <p:cNvSpPr>
            <a:spLocks noGrp="1"/>
          </p:cNvSpPr>
          <p:nvPr>
            <p:ph type="body" idx="1"/>
          </p:nvPr>
        </p:nvSpPr>
        <p:spPr>
          <a:xfrm>
            <a:off x="6172200" y="1797747"/>
            <a:ext cx="5157787" cy="823912"/>
          </a:xfrm>
        </p:spPr>
        <p:txBody>
          <a:bodyPr anchor="b"/>
          <a:lstStyle>
            <a:lvl1pPr marL="0" indent="0">
              <a:buNone/>
              <a:defRPr sz="2400" b="1">
                <a:latin typeface="Source Sans Pro" panose="020B07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DA4F3029-DFE7-4616-AE5F-B0B603BA5095}"/>
              </a:ext>
            </a:extLst>
          </p:cNvPr>
          <p:cNvSpPr>
            <a:spLocks noGrp="1"/>
          </p:cNvSpPr>
          <p:nvPr>
            <p:ph sz="half" idx="2"/>
          </p:nvPr>
        </p:nvSpPr>
        <p:spPr>
          <a:xfrm>
            <a:off x="6172200" y="2621659"/>
            <a:ext cx="5157787" cy="1316038"/>
          </a:xfrm>
        </p:spPr>
        <p:txBody>
          <a:bodyPr/>
          <a:lstStyle/>
          <a:p>
            <a:pPr lvl="0"/>
            <a:r>
              <a:rPr lang="sv-SE"/>
              <a:t>Klicka här för att ändra format på bakgrundstexten</a:t>
            </a:r>
          </a:p>
        </p:txBody>
      </p:sp>
      <p:sp>
        <p:nvSpPr>
          <p:cNvPr id="5" name="Platshållare för text 4">
            <a:extLst>
              <a:ext uri="{FF2B5EF4-FFF2-40B4-BE49-F238E27FC236}">
                <a16:creationId xmlns:a16="http://schemas.microsoft.com/office/drawing/2014/main" id="{CD26211B-86E3-4DE6-9EA3-8177D7A17094}"/>
              </a:ext>
            </a:extLst>
          </p:cNvPr>
          <p:cNvSpPr>
            <a:spLocks noGrp="1"/>
          </p:cNvSpPr>
          <p:nvPr>
            <p:ph type="body" sz="quarter" idx="3"/>
          </p:nvPr>
        </p:nvSpPr>
        <p:spPr>
          <a:xfrm>
            <a:off x="836613" y="1797747"/>
            <a:ext cx="5183188" cy="823912"/>
          </a:xfrm>
        </p:spPr>
        <p:txBody>
          <a:bodyPr anchor="b"/>
          <a:lstStyle>
            <a:lvl1pPr marL="0" indent="0">
              <a:buNone/>
              <a:defRPr sz="2400" b="1">
                <a:latin typeface="Source Sans Pro" panose="020B07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2C8D8BFF-0433-4C51-8954-27B5EB46ABE2}"/>
              </a:ext>
            </a:extLst>
          </p:cNvPr>
          <p:cNvSpPr>
            <a:spLocks noGrp="1"/>
          </p:cNvSpPr>
          <p:nvPr>
            <p:ph sz="quarter" idx="4"/>
          </p:nvPr>
        </p:nvSpPr>
        <p:spPr>
          <a:xfrm>
            <a:off x="836613" y="2621659"/>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69262012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E5EE17-2A13-4BD1-8FB0-48FE7242409B}"/>
              </a:ext>
            </a:extLst>
          </p:cNvPr>
          <p:cNvSpPr>
            <a:spLocks noGrp="1"/>
          </p:cNvSpPr>
          <p:nvPr>
            <p:ph type="title"/>
          </p:nvPr>
        </p:nvSpPr>
        <p:spPr>
          <a:xfrm>
            <a:off x="1076770" y="681037"/>
            <a:ext cx="9239508" cy="1009651"/>
          </a:xfrm>
        </p:spPr>
        <p:txBody>
          <a:bodyPr/>
          <a:lstStyle/>
          <a:p>
            <a:r>
              <a:rPr lang="sv-SE"/>
              <a:t>Klicka här för att ändra mall för rubrikformat</a:t>
            </a:r>
          </a:p>
        </p:txBody>
      </p:sp>
    </p:spTree>
    <p:extLst>
      <p:ext uri="{BB962C8B-B14F-4D97-AF65-F5344CB8AC3E}">
        <p14:creationId xmlns:p14="http://schemas.microsoft.com/office/powerpoint/2010/main" val="412709092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29185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xt tvåspalt - vit bakgrun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6E97444-0B06-4926-9515-7ED6D954CE64}"/>
              </a:ext>
            </a:extLst>
          </p:cNvPr>
          <p:cNvSpPr>
            <a:spLocks noGrp="1"/>
          </p:cNvSpPr>
          <p:nvPr>
            <p:ph idx="11" hasCustomPrompt="1"/>
          </p:nvPr>
        </p:nvSpPr>
        <p:spPr>
          <a:xfrm>
            <a:off x="611112" y="434273"/>
            <a:ext cx="5314675" cy="983105"/>
          </a:xfrm>
          <a:prstGeom prst="rect">
            <a:avLst/>
          </a:prstGeom>
        </p:spPr>
        <p:txBody>
          <a:bodyPr vert="horz" lIns="91440" tIns="45720" rIns="91440" bIns="45720" rtlCol="0">
            <a:noAutofit/>
          </a:bodyPr>
          <a:lstStyle>
            <a:lvl1pPr marL="0" indent="0">
              <a:lnSpc>
                <a:spcPts val="3600"/>
              </a:lnSpc>
              <a:buNone/>
              <a:defRPr lang="en-US" sz="3600" b="1" i="0" kern="1200" baseline="0" dirty="0">
                <a:solidFill>
                  <a:srgbClr val="1D1D1D"/>
                </a:solidFill>
                <a:latin typeface="Source Sans Pro" panose="020B0703030403020204" pitchFamily="34" charset="0"/>
                <a:ea typeface="Source Sans Pro" panose="020B0703030403020204" pitchFamily="34" charset="0"/>
                <a:cs typeface="Calibri" panose="020F0502020204030204" pitchFamily="34" charset="0"/>
              </a:defRPr>
            </a:lvl1pPr>
          </a:lstStyle>
          <a:p>
            <a:pPr lvl="0"/>
            <a:r>
              <a:rPr lang="en-GB"/>
              <a:t>Text </a:t>
            </a:r>
            <a:r>
              <a:rPr lang="en-GB" err="1"/>
              <a:t>Tvåspalt</a:t>
            </a:r>
            <a:r>
              <a:rPr lang="en-GB"/>
              <a:t> – </a:t>
            </a:r>
            <a:r>
              <a:rPr lang="en-GB" err="1"/>
              <a:t>rubrik</a:t>
            </a:r>
            <a:r>
              <a:rPr lang="en-GB"/>
              <a:t>, </a:t>
            </a:r>
            <a:r>
              <a:rPr lang="en-GB" err="1"/>
              <a:t>andra</a:t>
            </a:r>
            <a:r>
              <a:rPr lang="en-GB"/>
              <a:t> </a:t>
            </a:r>
            <a:r>
              <a:rPr lang="en-GB" err="1"/>
              <a:t>raden</a:t>
            </a:r>
            <a:r>
              <a:rPr lang="en-GB"/>
              <a:t> </a:t>
            </a:r>
            <a:r>
              <a:rPr lang="en-GB" err="1"/>
              <a:t>hamnar</a:t>
            </a:r>
            <a:r>
              <a:rPr lang="en-GB"/>
              <a:t> </a:t>
            </a:r>
            <a:r>
              <a:rPr lang="en-GB" err="1"/>
              <a:t>här</a:t>
            </a:r>
            <a:endParaRPr lang="en-US"/>
          </a:p>
        </p:txBody>
      </p:sp>
      <p:sp>
        <p:nvSpPr>
          <p:cNvPr id="5" name="Text Placeholder 2">
            <a:extLst>
              <a:ext uri="{FF2B5EF4-FFF2-40B4-BE49-F238E27FC236}">
                <a16:creationId xmlns:a16="http://schemas.microsoft.com/office/drawing/2014/main" id="{9CF45111-E6D4-4E0D-8A0F-737DF33BEEC0}"/>
              </a:ext>
            </a:extLst>
          </p:cNvPr>
          <p:cNvSpPr>
            <a:spLocks noGrp="1"/>
          </p:cNvSpPr>
          <p:nvPr>
            <p:ph idx="12" hasCustomPrompt="1"/>
          </p:nvPr>
        </p:nvSpPr>
        <p:spPr>
          <a:xfrm>
            <a:off x="6266213" y="1492531"/>
            <a:ext cx="5314675" cy="3452562"/>
          </a:xfrm>
          <a:prstGeom prst="rect">
            <a:avLst/>
          </a:prstGeom>
        </p:spPr>
        <p:txBody>
          <a:bodyPr vert="horz" lIns="91440" tIns="45720" rIns="91440" bIns="45720" rtlCol="0">
            <a:normAutofit/>
          </a:bodyPr>
          <a:lstStyle>
            <a:lvl1pPr marL="342900" indent="-342900">
              <a:lnSpc>
                <a:spcPts val="2800"/>
              </a:lnSpc>
              <a:buFont typeface="Arial" panose="020B0604020202020204" pitchFamily="34" charset="0"/>
              <a:buChar char="•"/>
              <a:defRPr lang="en-US" sz="2000" b="0" i="0" kern="1200" dirty="0">
                <a:solidFill>
                  <a:schemeClr val="tx1"/>
                </a:solidFill>
                <a:latin typeface="Calibri" panose="020F0502020204030204" pitchFamily="34" charset="0"/>
                <a:ea typeface="Source Sans Pro" panose="020B0503030403020204" pitchFamily="34" charset="0"/>
                <a:cs typeface="Calibri" panose="020F0502020204030204" pitchFamily="34" charset="0"/>
              </a:defRPr>
            </a:lvl1pPr>
            <a:lvl2pPr>
              <a:spcBef>
                <a:spcPts val="1800"/>
              </a:spcBef>
              <a:defRPr sz="2000" b="0" i="0">
                <a:latin typeface="+mn-lt"/>
              </a:defRPr>
            </a:lvl2pPr>
            <a:lvl3pPr>
              <a:defRPr b="0">
                <a:latin typeface="+mn-lt"/>
              </a:defRPr>
            </a:lvl3pPr>
            <a:lvl4pPr>
              <a:defRPr b="0">
                <a:latin typeface="+mn-lt"/>
              </a:defRPr>
            </a:lvl4pPr>
            <a:lvl5pPr>
              <a:defRPr b="0">
                <a:latin typeface="+mn-lt"/>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exercitation</a:t>
            </a:r>
          </a:p>
          <a:p>
            <a:pPr lvl="1"/>
            <a:r>
              <a:rPr lang="sv-SE"/>
              <a:t>Nivå två</a:t>
            </a:r>
          </a:p>
          <a:p>
            <a:pPr lvl="2"/>
            <a:r>
              <a:rPr lang="sv-SE"/>
              <a:t>Nivå tre</a:t>
            </a:r>
          </a:p>
          <a:p>
            <a:pPr lvl="3"/>
            <a:r>
              <a:rPr lang="sv-SE"/>
              <a:t>Nivå fyra</a:t>
            </a:r>
          </a:p>
          <a:p>
            <a:pPr lvl="4"/>
            <a:r>
              <a:rPr lang="sv-SE"/>
              <a:t>Nivå fem</a:t>
            </a:r>
          </a:p>
        </p:txBody>
      </p:sp>
      <p:sp>
        <p:nvSpPr>
          <p:cNvPr id="6" name="Text Placeholder 2">
            <a:extLst>
              <a:ext uri="{FF2B5EF4-FFF2-40B4-BE49-F238E27FC236}">
                <a16:creationId xmlns:a16="http://schemas.microsoft.com/office/drawing/2014/main" id="{7A03A463-BB53-4421-B471-54B4776CD4E9}"/>
              </a:ext>
            </a:extLst>
          </p:cNvPr>
          <p:cNvSpPr>
            <a:spLocks noGrp="1"/>
          </p:cNvSpPr>
          <p:nvPr>
            <p:ph idx="1" hasCustomPrompt="1"/>
          </p:nvPr>
        </p:nvSpPr>
        <p:spPr>
          <a:xfrm>
            <a:off x="611112" y="1492532"/>
            <a:ext cx="5314675" cy="3452562"/>
          </a:xfrm>
          <a:prstGeom prst="rect">
            <a:avLst/>
          </a:prstGeom>
        </p:spPr>
        <p:txBody>
          <a:bodyPr vert="horz" lIns="91440" tIns="45720" rIns="91440" bIns="45720" rtlCol="0">
            <a:normAutofit/>
          </a:bodyPr>
          <a:lstStyle>
            <a:lvl1pPr marL="342900" indent="-342900">
              <a:lnSpc>
                <a:spcPts val="2800"/>
              </a:lnSpc>
              <a:buFont typeface="Arial" panose="020B0604020202020204" pitchFamily="34" charset="0"/>
              <a:buChar char="•"/>
              <a:defRPr lang="en-US" sz="2000" b="0" i="0" kern="1200" dirty="0">
                <a:solidFill>
                  <a:schemeClr val="tx1"/>
                </a:solidFill>
                <a:latin typeface="Calibri" panose="020F0502020204030204" pitchFamily="34" charset="0"/>
                <a:ea typeface="Source Sans Pro" panose="020B0503030403020204" pitchFamily="34" charset="0"/>
                <a:cs typeface="Calibri" panose="020F0502020204030204" pitchFamily="34" charset="0"/>
              </a:defRPr>
            </a:lvl1pPr>
            <a:lvl2pPr>
              <a:spcBef>
                <a:spcPts val="1800"/>
              </a:spcBef>
              <a:defRPr sz="2000" b="0" i="0">
                <a:latin typeface="+mn-lt"/>
              </a:defRPr>
            </a:lvl2pPr>
            <a:lvl3pPr>
              <a:defRPr b="0" i="0">
                <a:latin typeface="Calibri" panose="020F0502020204030204" pitchFamily="34" charset="0"/>
              </a:defRPr>
            </a:lvl3pPr>
            <a:lvl4pPr>
              <a:defRPr b="0" i="0">
                <a:latin typeface="Calibri" panose="020F0502020204030204" pitchFamily="34" charset="0"/>
              </a:defRPr>
            </a:lvl4pPr>
            <a:lvl5pPr>
              <a:defRPr b="0" i="0">
                <a:latin typeface="Calibri" panose="020F050202020403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exercitation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0891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19B26F-9D5E-40AB-B4D7-05F9F7B774B5}"/>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5A3A4F43-01A6-4170-ADB9-B2EE590DEB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286899571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0AF28C-8609-48A2-A6F4-B45F48EB767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ED90627-0E78-4388-878B-1EF073F0E768}"/>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7856356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D962BE-0B00-42CF-950E-06FCCA409306}"/>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44F3C682-C25C-47C0-9B3C-C4A4879C7ACC}"/>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4218919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Rubrik och en 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0AF28C-8609-48A2-A6F4-B45F48EB767A}"/>
              </a:ext>
            </a:extLst>
          </p:cNvPr>
          <p:cNvSpPr>
            <a:spLocks noGrp="1"/>
          </p:cNvSpPr>
          <p:nvPr>
            <p:ph type="title"/>
          </p:nvPr>
        </p:nvSpPr>
        <p:spPr>
          <a:xfrm>
            <a:off x="684000" y="680400"/>
            <a:ext cx="7527600" cy="1011600"/>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ED90627-0E78-4388-878B-1EF073F0E768}"/>
              </a:ext>
            </a:extLst>
          </p:cNvPr>
          <p:cNvSpPr>
            <a:spLocks noGrp="1"/>
          </p:cNvSpPr>
          <p:nvPr>
            <p:ph idx="1"/>
          </p:nvPr>
        </p:nvSpPr>
        <p:spPr>
          <a:xfrm>
            <a:off x="684000" y="1837853"/>
            <a:ext cx="10515600" cy="46696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7833279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9079D0-F8FC-4779-AFD6-D7DDEFD20FE7}"/>
              </a:ext>
            </a:extLst>
          </p:cNvPr>
          <p:cNvSpPr>
            <a:spLocks noGrp="1"/>
          </p:cNvSpPr>
          <p:nvPr>
            <p:ph type="title"/>
          </p:nvPr>
        </p:nvSpPr>
        <p:spPr>
          <a:xfrm>
            <a:off x="838200" y="965675"/>
            <a:ext cx="10515600" cy="1222123"/>
          </a:xfrm>
        </p:spPr>
        <p:txBody>
          <a:bodyPr>
            <a:normAutofit/>
          </a:bodyPr>
          <a:lstStyle>
            <a:lvl1pPr>
              <a:defRPr sz="3600">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B43C980-9C72-45C2-86D7-F9DEB48BC4E0}"/>
              </a:ext>
            </a:extLst>
          </p:cNvPr>
          <p:cNvSpPr>
            <a:spLocks noGrp="1"/>
          </p:cNvSpPr>
          <p:nvPr>
            <p:ph sz="half" idx="1"/>
          </p:nvPr>
        </p:nvSpPr>
        <p:spPr>
          <a:xfrm>
            <a:off x="838200" y="2367185"/>
            <a:ext cx="5181600" cy="36388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91A0E263-E739-4CC4-8A25-9228B94E6000}"/>
              </a:ext>
            </a:extLst>
          </p:cNvPr>
          <p:cNvSpPr>
            <a:spLocks noGrp="1"/>
          </p:cNvSpPr>
          <p:nvPr>
            <p:ph sz="half" idx="2"/>
          </p:nvPr>
        </p:nvSpPr>
        <p:spPr>
          <a:xfrm>
            <a:off x="6172200" y="2367185"/>
            <a:ext cx="5181600" cy="36388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156414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D33007-0A8A-4D38-B54E-FF501E60BADC}"/>
              </a:ext>
            </a:extLst>
          </p:cNvPr>
          <p:cNvSpPr>
            <a:spLocks noGrp="1"/>
          </p:cNvSpPr>
          <p:nvPr>
            <p:ph type="title"/>
          </p:nvPr>
        </p:nvSpPr>
        <p:spPr>
          <a:xfrm>
            <a:off x="839788" y="365125"/>
            <a:ext cx="9321162"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4BC231C-AA62-479B-A103-8A875E3372EA}"/>
              </a:ext>
            </a:extLst>
          </p:cNvPr>
          <p:cNvSpPr>
            <a:spLocks noGrp="1"/>
          </p:cNvSpPr>
          <p:nvPr>
            <p:ph type="body" idx="1"/>
          </p:nvPr>
        </p:nvSpPr>
        <p:spPr>
          <a:xfrm>
            <a:off x="839788" y="1681163"/>
            <a:ext cx="5157787" cy="823912"/>
          </a:xfrm>
        </p:spPr>
        <p:txBody>
          <a:bodyPr anchor="b"/>
          <a:lstStyle>
            <a:lvl1pPr marL="0" indent="0">
              <a:buNone/>
              <a:defRPr sz="2400" b="1">
                <a:latin typeface="Source Sans Pro" panose="020B07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DA4F3029-DFE7-4616-AE5F-B0B603BA5095}"/>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CD26211B-86E3-4DE6-9EA3-8177D7A17094}"/>
              </a:ext>
            </a:extLst>
          </p:cNvPr>
          <p:cNvSpPr>
            <a:spLocks noGrp="1"/>
          </p:cNvSpPr>
          <p:nvPr>
            <p:ph type="body" sz="quarter" idx="3"/>
          </p:nvPr>
        </p:nvSpPr>
        <p:spPr>
          <a:xfrm>
            <a:off x="6172200" y="1681163"/>
            <a:ext cx="5183188" cy="823912"/>
          </a:xfrm>
        </p:spPr>
        <p:txBody>
          <a:bodyPr anchor="b"/>
          <a:lstStyle>
            <a:lvl1pPr marL="0" indent="0">
              <a:buNone/>
              <a:defRPr sz="2400" b="1">
                <a:latin typeface="Source Sans Pro" panose="020B07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2C8D8BFF-0433-4C51-8954-27B5EB46ABE2}"/>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0922493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E5EE17-2A13-4BD1-8FB0-48FE7242409B}"/>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9186848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47133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2C4798-F7C5-4503-A79B-635A40C71A1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C203A5C-99D1-413A-8A87-850F2D54CF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AA7C19A4-3B09-4E54-8177-079A102E5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121818497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9721A4-3B8F-478B-8B7C-38F20CDDD64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D9731CA-C40F-4F8D-935E-135DCC8AB1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733BAB56-0363-44FD-B5D7-4450AAD22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103971483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_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9079D0-F8FC-4779-AFD6-D7DDEFD20FE7}"/>
              </a:ext>
            </a:extLst>
          </p:cNvPr>
          <p:cNvSpPr>
            <a:spLocks noGrp="1"/>
          </p:cNvSpPr>
          <p:nvPr>
            <p:ph type="title"/>
          </p:nvPr>
        </p:nvSpPr>
        <p:spPr/>
        <p:txBody>
          <a:bodyPr/>
          <a:lstStyle/>
          <a:p>
            <a:r>
              <a:rPr lang="sv-SE"/>
              <a:t>Klicka här för att ändra mall för rubrikformat</a:t>
            </a:r>
          </a:p>
        </p:txBody>
      </p:sp>
      <p:sp>
        <p:nvSpPr>
          <p:cNvPr id="8" name="Platshållare för text 2">
            <a:extLst>
              <a:ext uri="{FF2B5EF4-FFF2-40B4-BE49-F238E27FC236}">
                <a16:creationId xmlns:a16="http://schemas.microsoft.com/office/drawing/2014/main" id="{54DB250C-28E5-4E4F-B768-564B0C00C486}"/>
              </a:ext>
            </a:extLst>
          </p:cNvPr>
          <p:cNvSpPr>
            <a:spLocks noGrp="1"/>
          </p:cNvSpPr>
          <p:nvPr>
            <p:ph idx="1" hasCustomPrompt="1"/>
          </p:nvPr>
        </p:nvSpPr>
        <p:spPr>
          <a:xfrm>
            <a:off x="838200" y="2647661"/>
            <a:ext cx="6717145" cy="2783320"/>
          </a:xfrm>
          <a:prstGeom prst="rect">
            <a:avLst/>
          </a:prstGeom>
        </p:spPr>
        <p:txBody>
          <a:bodyPr vert="horz" lIns="91440" tIns="45720" rIns="91440" bIns="45720" rtlCol="0">
            <a:norm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sv-SE"/>
              <a:t>Klicka här för att ändra format på bakgrundstexten</a:t>
            </a:r>
          </a:p>
        </p:txBody>
      </p:sp>
    </p:spTree>
    <p:extLst>
      <p:ext uri="{BB962C8B-B14F-4D97-AF65-F5344CB8AC3E}">
        <p14:creationId xmlns:p14="http://schemas.microsoft.com/office/powerpoint/2010/main" val="42015233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_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838200" y="785446"/>
            <a:ext cx="10515600" cy="905242"/>
          </a:xfrm>
        </p:spPr>
        <p:txBody>
          <a:bodyPr anchor="t">
            <a:normAutofit/>
          </a:bodyPr>
          <a:lstStyle>
            <a:lvl1pPr>
              <a:defRPr sz="3200">
                <a:latin typeface="Britannic Bold" panose="020B0903060703020204" pitchFamily="34" charset="0"/>
              </a:defRPr>
            </a:lvl1pPr>
          </a:lstStyle>
          <a:p>
            <a:r>
              <a:rPr lang="sv-SE"/>
              <a:t>Klicka här för att ändra format</a:t>
            </a:r>
          </a:p>
        </p:txBody>
      </p:sp>
      <p:sp>
        <p:nvSpPr>
          <p:cNvPr id="7" name="Platshållare för text 6"/>
          <p:cNvSpPr>
            <a:spLocks noGrp="1"/>
          </p:cNvSpPr>
          <p:nvPr>
            <p:ph type="body" sz="quarter" idx="13" hasCustomPrompt="1"/>
          </p:nvPr>
        </p:nvSpPr>
        <p:spPr>
          <a:xfrm>
            <a:off x="838200" y="1887538"/>
            <a:ext cx="10515600" cy="3609975"/>
          </a:xfrm>
        </p:spPr>
        <p:txBody>
          <a:bodyPr>
            <a:normAutofit/>
          </a:bodyPr>
          <a:lstStyle>
            <a:lvl1pPr marL="0" indent="0" algn="l">
              <a:buNone/>
              <a:defRPr sz="2200">
                <a:latin typeface="+mn-lt"/>
              </a:defRPr>
            </a:lvl1pPr>
            <a:lvl2pPr marL="457200" indent="0" algn="l">
              <a:buNone/>
              <a:defRPr sz="2200">
                <a:latin typeface="+mn-lt"/>
              </a:defRPr>
            </a:lvl2pPr>
            <a:lvl3pPr marL="914400" indent="0" algn="l">
              <a:buNone/>
              <a:defRPr>
                <a:latin typeface="+mn-lt"/>
              </a:defRPr>
            </a:lvl3pPr>
            <a:lvl4pPr marL="1371600" indent="0" algn="l">
              <a:buNone/>
              <a:defRPr>
                <a:latin typeface="+mn-lt"/>
              </a:defRPr>
            </a:lvl4pPr>
            <a:lvl5pPr marL="1828800" indent="0" algn="l">
              <a:buNone/>
              <a:defRPr>
                <a:latin typeface="+mn-lt"/>
              </a:defRPr>
            </a:lvl5pPr>
          </a:lstStyle>
          <a:p>
            <a:pPr lvl="0"/>
            <a:r>
              <a:rPr lang="sv-SE"/>
              <a:t>Redigera format för brödtext</a:t>
            </a:r>
          </a:p>
        </p:txBody>
      </p:sp>
      <p:sp>
        <p:nvSpPr>
          <p:cNvPr id="6" name="Date Placeholder 3"/>
          <p:cNvSpPr>
            <a:spLocks noGrp="1"/>
          </p:cNvSpPr>
          <p:nvPr>
            <p:ph type="dt" sz="half" idx="2"/>
          </p:nvPr>
        </p:nvSpPr>
        <p:spPr>
          <a:xfrm>
            <a:off x="1582357" y="6187952"/>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02CC5FF4-DEFA-47EA-A7CF-D210D0C8F4C9}" type="datetimeFigureOut">
              <a:rPr lang="sv-SE" smtClean="0"/>
              <a:pPr/>
              <a:t>2024-11-14</a:t>
            </a:fld>
            <a:endParaRPr lang="sv-SE"/>
          </a:p>
        </p:txBody>
      </p:sp>
      <p:sp>
        <p:nvSpPr>
          <p:cNvPr id="10" name="Slide Number Placeholder 5"/>
          <p:cNvSpPr>
            <a:spLocks noGrp="1"/>
          </p:cNvSpPr>
          <p:nvPr>
            <p:ph type="sldNum" sz="quarter" idx="4"/>
          </p:nvPr>
        </p:nvSpPr>
        <p:spPr>
          <a:xfrm>
            <a:off x="7166114" y="61879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1136C-9CC6-4E0D-8DD9-5D2393312B64}" type="slidenum">
              <a:rPr lang="sv-SE" smtClean="0"/>
              <a:t>‹#›</a:t>
            </a:fld>
            <a:endParaRPr lang="sv-SE"/>
          </a:p>
        </p:txBody>
      </p:sp>
    </p:spTree>
    <p:extLst>
      <p:ext uri="{BB962C8B-B14F-4D97-AF65-F5344CB8AC3E}">
        <p14:creationId xmlns:p14="http://schemas.microsoft.com/office/powerpoint/2010/main" val="378926845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2024-11-14</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20833448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2024-11-14</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78534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och två spalter">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7B691007-5E18-4F10-B2B1-AB7033F624F9}"/>
              </a:ext>
            </a:extLst>
          </p:cNvPr>
          <p:cNvSpPr>
            <a:spLocks noGrp="1"/>
          </p:cNvSpPr>
          <p:nvPr>
            <p:ph type="title"/>
          </p:nvPr>
        </p:nvSpPr>
        <p:spPr>
          <a:xfrm>
            <a:off x="683251" y="680400"/>
            <a:ext cx="7528845" cy="1009651"/>
          </a:xfrm>
        </p:spPr>
        <p:txBody>
          <a:bodyPr/>
          <a:lstStyle>
            <a:lvl1pPr>
              <a:defRPr lang="sv-SE" dirty="0"/>
            </a:lvl1pPr>
          </a:lstStyle>
          <a:p>
            <a:r>
              <a:rPr lang="sv-SE"/>
              <a:t>Klicka här för att ändra mall för rubrikformat</a:t>
            </a:r>
          </a:p>
        </p:txBody>
      </p:sp>
      <p:sp>
        <p:nvSpPr>
          <p:cNvPr id="9" name="Platshållare för innehåll 2">
            <a:extLst>
              <a:ext uri="{FF2B5EF4-FFF2-40B4-BE49-F238E27FC236}">
                <a16:creationId xmlns:a16="http://schemas.microsoft.com/office/drawing/2014/main" id="{AFB744E6-3392-49E1-A201-A77206EBDA37}"/>
              </a:ext>
            </a:extLst>
          </p:cNvPr>
          <p:cNvSpPr>
            <a:spLocks noGrp="1"/>
          </p:cNvSpPr>
          <p:nvPr>
            <p:ph idx="1"/>
          </p:nvPr>
        </p:nvSpPr>
        <p:spPr>
          <a:xfrm>
            <a:off x="683253" y="1825624"/>
            <a:ext cx="5066916" cy="43513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2">
            <a:extLst>
              <a:ext uri="{FF2B5EF4-FFF2-40B4-BE49-F238E27FC236}">
                <a16:creationId xmlns:a16="http://schemas.microsoft.com/office/drawing/2014/main" id="{E5EB639A-1846-4D72-A25A-823BC84C4C04}"/>
              </a:ext>
            </a:extLst>
          </p:cNvPr>
          <p:cNvSpPr>
            <a:spLocks noGrp="1"/>
          </p:cNvSpPr>
          <p:nvPr>
            <p:ph idx="10"/>
          </p:nvPr>
        </p:nvSpPr>
        <p:spPr>
          <a:xfrm>
            <a:off x="5920966" y="1825625"/>
            <a:ext cx="5834348"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5917308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2024-11-14</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209887570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2024-11-14</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14473431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2024-11-14</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12870987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2024-11-14</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56805212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2024-11-14</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49065392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2024-11-14</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90232606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cSld name="Grått avsnitt">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F462BC7F-2338-4B3A-95AD-A880358D70D9}"/>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2024-11-14</a:t>
            </a:fld>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410874368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2024-11-14</a:t>
            </a:fld>
            <a:endParaRPr lang="sv-SE"/>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213566048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Rubrik och två spalter">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7B691007-5E18-4F10-B2B1-AB7033F624F9}"/>
              </a:ext>
            </a:extLst>
          </p:cNvPr>
          <p:cNvSpPr>
            <a:spLocks noGrp="1"/>
          </p:cNvSpPr>
          <p:nvPr>
            <p:ph type="title"/>
          </p:nvPr>
        </p:nvSpPr>
        <p:spPr>
          <a:xfrm>
            <a:off x="683251" y="680400"/>
            <a:ext cx="7528845" cy="1009651"/>
          </a:xfrm>
        </p:spPr>
        <p:txBody>
          <a:bodyPr/>
          <a:lstStyle>
            <a:lvl1pPr>
              <a:defRPr lang="sv-SE" dirty="0"/>
            </a:lvl1pPr>
          </a:lstStyle>
          <a:p>
            <a:r>
              <a:rPr lang="sv-SE"/>
              <a:t>Klicka här för att ändra mall för rubrikformat</a:t>
            </a:r>
          </a:p>
        </p:txBody>
      </p:sp>
      <p:sp>
        <p:nvSpPr>
          <p:cNvPr id="9" name="Platshållare för innehåll 2">
            <a:extLst>
              <a:ext uri="{FF2B5EF4-FFF2-40B4-BE49-F238E27FC236}">
                <a16:creationId xmlns:a16="http://schemas.microsoft.com/office/drawing/2014/main" id="{AFB744E6-3392-49E1-A201-A77206EBDA37}"/>
              </a:ext>
            </a:extLst>
          </p:cNvPr>
          <p:cNvSpPr>
            <a:spLocks noGrp="1"/>
          </p:cNvSpPr>
          <p:nvPr>
            <p:ph idx="1"/>
          </p:nvPr>
        </p:nvSpPr>
        <p:spPr>
          <a:xfrm>
            <a:off x="683253" y="1825624"/>
            <a:ext cx="5066916" cy="43513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2">
            <a:extLst>
              <a:ext uri="{FF2B5EF4-FFF2-40B4-BE49-F238E27FC236}">
                <a16:creationId xmlns:a16="http://schemas.microsoft.com/office/drawing/2014/main" id="{E5EB639A-1846-4D72-A25A-823BC84C4C04}"/>
              </a:ext>
            </a:extLst>
          </p:cNvPr>
          <p:cNvSpPr>
            <a:spLocks noGrp="1"/>
          </p:cNvSpPr>
          <p:nvPr>
            <p:ph idx="10"/>
          </p:nvPr>
        </p:nvSpPr>
        <p:spPr>
          <a:xfrm>
            <a:off x="5920966" y="1825625"/>
            <a:ext cx="5834348"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9366954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2024-11-14</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46675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D962BE-0B00-42CF-950E-06FCCA409306}"/>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44F3C682-C25C-47C0-9B3C-C4A4879C7ACC}"/>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287061053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2024-11-14</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76394068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2024-11-14</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95530065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2024-11-14</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85219381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2024-11-14</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09438439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2024-11-14</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48237238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2024-11-14</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80973392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2024-11-14</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1567715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2024-11-14</a:t>
            </a:fld>
            <a:endParaRPr lang="sv-SE"/>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139471790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cSld name="Grått avsnitt">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F462BC7F-2338-4B3A-95AD-A880358D70D9}"/>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2024-11-14</a:t>
            </a:fld>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82408267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2024-11-14</a:t>
            </a:fld>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2258064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9079D0-F8FC-4779-AFD6-D7DDEFD20FE7}"/>
              </a:ext>
            </a:extLst>
          </p:cNvPr>
          <p:cNvSpPr>
            <a:spLocks noGrp="1"/>
          </p:cNvSpPr>
          <p:nvPr>
            <p:ph type="title"/>
          </p:nvPr>
        </p:nvSpPr>
        <p:spPr>
          <a:xfrm>
            <a:off x="838200" y="965675"/>
            <a:ext cx="10515600" cy="1222123"/>
          </a:xfrm>
        </p:spPr>
        <p:txBody>
          <a:bodyPr>
            <a:normAutofit/>
          </a:bodyPr>
          <a:lstStyle>
            <a:lvl1pPr>
              <a:defRPr sz="3600">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B43C980-9C72-45C2-86D7-F9DEB48BC4E0}"/>
              </a:ext>
            </a:extLst>
          </p:cNvPr>
          <p:cNvSpPr>
            <a:spLocks noGrp="1"/>
          </p:cNvSpPr>
          <p:nvPr>
            <p:ph sz="half" idx="1"/>
          </p:nvPr>
        </p:nvSpPr>
        <p:spPr>
          <a:xfrm>
            <a:off x="838200" y="2367185"/>
            <a:ext cx="5181600" cy="36388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91A0E263-E739-4CC4-8A25-9228B94E6000}"/>
              </a:ext>
            </a:extLst>
          </p:cNvPr>
          <p:cNvSpPr>
            <a:spLocks noGrp="1"/>
          </p:cNvSpPr>
          <p:nvPr>
            <p:ph sz="half" idx="2"/>
          </p:nvPr>
        </p:nvSpPr>
        <p:spPr>
          <a:xfrm>
            <a:off x="6172200" y="2367185"/>
            <a:ext cx="5181600" cy="36388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0676038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1ADA1F9B-CCF0-4D82-A120-69E88C498975}"/>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2024-11-14</a:t>
            </a:fld>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76949490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F462BC7F-2338-4B3A-95AD-A880358D70D9}"/>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2024-11-14</a:t>
            </a:fld>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43693210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97776BC-9198-4B58-90BB-4964DF0EC148}"/>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2024-11-14</a:t>
            </a:fld>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4030923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p:cSld name="Svart avsnitt">
    <p:bg>
      <p:bgPr>
        <a:solidFill>
          <a:schemeClr val="bg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1E92A6A6-8B0A-4DE1-8142-4259EB45C908}"/>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chemeClr val="bg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bg1"/>
                </a:solidFill>
              </a:defRPr>
            </a:lvl1pPr>
          </a:lstStyle>
          <a:p>
            <a:fld id="{4B42D259-ACB8-4FD1-AC0F-9CAC8F5E07E0}" type="datetimeFigureOut">
              <a:rPr lang="sv-SE" smtClean="0"/>
              <a:pPr/>
              <a:t>2024-11-14</a:t>
            </a:fld>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31987661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rgbClr val="262422"/>
                </a:solidFill>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a:solidFill>
                  <a:srgbClr val="262422"/>
                </a:solidFill>
                <a:latin typeface="AvenirNext LT Pro Regular" panose="020B07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rgbClr val="262422"/>
                </a:solidFill>
              </a:defRPr>
            </a:lvl1pPr>
          </a:lstStyle>
          <a:p>
            <a:fld id="{3C9CDAC1-0A76-4CCB-B13B-CDEA79253170}" type="datetime1">
              <a:rPr lang="sv-SE" smtClean="0"/>
              <a:t>2024-11-14</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rgbClr val="262422"/>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rgbClr val="262422"/>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21143660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Rubrikbild, halv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rgbClr val="262422"/>
                </a:solidFill>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a:solidFill>
                  <a:srgbClr val="262422"/>
                </a:solidFill>
                <a:latin typeface="AvenirNext LT Pro Regular" panose="020B07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rgbClr val="262422"/>
                </a:solidFill>
              </a:defRPr>
            </a:lvl1pPr>
          </a:lstStyle>
          <a:p>
            <a:fld id="{3C9CDAC1-0A76-4CCB-B13B-CDEA79253170}" type="datetime1">
              <a:rPr lang="sv-SE" smtClean="0"/>
              <a:t>2024-11-14</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rgbClr val="262422"/>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rgbClr val="262422"/>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rgbClr val="262422"/>
                </a:solidFill>
              </a:defRPr>
            </a:lvl1pPr>
          </a:lstStyle>
          <a:p>
            <a:r>
              <a:rPr lang="sv-SE"/>
              <a:t>Klicka på ikonen för att lägga till en bild</a:t>
            </a:r>
            <a:endParaRPr lang="sv-SE" dirty="0"/>
          </a:p>
        </p:txBody>
      </p:sp>
    </p:spTree>
    <p:extLst>
      <p:ext uri="{BB962C8B-B14F-4D97-AF65-F5344CB8AC3E}">
        <p14:creationId xmlns:p14="http://schemas.microsoft.com/office/powerpoint/2010/main" val="16715372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Rubrikbild, helbild, vit text">
    <p:bg>
      <p:bgPr>
        <a:solidFill>
          <a:srgbClr val="F7F2EB"/>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CD2122F-CB4F-991C-F85D-DF70FE94A120}"/>
              </a:ext>
            </a:extLst>
          </p:cNvPr>
          <p:cNvSpPr>
            <a:spLocks noGrp="1"/>
          </p:cNvSpPr>
          <p:nvPr>
            <p:ph type="pic" sz="quarter" idx="13"/>
          </p:nvPr>
        </p:nvSpPr>
        <p:spPr>
          <a:xfrm>
            <a:off x="0" y="0"/>
            <a:ext cx="12192000" cy="6858000"/>
          </a:xfrm>
        </p:spPr>
        <p:txBody>
          <a:bodyPr/>
          <a:lstStyle>
            <a:lvl1pPr marL="0" indent="0" algn="ctr">
              <a:buNone/>
              <a:defRPr sz="1100">
                <a:solidFill>
                  <a:schemeClr val="bg1"/>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10"/>
            <a:ext cx="10502154" cy="1298333"/>
          </a:xfrm>
        </p:spPr>
        <p:txBody>
          <a:bodyPr anchor="b">
            <a:noAutofit/>
          </a:bodyPr>
          <a:lstStyle>
            <a:lvl1pPr algn="l">
              <a:lnSpc>
                <a:spcPct val="90000"/>
              </a:lnSpc>
              <a:defRPr sz="7200">
                <a:solidFill>
                  <a:schemeClr val="bg1"/>
                </a:solidFill>
              </a:defRPr>
            </a:lvl1pPr>
          </a:lstStyle>
          <a:p>
            <a:r>
              <a:rPr lang="sv-SE" dirty="0"/>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bg1"/>
                </a:solidFill>
              </a:defRPr>
            </a:lvl1pPr>
          </a:lstStyle>
          <a:p>
            <a:fld id="{3C9CDAC1-0A76-4CCB-B13B-CDEA79253170}" type="datetime1">
              <a:rPr lang="sv-SE" smtClean="0"/>
              <a:pPr/>
              <a:t>2024-11-14</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bg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bg1"/>
                </a:solidFill>
              </a:defRPr>
            </a:lvl1pPr>
          </a:lstStyle>
          <a:p>
            <a:fld id="{0EA8761A-F05C-4F01-AE76-2EF79F772060}" type="slidenum">
              <a:rPr lang="sv-SE" smtClean="0"/>
              <a:pPr/>
              <a:t>‹#›</a:t>
            </a:fld>
            <a:endParaRPr lang="sv-SE"/>
          </a:p>
        </p:txBody>
      </p:sp>
      <p:sp>
        <p:nvSpPr>
          <p:cNvPr id="8" name="Platshållare för text 10" descr="Logotyp för Sveriges kommuner och regioner.">
            <a:extLst>
              <a:ext uri="{FF2B5EF4-FFF2-40B4-BE49-F238E27FC236}">
                <a16:creationId xmlns:a16="http://schemas.microsoft.com/office/drawing/2014/main" id="{17796FAB-5CC3-0E60-5B43-A3F801C342E1}"/>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bg1"/>
                </a:solidFill>
              </a:defRPr>
            </a:lvl1pPr>
          </a:lstStyle>
          <a:p>
            <a:pPr lvl="0"/>
            <a:r>
              <a:rPr lang="sv-SE" dirty="0"/>
              <a:t> </a:t>
            </a:r>
          </a:p>
        </p:txBody>
      </p:sp>
    </p:spTree>
    <p:extLst>
      <p:ext uri="{BB962C8B-B14F-4D97-AF65-F5344CB8AC3E}">
        <p14:creationId xmlns:p14="http://schemas.microsoft.com/office/powerpoint/2010/main" val="416382844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Rubrikbild, helbild, svart text">
    <p:bg>
      <p:bgPr>
        <a:solidFill>
          <a:srgbClr val="F7F2EB"/>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0B6BFD76-59F2-2DED-DABF-5311B3B958A0}"/>
              </a:ext>
            </a:extLst>
          </p:cNvPr>
          <p:cNvSpPr>
            <a:spLocks noGrp="1"/>
          </p:cNvSpPr>
          <p:nvPr>
            <p:ph type="pic" sz="quarter" idx="13"/>
          </p:nvPr>
        </p:nvSpPr>
        <p:spPr>
          <a:xfrm>
            <a:off x="0" y="0"/>
            <a:ext cx="12192000" cy="6858000"/>
          </a:xfrm>
        </p:spPr>
        <p:txBody>
          <a:bodyPr/>
          <a:lstStyle>
            <a:lvl1pPr marL="0" indent="0" algn="ctr">
              <a:buNone/>
              <a:defRPr sz="1100">
                <a:solidFill>
                  <a:srgbClr val="262422"/>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09"/>
            <a:ext cx="10502154" cy="1298333"/>
          </a:xfrm>
        </p:spPr>
        <p:txBody>
          <a:bodyPr anchor="b">
            <a:noAutofit/>
          </a:bodyPr>
          <a:lstStyle>
            <a:lvl1pPr algn="l">
              <a:lnSpc>
                <a:spcPct val="90000"/>
              </a:lnSpc>
              <a:defRPr sz="7200">
                <a:solidFill>
                  <a:srgbClr val="262422"/>
                </a:solidFill>
              </a:defRPr>
            </a:lvl1pPr>
          </a:lstStyle>
          <a:p>
            <a:r>
              <a:rPr lang="sv-SE" dirty="0"/>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rgbClr val="262422"/>
                </a:solidFill>
              </a:defRPr>
            </a:lvl1pPr>
          </a:lstStyle>
          <a:p>
            <a:fld id="{3C9CDAC1-0A76-4CCB-B13B-CDEA79253170}" type="datetime1">
              <a:rPr lang="sv-SE" smtClean="0"/>
              <a:t>2024-11-14</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rgbClr val="262422"/>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rgbClr val="262422"/>
                </a:solidFill>
              </a:defRPr>
            </a:lvl1pPr>
          </a:lstStyle>
          <a:p>
            <a:fld id="{0EA8761A-F05C-4F01-AE76-2EF79F772060}" type="slidenum">
              <a:rPr lang="sv-SE" smtClean="0"/>
              <a:pPr/>
              <a:t>‹#›</a:t>
            </a:fld>
            <a:endParaRPr lang="sv-SE"/>
          </a:p>
        </p:txBody>
      </p:sp>
      <p:sp>
        <p:nvSpPr>
          <p:cNvPr id="8" name="Platshållare för text 7" descr="Logotyp för Sveriges Kommuner och regioner.">
            <a:extLst>
              <a:ext uri="{FF2B5EF4-FFF2-40B4-BE49-F238E27FC236}">
                <a16:creationId xmlns:a16="http://schemas.microsoft.com/office/drawing/2014/main" id="{D785EB06-58C0-D0BF-FDAB-A51277B16979}"/>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398399722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Avsnittsrubrik">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250824"/>
            <a:ext cx="10502154" cy="1368000"/>
          </a:xfrm>
        </p:spPr>
        <p:txBody>
          <a:bodyPr anchor="b">
            <a:noAutofit/>
          </a:bodyPr>
          <a:lstStyle>
            <a:lvl1pPr>
              <a:defRPr sz="5600">
                <a:solidFill>
                  <a:srgbClr val="262422"/>
                </a:solidFill>
              </a:defRPr>
            </a:lvl1pPr>
          </a:lstStyle>
          <a:p>
            <a:r>
              <a:rPr lang="sv-SE" dirty="0"/>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50" y="3658431"/>
            <a:ext cx="10508504" cy="924768"/>
          </a:xfrm>
        </p:spPr>
        <p:txBody>
          <a:bodyPr>
            <a:noAutofit/>
          </a:bodyPr>
          <a:lstStyle>
            <a:lvl1pPr marL="0" indent="0">
              <a:buNone/>
              <a:defRPr sz="2400">
                <a:solidFill>
                  <a:srgbClr val="262422"/>
                </a:solidFill>
                <a:latin typeface="AvenirNext LT Pro Regular" panose="020B07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rgbClr val="262422"/>
                </a:solidFill>
              </a:defRPr>
            </a:lvl1pPr>
          </a:lstStyle>
          <a:p>
            <a:fld id="{6E9020EF-984C-486A-898E-1ED7325E1C64}" type="datetime1">
              <a:rPr lang="sv-SE" smtClean="0"/>
              <a:t>2024-11-14</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rgbClr val="262422"/>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rgbClr val="262422"/>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63330712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Avsnittsrubrik 2">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1981999"/>
            <a:ext cx="5701553" cy="2145418"/>
          </a:xfrm>
        </p:spPr>
        <p:txBody>
          <a:bodyPr anchor="b">
            <a:noAutofit/>
          </a:bodyPr>
          <a:lstStyle>
            <a:lvl1pPr>
              <a:defRPr sz="5600">
                <a:solidFill>
                  <a:srgbClr val="262422"/>
                </a:solidFill>
              </a:defRPr>
            </a:lvl1pPr>
          </a:lstStyle>
          <a:p>
            <a:r>
              <a:rPr lang="sv-SE" dirty="0"/>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5707904" cy="924768"/>
          </a:xfrm>
        </p:spPr>
        <p:txBody>
          <a:bodyPr>
            <a:noAutofit/>
          </a:bodyPr>
          <a:lstStyle>
            <a:lvl1pPr marL="0" indent="0">
              <a:buNone/>
              <a:defRPr sz="2400">
                <a:solidFill>
                  <a:srgbClr val="262422"/>
                </a:solidFill>
                <a:latin typeface="AvenirNext LT Pro Regular" panose="020B07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rgbClr val="262422"/>
                </a:solidFill>
              </a:defRPr>
            </a:lvl1pPr>
          </a:lstStyle>
          <a:p>
            <a:fld id="{58E89344-CD34-4286-AAC5-3EF9AF06EAFC}" type="datetime1">
              <a:rPr lang="sv-SE" smtClean="0"/>
              <a:t>2024-11-14</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rgbClr val="262422"/>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rgbClr val="262422"/>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916866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D33007-0A8A-4D38-B54E-FF501E60BADC}"/>
              </a:ext>
            </a:extLst>
          </p:cNvPr>
          <p:cNvSpPr>
            <a:spLocks noGrp="1"/>
          </p:cNvSpPr>
          <p:nvPr>
            <p:ph type="title"/>
          </p:nvPr>
        </p:nvSpPr>
        <p:spPr>
          <a:xfrm>
            <a:off x="839788" y="365125"/>
            <a:ext cx="9321162"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4BC231C-AA62-479B-A103-8A875E3372EA}"/>
              </a:ext>
            </a:extLst>
          </p:cNvPr>
          <p:cNvSpPr>
            <a:spLocks noGrp="1"/>
          </p:cNvSpPr>
          <p:nvPr>
            <p:ph type="body" idx="1"/>
          </p:nvPr>
        </p:nvSpPr>
        <p:spPr>
          <a:xfrm>
            <a:off x="839788" y="1681163"/>
            <a:ext cx="5157787" cy="823912"/>
          </a:xfrm>
        </p:spPr>
        <p:txBody>
          <a:bodyPr anchor="b"/>
          <a:lstStyle>
            <a:lvl1pPr marL="0" indent="0">
              <a:buNone/>
              <a:defRPr sz="2400" b="1">
                <a:latin typeface="Source Sans Pro" panose="020B07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DA4F3029-DFE7-4616-AE5F-B0B603BA5095}"/>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CD26211B-86E3-4DE6-9EA3-8177D7A17094}"/>
              </a:ext>
            </a:extLst>
          </p:cNvPr>
          <p:cNvSpPr>
            <a:spLocks noGrp="1"/>
          </p:cNvSpPr>
          <p:nvPr>
            <p:ph type="body" sz="quarter" idx="3"/>
          </p:nvPr>
        </p:nvSpPr>
        <p:spPr>
          <a:xfrm>
            <a:off x="6172200" y="1681163"/>
            <a:ext cx="5183188" cy="823912"/>
          </a:xfrm>
        </p:spPr>
        <p:txBody>
          <a:bodyPr anchor="b"/>
          <a:lstStyle>
            <a:lvl1pPr marL="0" indent="0">
              <a:buNone/>
              <a:defRPr sz="2400" b="1">
                <a:latin typeface="Source Sans Pro" panose="020B07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2C8D8BFF-0433-4C51-8954-27B5EB46ABE2}"/>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5780750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Rubrik, halvbild med ram">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rgbClr val="262422"/>
                </a:solidFill>
              </a:defRPr>
            </a:lvl1pPr>
          </a:lstStyle>
          <a:p>
            <a:r>
              <a:rPr lang="sv-SE" dirty="0"/>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rgbClr val="26242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rgbClr val="262422"/>
                </a:solidFill>
              </a:defRPr>
            </a:lvl1pPr>
          </a:lstStyle>
          <a:p>
            <a:fld id="{08652C4B-B8AE-4DA5-BC52-342EBCBE08BA}" type="datetime1">
              <a:rPr lang="sv-SE" smtClean="0"/>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rgbClr val="262422"/>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rgbClr val="262422"/>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0451216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Rubrik, utfallande halv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rgbClr val="262422"/>
                </a:solidFill>
              </a:defRPr>
            </a:lvl1pPr>
          </a:lstStyle>
          <a:p>
            <a:r>
              <a:rPr lang="sv-SE" dirty="0"/>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rgbClr val="26242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rgbClr val="262422"/>
                </a:solidFill>
              </a:defRPr>
            </a:lvl1pPr>
          </a:lstStyle>
          <a:p>
            <a:fld id="{5D05FCD3-3492-4FFB-A5C1-DA3BA36D4976}" type="datetime1">
              <a:rPr lang="sv-SE" smtClean="0"/>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rgbClr val="262422"/>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rgbClr val="262422"/>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4326641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326778"/>
            <a:ext cx="7313612" cy="1237130"/>
          </a:xfrm>
        </p:spPr>
        <p:txBody>
          <a:bodyPr anchor="b">
            <a:noAutofit/>
          </a:bodyPr>
          <a:lstStyle>
            <a:lvl1pPr>
              <a:defRPr sz="4000">
                <a:solidFill>
                  <a:srgbClr val="262422"/>
                </a:solidFill>
              </a:defRPr>
            </a:lvl1pPr>
          </a:lstStyle>
          <a:p>
            <a:r>
              <a:rPr lang="sv-SE" dirty="0"/>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2635624"/>
            <a:ext cx="7313612" cy="3233364"/>
          </a:xfrm>
        </p:spPr>
        <p:txBody>
          <a:bodyPr>
            <a:noAutofit/>
          </a:bodyPr>
          <a:lstStyle>
            <a:lvl1pPr>
              <a:spcBef>
                <a:spcPts val="1400"/>
              </a:spcBef>
              <a:buSzPct val="120000"/>
              <a:defRPr sz="2200">
                <a:solidFill>
                  <a:srgbClr val="262422"/>
                </a:solidFill>
              </a:defRPr>
            </a:lvl1pPr>
            <a:lvl2pPr>
              <a:buSzPct val="120000"/>
              <a:defRPr/>
            </a:lvl2pPr>
            <a:lvl3pPr>
              <a:buSzPct val="120000"/>
              <a:defRPr/>
            </a:lvl3pPr>
            <a:lvl4pPr>
              <a:buSzPct val="120000"/>
              <a:defRPr/>
            </a:lvl4pPr>
            <a:lvl5pPr>
              <a:buSzPct val="120000"/>
              <a:defRPr/>
            </a:lvl5pPr>
          </a:lstStyle>
          <a:p>
            <a:pPr lvl="0"/>
            <a:r>
              <a:rPr lang="sv-SE" dirty="0"/>
              <a:t>Text</a:t>
            </a:r>
          </a:p>
          <a:p>
            <a:pPr lvl="0"/>
            <a:r>
              <a:rPr lang="sv-SE" dirty="0"/>
              <a:t>Text</a:t>
            </a:r>
          </a:p>
          <a:p>
            <a:pPr lvl="0"/>
            <a:r>
              <a:rPr lang="sv-SE" dirty="0"/>
              <a:t>Text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rgbClr val="262422"/>
                </a:solidFill>
              </a:defRPr>
            </a:lvl1pPr>
          </a:lstStyle>
          <a:p>
            <a:fld id="{141E8FB7-B1A9-4218-A760-3AA9472286D6}" type="datetime1">
              <a:rPr lang="sv-SE" smtClean="0"/>
              <a:t>2024-11-14</a:t>
            </a:fld>
            <a:endParaRPr lang="sv-SE"/>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rgbClr val="262422"/>
                </a:solidFill>
              </a:defRPr>
            </a:lvl1pPr>
          </a:lstStyle>
          <a:p>
            <a:r>
              <a:rPr lang="sv-SE"/>
              <a:t>Sidfottext</a:t>
            </a:r>
            <a:endParaRPr lang="sv-SE" dirty="0"/>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rgbClr val="262422"/>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2064543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Punktlista och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62464-C2CC-D4CD-8E42-1AE2171EA284}"/>
              </a:ext>
            </a:extLst>
          </p:cNvPr>
          <p:cNvSpPr>
            <a:spLocks noGrp="1"/>
          </p:cNvSpPr>
          <p:nvPr>
            <p:ph type="title" hasCustomPrompt="1"/>
          </p:nvPr>
        </p:nvSpPr>
        <p:spPr>
          <a:xfrm>
            <a:off x="839788" y="1326778"/>
            <a:ext cx="4860396" cy="663386"/>
          </a:xfrm>
        </p:spPr>
        <p:txBody>
          <a:bodyPr anchor="b">
            <a:noAutofit/>
          </a:bodyPr>
          <a:lstStyle>
            <a:lvl1pPr>
              <a:defRPr sz="4000">
                <a:solidFill>
                  <a:srgbClr val="262422"/>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8" y="1990164"/>
            <a:ext cx="4860396" cy="3892270"/>
          </a:xfrm>
        </p:spPr>
        <p:txBody>
          <a:bodyPr vert="horz" lIns="91440" tIns="45720" rIns="91440" bIns="45720" rtlCol="0">
            <a:noAutofit/>
          </a:bodyPr>
          <a:lstStyle>
            <a:lvl1pPr>
              <a:defRPr lang="sv-SE" sz="2200" dirty="0">
                <a:solidFill>
                  <a:srgbClr val="262422"/>
                </a:solidFill>
              </a:defRPr>
            </a:lvl1pPr>
          </a:lstStyle>
          <a:p>
            <a:pPr lvl="0">
              <a:spcBef>
                <a:spcPts val="1400"/>
              </a:spcBef>
            </a:pPr>
            <a:r>
              <a:rPr lang="sv-SE" dirty="0"/>
              <a:t>Text</a:t>
            </a:r>
          </a:p>
          <a:p>
            <a:pPr lvl="0">
              <a:spcBef>
                <a:spcPts val="1400"/>
              </a:spcBef>
            </a:pPr>
            <a:r>
              <a:rPr lang="sv-SE" dirty="0"/>
              <a:t>Text</a:t>
            </a:r>
          </a:p>
          <a:p>
            <a:pPr lvl="0">
              <a:spcBef>
                <a:spcPts val="1400"/>
              </a:spcBef>
            </a:pPr>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rgbClr val="26242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rgbClr val="262422"/>
                </a:solidFill>
              </a:defRPr>
            </a:lvl1pPr>
          </a:lstStyle>
          <a:p>
            <a:fld id="{D3364698-0835-423A-9948-E889C242C3D0}" type="datetime1">
              <a:rPr lang="sv-SE" smtClean="0"/>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rgbClr val="262422"/>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rgbClr val="262422"/>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15055323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36E1C339-1173-498E-B68E-150066B9F832}" type="datetime1">
              <a:rPr lang="sv-SE" smtClean="0"/>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41278473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Endast rubrik">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11299" y="1440885"/>
            <a:ext cx="3227301" cy="1325563"/>
          </a:xfrm>
        </p:spPr>
        <p:txBody>
          <a:bodyPr anchor="t">
            <a:noAutofit/>
          </a:bodyPr>
          <a:lstStyle>
            <a:lvl1pPr>
              <a:defRPr sz="4000">
                <a:solidFill>
                  <a:srgbClr val="262422"/>
                </a:solidFill>
              </a:defRPr>
            </a:lvl1pPr>
          </a:lstStyle>
          <a:p>
            <a:r>
              <a:rPr lang="sv-SE" dirty="0"/>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rgbClr val="262422"/>
                </a:solidFill>
              </a:defRPr>
            </a:lvl1pPr>
          </a:lstStyle>
          <a:p>
            <a:fld id="{21EE4F49-EC76-4C2C-9B73-2EBF0DD89402}" type="datetime1">
              <a:rPr lang="sv-SE" smtClean="0"/>
              <a:t>2024-11-14</a:t>
            </a:fld>
            <a:endParaRPr lang="sv-SE" dirty="0"/>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rgbClr val="262422"/>
                </a:solidFill>
              </a:defRPr>
            </a:lvl1pPr>
          </a:lstStyle>
          <a:p>
            <a:r>
              <a:rPr lang="sv-SE"/>
              <a:t>Sidfottext</a:t>
            </a:r>
            <a:endParaRPr lang="sv-SE" dirty="0"/>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rgbClr val="262422"/>
                </a:solidFill>
              </a:defRPr>
            </a:lvl1pPr>
          </a:lstStyle>
          <a:p>
            <a:fld id="{0EA8761A-F05C-4F01-AE76-2EF79F772060}" type="slidenum">
              <a:rPr lang="sv-SE" smtClean="0"/>
              <a:pPr/>
              <a:t>‹#›</a:t>
            </a:fld>
            <a:endParaRPr lang="sv-SE" dirty="0"/>
          </a:p>
        </p:txBody>
      </p:sp>
    </p:spTree>
    <p:extLst>
      <p:ext uri="{BB962C8B-B14F-4D97-AF65-F5344CB8AC3E}">
        <p14:creationId xmlns:p14="http://schemas.microsoft.com/office/powerpoint/2010/main" val="114550083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Rubrik och text">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326778"/>
            <a:ext cx="7313611" cy="1237130"/>
          </a:xfrm>
        </p:spPr>
        <p:txBody>
          <a:bodyPr anchor="b">
            <a:noAutofit/>
          </a:bodyPr>
          <a:lstStyle>
            <a:lvl1pPr>
              <a:defRPr sz="4000"/>
            </a:lvl1pPr>
          </a:lstStyle>
          <a:p>
            <a:r>
              <a:rPr lang="sv-SE" dirty="0"/>
              <a:t>Rubrik</a:t>
            </a:r>
          </a:p>
        </p:txBody>
      </p:sp>
      <p:sp>
        <p:nvSpPr>
          <p:cNvPr id="10" name="Platshållare för text 9">
            <a:extLst>
              <a:ext uri="{FF2B5EF4-FFF2-40B4-BE49-F238E27FC236}">
                <a16:creationId xmlns:a16="http://schemas.microsoft.com/office/drawing/2014/main" id="{C320020B-D804-E8DE-0990-BAC9AAB456CC}"/>
              </a:ext>
            </a:extLst>
          </p:cNvPr>
          <p:cNvSpPr>
            <a:spLocks noGrp="1"/>
          </p:cNvSpPr>
          <p:nvPr>
            <p:ph type="body" sz="quarter" idx="13" hasCustomPrompt="1"/>
          </p:nvPr>
        </p:nvSpPr>
        <p:spPr>
          <a:xfrm>
            <a:off x="839787" y="2635624"/>
            <a:ext cx="7313612" cy="3233364"/>
          </a:xfrm>
        </p:spPr>
        <p:txBody>
          <a:bodyPr>
            <a:noAutofit/>
          </a:bodyPr>
          <a:lstStyle>
            <a:lvl1pPr marL="0" indent="0">
              <a:buNone/>
              <a:defRPr sz="2000"/>
            </a:lvl1pPr>
            <a:lvl2pPr>
              <a:defRPr sz="1600"/>
            </a:lvl2pPr>
            <a:lvl3pPr>
              <a:defRPr sz="1600"/>
            </a:lvl3pPr>
            <a:lvl4pPr>
              <a:defRPr sz="1600"/>
            </a:lvl4pPr>
            <a:lvl5pPr>
              <a:defRPr sz="1600"/>
            </a:lvl5pPr>
          </a:lstStyle>
          <a:p>
            <a:pPr lvl="0"/>
            <a:r>
              <a:rPr lang="sv-SE" dirty="0"/>
              <a:t>Text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rgbClr val="262422"/>
                </a:solidFill>
              </a:defRPr>
            </a:lvl1pPr>
          </a:lstStyle>
          <a:p>
            <a:fld id="{531FFDEC-4B1D-4176-9826-E48C443A5F6F}" type="datetime1">
              <a:rPr lang="sv-SE" smtClean="0"/>
              <a:t>2024-11-14</a:t>
            </a:fld>
            <a:endParaRPr lang="sv-SE"/>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endParaRPr lang="sv-SE" dirty="0"/>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368965417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Bild med bildtext">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326778"/>
            <a:ext cx="4860396" cy="1237130"/>
          </a:xfrm>
        </p:spPr>
        <p:txBody>
          <a:bodyPr anchor="b">
            <a:noAutofit/>
          </a:bodyPr>
          <a:lstStyle>
            <a:lvl1pPr>
              <a:defRPr sz="4000">
                <a:solidFill>
                  <a:srgbClr val="262422"/>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8" y="2635624"/>
            <a:ext cx="4860396" cy="3233364"/>
          </a:xfrm>
        </p:spPr>
        <p:txBody>
          <a:bodyPr/>
          <a:lstStyle>
            <a:lvl1pPr marL="0" indent="0">
              <a:buNone/>
              <a:defRPr sz="2000">
                <a:solidFill>
                  <a:srgbClr val="26242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rgbClr val="26242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rgbClr val="262422"/>
                </a:solidFill>
              </a:defRPr>
            </a:lvl1pPr>
          </a:lstStyle>
          <a:p>
            <a:fld id="{BCB86B00-AC76-46B7-A4AF-AA234FF7AF4B}" type="datetime1">
              <a:rPr lang="sv-SE" smtClean="0"/>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rgbClr val="262422"/>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rgbClr val="262422"/>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72978869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8200" y="1280158"/>
            <a:ext cx="9269507" cy="720000"/>
          </a:xfrm>
        </p:spPr>
        <p:txBody>
          <a:bodyPr anchor="b">
            <a:noAutofit/>
          </a:bodyPr>
          <a:lstStyle>
            <a:lvl1pPr>
              <a:defRPr sz="4000">
                <a:solidFill>
                  <a:srgbClr val="262422"/>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8200" y="2097741"/>
            <a:ext cx="4482354" cy="3771247"/>
          </a:xfrm>
        </p:spPr>
        <p:txBody>
          <a:bodyPr vert="horz" lIns="91440" tIns="45720" rIns="91440" bIns="45720" rtlCol="0">
            <a:noAutofit/>
          </a:bodyPr>
          <a:lstStyle>
            <a:lvl1pPr>
              <a:defRPr lang="sv-SE" sz="2200" dirty="0"/>
            </a:lvl1pPr>
          </a:lstStyle>
          <a:p>
            <a:pPr lvl="0">
              <a:spcBef>
                <a:spcPts val="1400"/>
              </a:spcBef>
            </a:pPr>
            <a:r>
              <a:rPr lang="sv-SE" dirty="0"/>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5353" y="2097740"/>
            <a:ext cx="4482354" cy="3771248"/>
          </a:xfrm>
        </p:spPr>
        <p:txBody>
          <a:bodyPr vert="horz" lIns="91440" tIns="45720" rIns="91440" bIns="45720" rtlCol="0">
            <a:noAutofit/>
          </a:bodyPr>
          <a:lstStyle>
            <a:lvl1pPr>
              <a:defRPr lang="sv-SE" sz="2200" dirty="0"/>
            </a:lvl1pPr>
          </a:lstStyle>
          <a:p>
            <a:pPr lvl="0">
              <a:spcBef>
                <a:spcPts val="1400"/>
              </a:spcBef>
            </a:pPr>
            <a:r>
              <a:rPr lang="sv-SE" dirty="0"/>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rgbClr val="262422"/>
                </a:solidFill>
              </a:defRPr>
            </a:lvl1pPr>
          </a:lstStyle>
          <a:p>
            <a:fld id="{FA75368C-E857-4853-8A57-271882899160}" type="datetime1">
              <a:rPr lang="sv-SE" smtClean="0"/>
              <a:t>2024-11-14</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rgbClr val="262422"/>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rgbClr val="262422"/>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95200905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8200" y="1280158"/>
            <a:ext cx="10517188" cy="720000"/>
          </a:xfrm>
        </p:spPr>
        <p:txBody>
          <a:bodyPr anchor="b">
            <a:noAutofit/>
          </a:bodyPr>
          <a:lstStyle>
            <a:lvl1pPr>
              <a:defRPr sz="4000"/>
            </a:lvl1pPr>
          </a:lstStyle>
          <a:p>
            <a:r>
              <a:rPr lang="sv-SE" dirty="0"/>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8" y="2070847"/>
            <a:ext cx="5157787" cy="434228"/>
          </a:xfrm>
        </p:spPr>
        <p:txBody>
          <a:bodyPr anchor="ctr">
            <a:noAutofit/>
          </a:bodyPr>
          <a:lstStyle>
            <a:lvl1pPr marL="0" indent="0">
              <a:buNone/>
              <a:defRPr sz="2400" b="1">
                <a:latin typeface="AvenirNext LT Pro Regular" panose="020B07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200" y="2568995"/>
            <a:ext cx="5157787" cy="3213333"/>
          </a:xfrm>
        </p:spPr>
        <p:txBody>
          <a:bodyPr vert="horz" lIns="91440" tIns="45720" rIns="91440" bIns="45720" rtlCol="0">
            <a:noAutofit/>
          </a:bodyPr>
          <a:lstStyle>
            <a:lvl1pPr>
              <a:defRPr lang="sv-SE" sz="2200" dirty="0"/>
            </a:lvl1pPr>
          </a:lstStyle>
          <a:p>
            <a:pPr lvl="0">
              <a:spcBef>
                <a:spcPts val="1400"/>
              </a:spcBef>
            </a:pPr>
            <a:r>
              <a:rPr lang="sv-SE" dirty="0"/>
              <a:t>Text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200" y="2070845"/>
            <a:ext cx="5183188" cy="434229"/>
          </a:xfrm>
        </p:spPr>
        <p:txBody>
          <a:bodyPr anchor="ctr">
            <a:noAutofit/>
          </a:bodyPr>
          <a:lstStyle>
            <a:lvl1pPr marL="0" indent="0">
              <a:buNone/>
              <a:defRPr sz="2400" b="1">
                <a:latin typeface="AvenirNext LT Pro Regular" panose="020B07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200" y="2568993"/>
            <a:ext cx="5183188" cy="3213333"/>
          </a:xfrm>
        </p:spPr>
        <p:txBody>
          <a:bodyPr>
            <a:noAutofit/>
          </a:bodyPr>
          <a:lstStyle>
            <a:lvl1pPr>
              <a:spcBef>
                <a:spcPts val="1400"/>
              </a:spcBef>
              <a:defRPr sz="2200"/>
            </a:lvl1pPr>
            <a:lvl2pPr>
              <a:defRPr sz="1600"/>
            </a:lvl2pPr>
            <a:lvl3pPr>
              <a:defRPr sz="1600"/>
            </a:lvl3pPr>
            <a:lvl4pPr>
              <a:defRPr sz="1600"/>
            </a:lvl4pPr>
            <a:lvl5pPr>
              <a:defRPr sz="1600"/>
            </a:lvl5pPr>
          </a:lstStyle>
          <a:p>
            <a:pPr lvl="0"/>
            <a:r>
              <a:rPr lang="sv-SE" dirty="0"/>
              <a:t>Text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adec="http://schemas.microsoft.com/office/drawing/2017/decorative" xmlns="" val="1"/>
              </a:ext>
            </a:extLst>
          </p:cNvPr>
          <p:cNvSpPr>
            <a:spLocks noGrp="1"/>
          </p:cNvSpPr>
          <p:nvPr>
            <p:ph type="dt" sz="half" idx="10"/>
          </p:nvPr>
        </p:nvSpPr>
        <p:spPr/>
        <p:txBody>
          <a:bodyPr>
            <a:noAutofit/>
          </a:bodyPr>
          <a:lstStyle/>
          <a:p>
            <a:fld id="{7F208342-5794-471C-9928-C29A6B39020D}" type="datetime1">
              <a:rPr lang="sv-SE" smtClean="0"/>
              <a:t>2024-11-14</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adec="http://schemas.microsoft.com/office/drawing/2017/decorative" xmlns=""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adec="http://schemas.microsoft.com/office/drawing/2017/decorative" xmlns=""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3423816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E5EE17-2A13-4BD1-8FB0-48FE7242409B}"/>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16740076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Utfallande bild">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endParaRPr lang="sv-SE" dirty="0"/>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23E830D1-9B43-4A41-B3A1-206CB98018A1}" type="datetime1">
              <a:rPr lang="sv-SE" smtClean="0"/>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70537438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Utfallande bild, vit logotyp">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endParaRPr lang="sv-SE" dirty="0"/>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0B366280-E0FB-4999-93E9-BE8398A1CCBF}" type="datetime1">
              <a:rPr lang="sv-SE" smtClean="0"/>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54175606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Rubrik, innehåll och bild med ram 1">
    <p:bg>
      <p:bgPr>
        <a:solidFill>
          <a:srgbClr val="F7F2EB"/>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rgbClr val="F0D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BCB86B00-AC76-46B7-A4AF-AA234FF7AF4B}"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9950643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Rubrik">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tx1"/>
                </a:solidFill>
              </a:defRPr>
            </a:lvl1pPr>
          </a:lstStyle>
          <a:p>
            <a:r>
              <a:rPr lang="sv-SE"/>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21EE4F49-EC76-4C2C-9B73-2EBF0DD89402}" type="datetime1">
              <a:rPr lang="sv-SE" smtClean="0"/>
              <a:pPr/>
              <a:t>2024-11-14</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93274646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Rubrik, innehåll och bild med ram 2">
    <p:bg>
      <p:bgPr>
        <a:solidFill>
          <a:srgbClr val="DFEFEB"/>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5"/>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accent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5"/>
                </a:solidFill>
              </a:defRPr>
            </a:lvl1pPr>
          </a:lstStyle>
          <a:p>
            <a:fld id="{BCB86B00-AC76-46B7-A4AF-AA234FF7AF4B}"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6637716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Tom med logga">
    <p:bg>
      <p:bgPr>
        <a:solidFill>
          <a:srgbClr val="FFEBE8"/>
        </a:solidFill>
        <a:effectLst/>
      </p:bgPr>
    </p:bg>
    <p:spTree>
      <p:nvGrpSpPr>
        <p:cNvPr id="1" name=""/>
        <p:cNvGrpSpPr/>
        <p:nvPr/>
      </p:nvGrpSpPr>
      <p:grpSpPr>
        <a:xfrm>
          <a:off x="0" y="0"/>
          <a:ext cx="0" cy="0"/>
          <a:chOff x="0" y="0"/>
          <a:chExt cx="0" cy="0"/>
        </a:xfrm>
      </p:grpSpPr>
      <p:sp>
        <p:nvSpPr>
          <p:cNvPr id="8" name="Platshållare för datum 1">
            <a:extLst>
              <a:ext uri="{FF2B5EF4-FFF2-40B4-BE49-F238E27FC236}">
                <a16:creationId xmlns:a16="http://schemas.microsoft.com/office/drawing/2014/main" id="{BD4E7ACA-DD34-312E-63AD-4C42C5D52EF4}"/>
              </a:ext>
              <a:ext uri="{C183D7F6-B498-43B3-948B-1728B52AA6E4}">
                <adec:decorative xmlns:adec="http://schemas.microsoft.com/office/drawing/2017/decorative" xmlns="" val="1"/>
              </a:ext>
            </a:extLst>
          </p:cNvPr>
          <p:cNvSpPr>
            <a:spLocks noGrp="1"/>
          </p:cNvSpPr>
          <p:nvPr>
            <p:ph type="dt" sz="half" idx="10"/>
          </p:nvPr>
        </p:nvSpPr>
        <p:spPr>
          <a:xfrm>
            <a:off x="160083" y="6364203"/>
            <a:ext cx="1051295" cy="365125"/>
          </a:xfrm>
        </p:spPr>
        <p:txBody>
          <a:bodyPr/>
          <a:lstStyle/>
          <a:p>
            <a:fld id="{36E1C339-1173-498E-B68E-150066B9F832}" type="datetime1">
              <a:rPr lang="sv-SE" smtClean="0"/>
              <a:t>2024-11-14</a:t>
            </a:fld>
            <a:endParaRPr lang="sv-SE"/>
          </a:p>
        </p:txBody>
      </p:sp>
      <p:sp>
        <p:nvSpPr>
          <p:cNvPr id="9" name="Platshållare för sidfot 2">
            <a:extLst>
              <a:ext uri="{FF2B5EF4-FFF2-40B4-BE49-F238E27FC236}">
                <a16:creationId xmlns:a16="http://schemas.microsoft.com/office/drawing/2014/main" id="{F49843CB-C0F3-CD2D-542C-3FE32B869631}"/>
              </a:ext>
              <a:ext uri="{C183D7F6-B498-43B3-948B-1728B52AA6E4}">
                <adec:decorative xmlns:adec="http://schemas.microsoft.com/office/drawing/2017/decorative" xmlns="" val="1"/>
              </a:ext>
            </a:extLst>
          </p:cNvPr>
          <p:cNvSpPr>
            <a:spLocks noGrp="1"/>
          </p:cNvSpPr>
          <p:nvPr>
            <p:ph type="ftr" sz="quarter" idx="11"/>
          </p:nvPr>
        </p:nvSpPr>
        <p:spPr>
          <a:xfrm>
            <a:off x="1538008" y="6365427"/>
            <a:ext cx="3360626" cy="365125"/>
          </a:xfrm>
        </p:spPr>
        <p:txBody>
          <a:bodyPr/>
          <a:lstStyle/>
          <a:p>
            <a:r>
              <a:rPr lang="sv-SE"/>
              <a:t>Sidfottext</a:t>
            </a:r>
          </a:p>
        </p:txBody>
      </p:sp>
      <p:sp>
        <p:nvSpPr>
          <p:cNvPr id="10" name="Platshållare för bildnummer 3">
            <a:extLst>
              <a:ext uri="{FF2B5EF4-FFF2-40B4-BE49-F238E27FC236}">
                <a16:creationId xmlns:a16="http://schemas.microsoft.com/office/drawing/2014/main" id="{97C9C3DA-4304-47F2-4E8F-C0B80AF735BF}"/>
              </a:ext>
              <a:ext uri="{C183D7F6-B498-43B3-948B-1728B52AA6E4}">
                <adec:decorative xmlns:adec="http://schemas.microsoft.com/office/drawing/2017/decorative" xmlns="" val="1"/>
              </a:ext>
            </a:extLst>
          </p:cNvPr>
          <p:cNvSpPr>
            <a:spLocks noGrp="1"/>
          </p:cNvSpPr>
          <p:nvPr>
            <p:ph type="sldNum" sz="quarter" idx="12"/>
          </p:nvPr>
        </p:nvSpPr>
        <p:spPr>
          <a:xfrm>
            <a:off x="11530910" y="6364203"/>
            <a:ext cx="501007" cy="365125"/>
          </a:xfrm>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451748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8509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2C4798-F7C5-4503-A79B-635A40C71A1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C203A5C-99D1-413A-8A87-850F2D54CF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AA7C19A4-3B09-4E54-8177-079A102E5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560713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410547" y="1709738"/>
            <a:ext cx="11358206" cy="2852737"/>
          </a:xfrm>
        </p:spPr>
        <p:txBody>
          <a:bodyPr anchor="b">
            <a:normAutofit/>
          </a:bodyPr>
          <a:lstStyle>
            <a:lvl1pPr>
              <a:defRPr sz="4400" b="1">
                <a:solidFill>
                  <a:schemeClr val="tx2"/>
                </a:solidFill>
              </a:defRPr>
            </a:lvl1pPr>
          </a:lstStyle>
          <a:p>
            <a:r>
              <a:rPr lang="sv-SE"/>
              <a:t>Klicka här för att ändra format</a:t>
            </a:r>
          </a:p>
        </p:txBody>
      </p:sp>
      <p:sp>
        <p:nvSpPr>
          <p:cNvPr id="3" name="Platshållare för text 2"/>
          <p:cNvSpPr>
            <a:spLocks noGrp="1"/>
          </p:cNvSpPr>
          <p:nvPr>
            <p:ph type="body" idx="1"/>
          </p:nvPr>
        </p:nvSpPr>
        <p:spPr>
          <a:xfrm>
            <a:off x="410547" y="4589463"/>
            <a:ext cx="11358206"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8" name="Platshållare för datum 7">
            <a:extLst>
              <a:ext uri="{FF2B5EF4-FFF2-40B4-BE49-F238E27FC236}">
                <a16:creationId xmlns:a16="http://schemas.microsoft.com/office/drawing/2014/main" id="{BE6CDBAA-E30D-94B2-B737-9DD6AB549DC0}"/>
              </a:ext>
            </a:extLst>
          </p:cNvPr>
          <p:cNvSpPr>
            <a:spLocks noGrp="1"/>
          </p:cNvSpPr>
          <p:nvPr>
            <p:ph type="dt" sz="half" idx="10"/>
          </p:nvPr>
        </p:nvSpPr>
        <p:spPr/>
        <p:txBody>
          <a:bodyPr/>
          <a:lstStyle/>
          <a:p>
            <a:fld id="{B8A55B58-765D-4E56-A561-1FFBE190F123}" type="datetime1">
              <a:rPr lang="sv-SE" smtClean="0"/>
              <a:t>2024-11-14</a:t>
            </a:fld>
            <a:endParaRPr lang="sv-SE"/>
          </a:p>
        </p:txBody>
      </p:sp>
      <p:sp>
        <p:nvSpPr>
          <p:cNvPr id="9" name="Platshållare för sidfot 8">
            <a:extLst>
              <a:ext uri="{FF2B5EF4-FFF2-40B4-BE49-F238E27FC236}">
                <a16:creationId xmlns:a16="http://schemas.microsoft.com/office/drawing/2014/main" id="{56FFFA48-3C29-D025-07E7-D2E33D4321FE}"/>
              </a:ext>
            </a:extLst>
          </p:cNvPr>
          <p:cNvSpPr>
            <a:spLocks noGrp="1"/>
          </p:cNvSpPr>
          <p:nvPr>
            <p:ph type="ftr" sz="quarter" idx="11"/>
          </p:nvPr>
        </p:nvSpPr>
        <p:spPr/>
        <p:txBody>
          <a:bodyPr/>
          <a:lstStyle/>
          <a:p>
            <a:r>
              <a:rPr lang="sv-SE"/>
              <a:t>Sidfot</a:t>
            </a:r>
          </a:p>
        </p:txBody>
      </p:sp>
      <p:sp>
        <p:nvSpPr>
          <p:cNvPr id="15" name="Platshållare för bildnummer 14">
            <a:extLst>
              <a:ext uri="{FF2B5EF4-FFF2-40B4-BE49-F238E27FC236}">
                <a16:creationId xmlns:a16="http://schemas.microsoft.com/office/drawing/2014/main" id="{090EB81C-0FAD-6E7A-7970-F630A8E375D1}"/>
              </a:ext>
            </a:extLst>
          </p:cNvPr>
          <p:cNvSpPr>
            <a:spLocks noGrp="1"/>
          </p:cNvSpPr>
          <p:nvPr>
            <p:ph type="sldNum" sz="quarter" idx="12"/>
          </p:nvPr>
        </p:nvSpPr>
        <p:spPr/>
        <p:txBody>
          <a:bodyPr/>
          <a:lstStyle/>
          <a:p>
            <a:fld id="{130DDE8C-17E0-4539-9C15-C1E9D231907F}" type="slidenum">
              <a:rPr lang="sv-SE" smtClean="0"/>
              <a:pPr/>
              <a:t>‹#›</a:t>
            </a:fld>
            <a:endParaRPr lang="sv-SE"/>
          </a:p>
        </p:txBody>
      </p:sp>
    </p:spTree>
    <p:extLst>
      <p:ext uri="{BB962C8B-B14F-4D97-AF65-F5344CB8AC3E}">
        <p14:creationId xmlns:p14="http://schemas.microsoft.com/office/powerpoint/2010/main" val="2785830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9721A4-3B8F-478B-8B7C-38F20CDDD64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D9731CA-C40F-4F8D-935E-135DCC8AB1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733BAB56-0363-44FD-B5D7-4450AAD22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10012593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9079D0-F8FC-4779-AFD6-D7DDEFD20FE7}"/>
              </a:ext>
            </a:extLst>
          </p:cNvPr>
          <p:cNvSpPr>
            <a:spLocks noGrp="1"/>
          </p:cNvSpPr>
          <p:nvPr>
            <p:ph type="title"/>
          </p:nvPr>
        </p:nvSpPr>
        <p:spPr/>
        <p:txBody>
          <a:bodyPr/>
          <a:lstStyle/>
          <a:p>
            <a:r>
              <a:rPr lang="sv-SE"/>
              <a:t>Klicka här för att ändra mall för rubrikformat</a:t>
            </a:r>
          </a:p>
        </p:txBody>
      </p:sp>
      <p:sp>
        <p:nvSpPr>
          <p:cNvPr id="8" name="Platshållare för text 2">
            <a:extLst>
              <a:ext uri="{FF2B5EF4-FFF2-40B4-BE49-F238E27FC236}">
                <a16:creationId xmlns:a16="http://schemas.microsoft.com/office/drawing/2014/main" id="{54DB250C-28E5-4E4F-B768-564B0C00C486}"/>
              </a:ext>
            </a:extLst>
          </p:cNvPr>
          <p:cNvSpPr>
            <a:spLocks noGrp="1"/>
          </p:cNvSpPr>
          <p:nvPr>
            <p:ph idx="1" hasCustomPrompt="1"/>
          </p:nvPr>
        </p:nvSpPr>
        <p:spPr>
          <a:xfrm>
            <a:off x="838200" y="2647661"/>
            <a:ext cx="6717145" cy="2783320"/>
          </a:xfrm>
          <a:prstGeom prst="rect">
            <a:avLst/>
          </a:prstGeom>
        </p:spPr>
        <p:txBody>
          <a:bodyPr vert="horz" lIns="91440" tIns="45720" rIns="91440" bIns="45720" rtlCol="0">
            <a:norm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sv-SE"/>
              <a:t>Klicka här för att ändra format på bakgrundstexten</a:t>
            </a:r>
          </a:p>
        </p:txBody>
      </p:sp>
    </p:spTree>
    <p:extLst>
      <p:ext uri="{BB962C8B-B14F-4D97-AF65-F5344CB8AC3E}">
        <p14:creationId xmlns:p14="http://schemas.microsoft.com/office/powerpoint/2010/main" val="4084308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Anpassad layout">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B147C300-982C-455B-91CF-3B23508FB1F6}"/>
              </a:ext>
            </a:extLst>
          </p:cNvPr>
          <p:cNvSpPr>
            <a:spLocks noGrp="1"/>
          </p:cNvSpPr>
          <p:nvPr>
            <p:ph type="title"/>
          </p:nvPr>
        </p:nvSpPr>
        <p:spPr>
          <a:xfrm>
            <a:off x="838200" y="681037"/>
            <a:ext cx="9553486" cy="1325563"/>
          </a:xfrm>
        </p:spPr>
        <p:txBody>
          <a:bodyPr/>
          <a:lstStyle/>
          <a:p>
            <a:r>
              <a:rPr lang="sv-SE"/>
              <a:t>Klicka här för att ändra mall för rubrikformat</a:t>
            </a:r>
          </a:p>
        </p:txBody>
      </p:sp>
      <p:sp>
        <p:nvSpPr>
          <p:cNvPr id="5" name="Platshållare för innehåll 3">
            <a:extLst>
              <a:ext uri="{FF2B5EF4-FFF2-40B4-BE49-F238E27FC236}">
                <a16:creationId xmlns:a16="http://schemas.microsoft.com/office/drawing/2014/main" id="{01D96F78-F73B-4CC8-9697-0CA34B89FFA8}"/>
              </a:ext>
            </a:extLst>
          </p:cNvPr>
          <p:cNvSpPr>
            <a:spLocks noGrp="1"/>
          </p:cNvSpPr>
          <p:nvPr>
            <p:ph sz="quarter" idx="10"/>
          </p:nvPr>
        </p:nvSpPr>
        <p:spPr>
          <a:xfrm>
            <a:off x="838200" y="2170766"/>
            <a:ext cx="6724650" cy="29908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438773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602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Rubrikbild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accent3"/>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2024-11-14</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8334865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bild 2 ">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accent3"/>
                </a:solidFill>
                <a:latin typeface="AvenirNext LT Pro Bold" panose="020B0504020202020204" pitchFamily="34" charset="0"/>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accent3"/>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2024-11-14</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accent3"/>
                </a:solidFill>
              </a:defRPr>
            </a:lvl1pPr>
          </a:lstStyle>
          <a:p>
            <a:r>
              <a:rPr lang="sv-SE"/>
              <a:t>Klicka på ikonen för att lägga till en bild</a:t>
            </a:r>
          </a:p>
        </p:txBody>
      </p:sp>
    </p:spTree>
    <p:extLst>
      <p:ext uri="{BB962C8B-B14F-4D97-AF65-F5344CB8AC3E}">
        <p14:creationId xmlns:p14="http://schemas.microsoft.com/office/powerpoint/2010/main" val="17245252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CD2122F-CB4F-991C-F85D-DF70FE94A120}"/>
              </a:ext>
            </a:extLst>
          </p:cNvPr>
          <p:cNvSpPr>
            <a:spLocks noGrp="1"/>
          </p:cNvSpPr>
          <p:nvPr>
            <p:ph type="pic" sz="quarter" idx="13"/>
          </p:nvPr>
        </p:nvSpPr>
        <p:spPr>
          <a:xfrm>
            <a:off x="0" y="0"/>
            <a:ext cx="12192000" cy="6858000"/>
          </a:xfrm>
        </p:spPr>
        <p:txBody>
          <a:bodyPr/>
          <a:lstStyle>
            <a:lvl1pPr marL="0" indent="0" algn="ctr">
              <a:buNone/>
              <a:defRPr sz="11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10"/>
            <a:ext cx="10502154" cy="1298333"/>
          </a:xfrm>
        </p:spPr>
        <p:txBody>
          <a:bodyPr anchor="b">
            <a:noAutofit/>
          </a:bodyPr>
          <a:lstStyle>
            <a:lvl1pPr algn="l">
              <a:lnSpc>
                <a:spcPct val="90000"/>
              </a:lnSpc>
              <a:defRPr sz="7200">
                <a:solidFill>
                  <a:schemeClr val="bg1"/>
                </a:solidFill>
                <a:latin typeface="AvenirNext LT Pro Bold" panose="020B0504020202020204" pitchFamily="34" charset="0"/>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bg1"/>
                </a:solidFill>
              </a:defRPr>
            </a:lvl1pPr>
          </a:lstStyle>
          <a:p>
            <a:fld id="{3C9CDAC1-0A76-4CCB-B13B-CDEA79253170}" type="datetime1">
              <a:rPr lang="sv-SE" smtClean="0"/>
              <a:pPr/>
              <a:t>2024-11-14</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bg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bg1"/>
                </a:solidFill>
              </a:defRPr>
            </a:lvl1pPr>
          </a:lstStyle>
          <a:p>
            <a:fld id="{0EA8761A-F05C-4F01-AE76-2EF79F772060}" type="slidenum">
              <a:rPr lang="sv-SE" smtClean="0"/>
              <a:pPr/>
              <a:t>‹#›</a:t>
            </a:fld>
            <a:endParaRPr lang="sv-SE"/>
          </a:p>
        </p:txBody>
      </p:sp>
      <p:sp>
        <p:nvSpPr>
          <p:cNvPr id="8" name="Platshållare för text 10" descr="Logotyp för Sveriges kommuner och regioner.">
            <a:extLst>
              <a:ext uri="{FF2B5EF4-FFF2-40B4-BE49-F238E27FC236}">
                <a16:creationId xmlns:a16="http://schemas.microsoft.com/office/drawing/2014/main" id="{17796FAB-5CC3-0E60-5B43-A3F801C342E1}"/>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bg1"/>
                </a:solidFill>
              </a:defRPr>
            </a:lvl1pPr>
          </a:lstStyle>
          <a:p>
            <a:pPr lvl="0"/>
            <a:r>
              <a:rPr lang="sv-SE"/>
              <a:t> </a:t>
            </a:r>
          </a:p>
        </p:txBody>
      </p:sp>
    </p:spTree>
    <p:extLst>
      <p:ext uri="{BB962C8B-B14F-4D97-AF65-F5344CB8AC3E}">
        <p14:creationId xmlns:p14="http://schemas.microsoft.com/office/powerpoint/2010/main" val="27134626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Rubrikbild 4">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0B6BFD76-59F2-2DED-DABF-5311B3B958A0}"/>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09"/>
            <a:ext cx="10502154" cy="1298333"/>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2024-11-14</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8" name="Platshållare för text 7" descr="Logotyp för Sveriges Kommuner och regioner.">
            <a:extLst>
              <a:ext uri="{FF2B5EF4-FFF2-40B4-BE49-F238E27FC236}">
                <a16:creationId xmlns:a16="http://schemas.microsoft.com/office/drawing/2014/main" id="{D785EB06-58C0-D0BF-FDAB-A51277B16979}"/>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18649841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vsnittsrubrik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b="0" i="0">
                <a:solidFill>
                  <a:schemeClr val="accent3"/>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6E9020EF-984C-486A-898E-1ED7325E1C64}" type="datetime1">
              <a:rPr lang="sv-SE" smtClean="0"/>
              <a:pPr/>
              <a:t>2024-11-14</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6756554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vsnittsrubrik 2">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1981999"/>
            <a:ext cx="5701553" cy="2145418"/>
          </a:xfrm>
        </p:spPr>
        <p:txBody>
          <a:bodyPr anchor="b">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5707904" cy="924768"/>
          </a:xfrm>
        </p:spPr>
        <p:txBody>
          <a:bodyPr>
            <a:noAutofit/>
          </a:bodyPr>
          <a:lstStyle>
            <a:lvl1pPr marL="0" indent="0">
              <a:buNone/>
              <a:defRPr sz="2400" b="0" i="0">
                <a:solidFill>
                  <a:schemeClr val="accent3"/>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58E89344-CD34-4286-AAC5-3EF9AF06EAFC}" type="datetime1">
              <a:rPr lang="sv-SE" smtClean="0"/>
              <a:pPr/>
              <a:t>2024-11-14</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772937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3" name="Platshållare för innehåll 2"/>
          <p:cNvSpPr>
            <a:spLocks noGrp="1"/>
          </p:cNvSpPr>
          <p:nvPr>
            <p:ph sz="half" idx="1"/>
          </p:nvPr>
        </p:nvSpPr>
        <p:spPr>
          <a:xfrm>
            <a:off x="410547" y="2461329"/>
            <a:ext cx="5609253" cy="3652423"/>
          </a:xfrm>
        </p:spPr>
        <p:txBody>
          <a:bodyPr/>
          <a:lstStyle>
            <a:lvl1pPr>
              <a:defRPr sz="2400"/>
            </a:lvl1pPr>
            <a:lvl2pPr>
              <a:defRPr sz="2200"/>
            </a:lvl2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199" y="2461329"/>
            <a:ext cx="5609253" cy="3652423"/>
          </a:xfrm>
        </p:spPr>
        <p:txBody>
          <a:bodyPr/>
          <a:lstStyle>
            <a:lvl1pPr>
              <a:defRPr sz="2400"/>
            </a:lvl1pPr>
            <a:lvl2pPr>
              <a:defRPr sz="2200"/>
            </a:lvl2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2CD385D3-0334-4DCD-B861-C542A40B60E9}" type="datetime1">
              <a:rPr lang="sv-SE" smtClean="0"/>
              <a:t>2024-11-14</a:t>
            </a:fld>
            <a:endParaRPr lang="sv-SE"/>
          </a:p>
        </p:txBody>
      </p:sp>
      <p:sp>
        <p:nvSpPr>
          <p:cNvPr id="14"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r>
              <a:rPr lang="sv-SE"/>
              <a:t>Sidfot</a:t>
            </a:r>
          </a:p>
        </p:txBody>
      </p:sp>
      <p:sp>
        <p:nvSpPr>
          <p:cNvPr id="15"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a:p>
        </p:txBody>
      </p:sp>
      <p:sp>
        <p:nvSpPr>
          <p:cNvPr id="6" name="Rubrik 5">
            <a:extLst>
              <a:ext uri="{FF2B5EF4-FFF2-40B4-BE49-F238E27FC236}">
                <a16:creationId xmlns:a16="http://schemas.microsoft.com/office/drawing/2014/main" id="{E092A276-343F-BEA9-5AD9-1D2069A7DFE1}"/>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703071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ubrik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08652C4B-B8AE-4DA5-BC52-342EBCBE08BA}"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71683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ubrik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5D05FCD3-3492-4FFB-A5C1-DA3BA36D4976}"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8866639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a:noAutofit/>
          </a:bodyPr>
          <a:lstStyle>
            <a:lvl1pPr>
              <a:spcBef>
                <a:spcPts val="1400"/>
              </a:spcBef>
              <a:buSzPct val="100000"/>
              <a:defRPr sz="2200">
                <a:solidFill>
                  <a:schemeClr val="accent3"/>
                </a:solidFill>
              </a:defRPr>
            </a:lvl1pPr>
            <a:lvl2pPr>
              <a:buSzPct val="120000"/>
              <a:defRPr/>
            </a:lvl2pPr>
            <a:lvl3pPr>
              <a:buSzPct val="120000"/>
              <a:defRPr/>
            </a:lvl3pPr>
            <a:lvl4pPr>
              <a:buSzPct val="120000"/>
              <a:defRPr/>
            </a:lvl4pPr>
            <a:lvl5pPr>
              <a:buSzPct val="120000"/>
              <a:defRPr/>
            </a:lvl5pPr>
          </a:lstStyle>
          <a:p>
            <a:pPr lvl="0"/>
            <a:r>
              <a:rPr lang="sv-SE"/>
              <a:t>Punkt</a:t>
            </a:r>
          </a:p>
          <a:p>
            <a:pPr lvl="0"/>
            <a:r>
              <a:rPr lang="sv-SE"/>
              <a:t>Punkt</a:t>
            </a:r>
          </a:p>
          <a:p>
            <a:pPr lvl="0"/>
            <a:r>
              <a:rPr lang="sv-SE"/>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141E8FB7-B1A9-4218-A760-3AA9472286D6}" type="datetime1">
              <a:rPr lang="sv-SE" smtClean="0"/>
              <a:pPr/>
              <a:t>2024-11-14</a:t>
            </a:fld>
            <a:endParaRPr lang="sv-SE"/>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223110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ubrik innehåll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62464-C2CC-D4CD-8E42-1AE2171EA284}"/>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1307"/>
          </a:xfrm>
        </p:spPr>
        <p:txBody>
          <a:bodyPr vert="horz" lIns="91440" tIns="45720" rIns="91440" bIns="45720" rtlCol="0">
            <a:noAutofit/>
          </a:bodyPr>
          <a:lstStyle>
            <a:lvl1pPr marL="0" indent="0">
              <a:buFont typeface="Arial" panose="020B0604020202020204" pitchFamily="34" charset="0"/>
              <a:buNone/>
              <a:defRPr lang="sv-SE" sz="2000" dirty="0">
                <a:solidFill>
                  <a:schemeClr val="accent3"/>
                </a:solidFill>
              </a:defRPr>
            </a:lvl1pPr>
          </a:lstStyle>
          <a:p>
            <a:pPr lvl="0">
              <a:spcBef>
                <a:spcPts val="1400"/>
              </a:spcBef>
            </a:pPr>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D3364698-0835-423A-9948-E889C242C3D0}"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8266433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ubrik, innehåll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342900" indent="-342900">
              <a:buFont typeface="Arial" panose="020B0604020202020204" pitchFamily="34" charset="0"/>
              <a:buChar char="•"/>
              <a:defRPr sz="2200">
                <a:solidFill>
                  <a:schemeClr val="accent3"/>
                </a:solidFill>
                <a:latin typeface="AvenirNext LT Pro Bold"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293883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1">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rgbClr val="FFCE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3983643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2">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0683567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ubrik och två delar">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2024-11-14</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1270922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latin typeface="AvenirNext LT Pro Bold" panose="020B0504020202020204" pitchFamily="34" charset="0"/>
              </a:defRPr>
            </a:lvl1pPr>
          </a:lstStyle>
          <a:p>
            <a:r>
              <a:rPr lang="sv-SE"/>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dirty="0"/>
            </a:lvl1pPr>
          </a:lstStyle>
          <a:p>
            <a:pPr lvl="0">
              <a:spcBef>
                <a:spcPts val="1400"/>
              </a:spcBef>
            </a:pPr>
            <a:r>
              <a:rPr lang="sv-SE"/>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a:noAutofit/>
          </a:bodyPr>
          <a:lstStyle>
            <a:lvl1pPr>
              <a:spcBef>
                <a:spcPts val="1400"/>
              </a:spcBef>
              <a:defRPr sz="2200"/>
            </a:lvl1pPr>
            <a:lvl2pPr>
              <a:defRPr sz="1600"/>
            </a:lvl2pPr>
            <a:lvl3pPr>
              <a:defRPr sz="1600"/>
            </a:lvl3pPr>
            <a:lvl4pPr>
              <a:defRPr sz="1600"/>
            </a:lvl4pPr>
            <a:lvl5pPr>
              <a:defRPr sz="1600"/>
            </a:lvl5pPr>
          </a:lstStyle>
          <a:p>
            <a:pPr lvl="0"/>
            <a:r>
              <a:rPr lang="sv-SE"/>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adec="http://schemas.microsoft.com/office/drawing/2017/decorative" xmlns="" val="1"/>
              </a:ext>
            </a:extLst>
          </p:cNvPr>
          <p:cNvSpPr>
            <a:spLocks noGrp="1"/>
          </p:cNvSpPr>
          <p:nvPr>
            <p:ph type="dt" sz="half" idx="10"/>
          </p:nvPr>
        </p:nvSpPr>
        <p:spPr/>
        <p:txBody>
          <a:bodyPr>
            <a:noAutofit/>
          </a:bodyPr>
          <a:lstStyle/>
          <a:p>
            <a:fld id="{7F208342-5794-471C-9928-C29A6B39020D}" type="datetime1">
              <a:rPr lang="sv-SE" smtClean="0"/>
              <a:t>2024-11-14</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adec="http://schemas.microsoft.com/office/drawing/2017/decorative" xmlns=""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adec="http://schemas.microsoft.com/office/drawing/2017/decorative" xmlns=""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40263817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ubrik">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21EE4F49-EC76-4C2C-9B73-2EBF0DD89402}" type="datetime1">
              <a:rPr lang="sv-SE" smtClean="0"/>
              <a:pPr/>
              <a:t>2024-11-14</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26513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410548" y="2477256"/>
            <a:ext cx="5587028"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10548" y="3291644"/>
            <a:ext cx="5587028" cy="3302872"/>
          </a:xfrm>
        </p:spPr>
        <p:txBody>
          <a:bodyPr/>
          <a:lstStyle>
            <a:lvl1pPr>
              <a:defRPr sz="2400"/>
            </a:lvl1pPr>
            <a:lvl2pPr>
              <a:defRPr sz="2200"/>
            </a:lvl2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2477256"/>
            <a:ext cx="5609252" cy="8143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199" y="3291644"/>
            <a:ext cx="5609253" cy="3302872"/>
          </a:xfrm>
        </p:spPr>
        <p:txBody>
          <a:bodyPr/>
          <a:lstStyle>
            <a:lvl1pPr>
              <a:defRPr sz="2400"/>
            </a:lvl1pPr>
            <a:lvl2pPr>
              <a:defRPr sz="2200"/>
            </a:lvl2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datum 7">
            <a:extLst>
              <a:ext uri="{FF2B5EF4-FFF2-40B4-BE49-F238E27FC236}">
                <a16:creationId xmlns:a16="http://schemas.microsoft.com/office/drawing/2014/main" id="{C42C84FB-F8CC-993B-156B-0021EFF120F3}"/>
              </a:ext>
            </a:extLst>
          </p:cNvPr>
          <p:cNvSpPr>
            <a:spLocks noGrp="1"/>
          </p:cNvSpPr>
          <p:nvPr>
            <p:ph type="dt" sz="half" idx="10"/>
          </p:nvPr>
        </p:nvSpPr>
        <p:spPr/>
        <p:txBody>
          <a:bodyPr/>
          <a:lstStyle/>
          <a:p>
            <a:fld id="{94A5B0F6-8285-49E2-AB66-79E77ABABA64}" type="datetime1">
              <a:rPr lang="sv-SE" smtClean="0"/>
              <a:t>2024-11-14</a:t>
            </a:fld>
            <a:endParaRPr lang="sv-SE"/>
          </a:p>
        </p:txBody>
      </p:sp>
      <p:sp>
        <p:nvSpPr>
          <p:cNvPr id="9" name="Platshållare för sidfot 8">
            <a:extLst>
              <a:ext uri="{FF2B5EF4-FFF2-40B4-BE49-F238E27FC236}">
                <a16:creationId xmlns:a16="http://schemas.microsoft.com/office/drawing/2014/main" id="{F79A1A1A-005D-819F-2C76-7A2B06725B1B}"/>
              </a:ext>
            </a:extLst>
          </p:cNvPr>
          <p:cNvSpPr>
            <a:spLocks noGrp="1"/>
          </p:cNvSpPr>
          <p:nvPr>
            <p:ph type="ftr" sz="quarter" idx="11"/>
          </p:nvPr>
        </p:nvSpPr>
        <p:spPr/>
        <p:txBody>
          <a:bodyPr/>
          <a:lstStyle/>
          <a:p>
            <a:r>
              <a:rPr lang="sv-SE"/>
              <a:t>Sidfot</a:t>
            </a:r>
          </a:p>
        </p:txBody>
      </p:sp>
      <p:sp>
        <p:nvSpPr>
          <p:cNvPr id="10" name="Platshållare för bildnummer 9">
            <a:extLst>
              <a:ext uri="{FF2B5EF4-FFF2-40B4-BE49-F238E27FC236}">
                <a16:creationId xmlns:a16="http://schemas.microsoft.com/office/drawing/2014/main" id="{4ED45F3E-F9E2-CCD8-C000-907046194F69}"/>
              </a:ext>
            </a:extLst>
          </p:cNvPr>
          <p:cNvSpPr>
            <a:spLocks noGrp="1"/>
          </p:cNvSpPr>
          <p:nvPr>
            <p:ph type="sldNum" sz="quarter" idx="12"/>
          </p:nvPr>
        </p:nvSpPr>
        <p:spPr/>
        <p:txBody>
          <a:bodyPr/>
          <a:lstStyle/>
          <a:p>
            <a:fld id="{130DDE8C-17E0-4539-9C15-C1E9D231907F}" type="slidenum">
              <a:rPr lang="sv-SE" smtClean="0"/>
              <a:pPr/>
              <a:t>‹#›</a:t>
            </a:fld>
            <a:endParaRPr lang="sv-SE"/>
          </a:p>
        </p:txBody>
      </p:sp>
      <p:sp>
        <p:nvSpPr>
          <p:cNvPr id="11" name="Rubrik 10">
            <a:extLst>
              <a:ext uri="{FF2B5EF4-FFF2-40B4-BE49-F238E27FC236}">
                <a16:creationId xmlns:a16="http://schemas.microsoft.com/office/drawing/2014/main" id="{A26AEE01-D8E5-1805-06DC-4A44D9A8329D}"/>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630001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36E1C339-1173-498E-B68E-150066B9F832}" type="datetime1">
              <a:rPr lang="sv-SE" smtClean="0"/>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22642144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om med logga">
    <p:bg>
      <p:bgPr>
        <a:solidFill>
          <a:srgbClr val="FFEBE8"/>
        </a:solidFill>
        <a:effectLst/>
      </p:bgPr>
    </p:bg>
    <p:spTree>
      <p:nvGrpSpPr>
        <p:cNvPr id="1" name=""/>
        <p:cNvGrpSpPr/>
        <p:nvPr/>
      </p:nvGrpSpPr>
      <p:grpSpPr>
        <a:xfrm>
          <a:off x="0" y="0"/>
          <a:ext cx="0" cy="0"/>
          <a:chOff x="0" y="0"/>
          <a:chExt cx="0" cy="0"/>
        </a:xfrm>
      </p:grpSpPr>
      <p:sp>
        <p:nvSpPr>
          <p:cNvPr id="8" name="Platshållare för datum 1">
            <a:extLst>
              <a:ext uri="{FF2B5EF4-FFF2-40B4-BE49-F238E27FC236}">
                <a16:creationId xmlns:a16="http://schemas.microsoft.com/office/drawing/2014/main" id="{BD4E7ACA-DD34-312E-63AD-4C42C5D52EF4}"/>
              </a:ext>
              <a:ext uri="{C183D7F6-B498-43B3-948B-1728B52AA6E4}">
                <adec:decorative xmlns:adec="http://schemas.microsoft.com/office/drawing/2017/decorative" xmlns="" val="1"/>
              </a:ext>
            </a:extLst>
          </p:cNvPr>
          <p:cNvSpPr>
            <a:spLocks noGrp="1"/>
          </p:cNvSpPr>
          <p:nvPr>
            <p:ph type="dt" sz="half" idx="10"/>
          </p:nvPr>
        </p:nvSpPr>
        <p:spPr>
          <a:xfrm>
            <a:off x="160083" y="6364203"/>
            <a:ext cx="1051295" cy="365125"/>
          </a:xfrm>
        </p:spPr>
        <p:txBody>
          <a:bodyPr/>
          <a:lstStyle/>
          <a:p>
            <a:fld id="{36E1C339-1173-498E-B68E-150066B9F832}" type="datetime1">
              <a:rPr lang="sv-SE" smtClean="0"/>
              <a:t>2024-11-14</a:t>
            </a:fld>
            <a:endParaRPr lang="sv-SE"/>
          </a:p>
        </p:txBody>
      </p:sp>
      <p:sp>
        <p:nvSpPr>
          <p:cNvPr id="9" name="Platshållare för sidfot 2">
            <a:extLst>
              <a:ext uri="{FF2B5EF4-FFF2-40B4-BE49-F238E27FC236}">
                <a16:creationId xmlns:a16="http://schemas.microsoft.com/office/drawing/2014/main" id="{F49843CB-C0F3-CD2D-542C-3FE32B869631}"/>
              </a:ext>
              <a:ext uri="{C183D7F6-B498-43B3-948B-1728B52AA6E4}">
                <adec:decorative xmlns:adec="http://schemas.microsoft.com/office/drawing/2017/decorative" xmlns="" val="1"/>
              </a:ext>
            </a:extLst>
          </p:cNvPr>
          <p:cNvSpPr>
            <a:spLocks noGrp="1"/>
          </p:cNvSpPr>
          <p:nvPr>
            <p:ph type="ftr" sz="quarter" idx="11"/>
          </p:nvPr>
        </p:nvSpPr>
        <p:spPr>
          <a:xfrm>
            <a:off x="1538008" y="6365427"/>
            <a:ext cx="3360626" cy="365125"/>
          </a:xfrm>
        </p:spPr>
        <p:txBody>
          <a:bodyPr/>
          <a:lstStyle/>
          <a:p>
            <a:r>
              <a:rPr lang="sv-SE"/>
              <a:t>Sidfottext</a:t>
            </a:r>
          </a:p>
        </p:txBody>
      </p:sp>
      <p:sp>
        <p:nvSpPr>
          <p:cNvPr id="10" name="Platshållare för bildnummer 3">
            <a:extLst>
              <a:ext uri="{FF2B5EF4-FFF2-40B4-BE49-F238E27FC236}">
                <a16:creationId xmlns:a16="http://schemas.microsoft.com/office/drawing/2014/main" id="{97C9C3DA-4304-47F2-4E8F-C0B80AF735BF}"/>
              </a:ext>
              <a:ext uri="{C183D7F6-B498-43B3-948B-1728B52AA6E4}">
                <adec:decorative xmlns:adec="http://schemas.microsoft.com/office/drawing/2017/decorative" xmlns="" val="1"/>
              </a:ext>
            </a:extLst>
          </p:cNvPr>
          <p:cNvSpPr>
            <a:spLocks noGrp="1"/>
          </p:cNvSpPr>
          <p:nvPr>
            <p:ph type="sldNum" sz="quarter" idx="12"/>
          </p:nvPr>
        </p:nvSpPr>
        <p:spPr>
          <a:xfrm>
            <a:off x="11530910" y="6364203"/>
            <a:ext cx="501007" cy="365125"/>
          </a:xfrm>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296492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Utfallande bild logga i färg">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23E830D1-9B43-4A41-B3A1-206CB98018A1}" type="datetime1">
              <a:rPr lang="sv-SE" smtClean="0"/>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167037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Utfallande bild, vit logotyp">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0B366280-E0FB-4999-93E9-BE8398A1CCBF}" type="datetime1">
              <a:rPr lang="sv-SE" smtClean="0"/>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1249303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färg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23E830D1-9B43-4A41-B3A1-206CB98018A1}" type="datetime1">
              <a:rPr lang="sv-SE" smtClean="0"/>
              <a:pPr/>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9" name="Platshållare för text 3">
            <a:extLst>
              <a:ext uri="{FF2B5EF4-FFF2-40B4-BE49-F238E27FC236}">
                <a16:creationId xmlns:a16="http://schemas.microsoft.com/office/drawing/2014/main" id="{7E5722EE-4741-26D2-2E7E-A7403FC0D738}"/>
              </a:ext>
            </a:extLst>
          </p:cNvPr>
          <p:cNvSpPr>
            <a:spLocks noGrp="1"/>
          </p:cNvSpPr>
          <p:nvPr>
            <p:ph type="body" sz="half" idx="2"/>
          </p:nvPr>
        </p:nvSpPr>
        <p:spPr>
          <a:xfrm>
            <a:off x="7683334" y="0"/>
            <a:ext cx="4218856" cy="6610662"/>
          </a:xfrm>
          <a:solidFill>
            <a:srgbClr val="FFCEC6"/>
          </a:solidFill>
        </p:spPr>
        <p:txBody>
          <a:bodyPr/>
          <a:lstStyle>
            <a:lvl1pPr marL="0" indent="0">
              <a:buNone/>
              <a:defRPr sz="2000">
                <a:solidFill>
                  <a:srgbClr val="FFCEC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a:p>
        </p:txBody>
      </p:sp>
      <p:sp>
        <p:nvSpPr>
          <p:cNvPr id="10" name="Rubrik 1">
            <a:extLst>
              <a:ext uri="{FF2B5EF4-FFF2-40B4-BE49-F238E27FC236}">
                <a16:creationId xmlns:a16="http://schemas.microsoft.com/office/drawing/2014/main" id="{328590CC-9593-D2EC-5DB0-A2F7F8EB1FF8}"/>
              </a:ext>
            </a:extLst>
          </p:cNvPr>
          <p:cNvSpPr>
            <a:spLocks noGrp="1"/>
          </p:cNvSpPr>
          <p:nvPr>
            <p:ph type="title" hasCustomPrompt="1"/>
          </p:nvPr>
        </p:nvSpPr>
        <p:spPr>
          <a:xfrm>
            <a:off x="7860570" y="1379676"/>
            <a:ext cx="3883200"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11" name="Platshållare för text 3">
            <a:extLst>
              <a:ext uri="{FF2B5EF4-FFF2-40B4-BE49-F238E27FC236}">
                <a16:creationId xmlns:a16="http://schemas.microsoft.com/office/drawing/2014/main" id="{2D62D359-201E-6C2B-C39A-05398B436D37}"/>
              </a:ext>
            </a:extLst>
          </p:cNvPr>
          <p:cNvSpPr>
            <a:spLocks noGrp="1"/>
          </p:cNvSpPr>
          <p:nvPr>
            <p:ph type="body" sz="half" idx="15" hasCustomPrompt="1"/>
          </p:nvPr>
        </p:nvSpPr>
        <p:spPr>
          <a:xfrm>
            <a:off x="7860569" y="2688522"/>
            <a:ext cx="3883200" cy="3128991"/>
          </a:xfrm>
        </p:spPr>
        <p:txBody>
          <a:bodyPr/>
          <a:lstStyle>
            <a:lvl1pPr marL="342900" indent="-342900">
              <a:buFont typeface="Arial" panose="020B0604020202020204" pitchFamily="34" charset="0"/>
              <a:buChar char="•"/>
              <a:defRPr sz="22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Tree>
    <p:extLst>
      <p:ext uri="{BB962C8B-B14F-4D97-AF65-F5344CB8AC3E}">
        <p14:creationId xmlns:p14="http://schemas.microsoft.com/office/powerpoint/2010/main" val="14374730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vit 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0B366280-E0FB-4999-93E9-BE8398A1CCBF}" type="datetime1">
              <a:rPr lang="sv-SE" smtClean="0"/>
              <a:pPr/>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10" name="Platshållare för text 3">
            <a:extLst>
              <a:ext uri="{FF2B5EF4-FFF2-40B4-BE49-F238E27FC236}">
                <a16:creationId xmlns:a16="http://schemas.microsoft.com/office/drawing/2014/main" id="{6D7C6E78-6124-E839-CC89-38F3188A7B1F}"/>
              </a:ext>
            </a:extLst>
          </p:cNvPr>
          <p:cNvSpPr>
            <a:spLocks noGrp="1"/>
          </p:cNvSpPr>
          <p:nvPr>
            <p:ph type="body" sz="half" idx="2"/>
          </p:nvPr>
        </p:nvSpPr>
        <p:spPr>
          <a:xfrm>
            <a:off x="218230" y="0"/>
            <a:ext cx="4218856" cy="6610662"/>
          </a:xfrm>
          <a:solidFill>
            <a:schemeClr val="accent2"/>
          </a:solidFill>
        </p:spPr>
        <p:txBody>
          <a:bodyPr/>
          <a:lstStyle>
            <a:lvl1pPr marL="0" indent="0">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a:p>
        </p:txBody>
      </p:sp>
      <p:sp>
        <p:nvSpPr>
          <p:cNvPr id="11" name="Rubrik 1">
            <a:extLst>
              <a:ext uri="{FF2B5EF4-FFF2-40B4-BE49-F238E27FC236}">
                <a16:creationId xmlns:a16="http://schemas.microsoft.com/office/drawing/2014/main" id="{B16DE1DE-6D30-D722-D298-1A0D690F3927}"/>
              </a:ext>
            </a:extLst>
          </p:cNvPr>
          <p:cNvSpPr>
            <a:spLocks noGrp="1"/>
          </p:cNvSpPr>
          <p:nvPr>
            <p:ph type="title" hasCustomPrompt="1"/>
          </p:nvPr>
        </p:nvSpPr>
        <p:spPr>
          <a:xfrm>
            <a:off x="395466" y="1379676"/>
            <a:ext cx="3883200" cy="1237130"/>
          </a:xfrm>
        </p:spPr>
        <p:txBody>
          <a:bodyPr anchor="b">
            <a:noAutofit/>
          </a:bodyPr>
          <a:lstStyle>
            <a:lvl1pPr>
              <a:defRPr sz="4000">
                <a:solidFill>
                  <a:schemeClr val="bg1"/>
                </a:solidFill>
                <a:latin typeface="AvenirNext LT Pro Bold" panose="020B0504020202020204" pitchFamily="34" charset="0"/>
              </a:defRPr>
            </a:lvl1pPr>
          </a:lstStyle>
          <a:p>
            <a:r>
              <a:rPr lang="sv-SE"/>
              <a:t>Rubrik</a:t>
            </a:r>
          </a:p>
        </p:txBody>
      </p:sp>
      <p:sp>
        <p:nvSpPr>
          <p:cNvPr id="12" name="Platshållare för text 3">
            <a:extLst>
              <a:ext uri="{FF2B5EF4-FFF2-40B4-BE49-F238E27FC236}">
                <a16:creationId xmlns:a16="http://schemas.microsoft.com/office/drawing/2014/main" id="{B1D4AA01-1363-9DFE-0FBA-2B8E669BB60E}"/>
              </a:ext>
            </a:extLst>
          </p:cNvPr>
          <p:cNvSpPr>
            <a:spLocks noGrp="1"/>
          </p:cNvSpPr>
          <p:nvPr>
            <p:ph type="body" sz="half" idx="15" hasCustomPrompt="1"/>
          </p:nvPr>
        </p:nvSpPr>
        <p:spPr>
          <a:xfrm>
            <a:off x="395465" y="2688522"/>
            <a:ext cx="3883200" cy="3128991"/>
          </a:xfrm>
        </p:spPr>
        <p:txBody>
          <a:bodyPr/>
          <a:lstStyle>
            <a:lvl1pPr marL="0" indent="0">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18473273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ubrik och mycket text">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defRPr>
            </a:lvl1pPr>
          </a:lstStyle>
          <a:p>
            <a:r>
              <a:rPr lang="sv-SE"/>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2024-11-14</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7914313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Rubrikbild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accent3"/>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2024-11-14</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8438955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ubrikbild 2 ">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accent3"/>
                </a:solidFill>
                <a:latin typeface="AvenirNext LT Pro Bold" panose="020B0504020202020204" pitchFamily="34" charset="0"/>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accent3"/>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2024-11-14</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accent3"/>
                </a:solidFill>
              </a:defRPr>
            </a:lvl1pPr>
          </a:lstStyle>
          <a:p>
            <a:r>
              <a:rPr lang="sv-SE"/>
              <a:t>Klicka på ikonen för att lägga till en bild</a:t>
            </a:r>
          </a:p>
        </p:txBody>
      </p:sp>
    </p:spTree>
    <p:extLst>
      <p:ext uri="{BB962C8B-B14F-4D97-AF65-F5344CB8AC3E}">
        <p14:creationId xmlns:p14="http://schemas.microsoft.com/office/powerpoint/2010/main" val="27961212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CD2122F-CB4F-991C-F85D-DF70FE94A120}"/>
              </a:ext>
            </a:extLst>
          </p:cNvPr>
          <p:cNvSpPr>
            <a:spLocks noGrp="1"/>
          </p:cNvSpPr>
          <p:nvPr>
            <p:ph type="pic" sz="quarter" idx="13"/>
          </p:nvPr>
        </p:nvSpPr>
        <p:spPr>
          <a:xfrm>
            <a:off x="0" y="0"/>
            <a:ext cx="12192000" cy="6858000"/>
          </a:xfrm>
        </p:spPr>
        <p:txBody>
          <a:bodyPr/>
          <a:lstStyle>
            <a:lvl1pPr marL="0" indent="0" algn="ctr">
              <a:buNone/>
              <a:defRPr sz="11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10"/>
            <a:ext cx="10502154" cy="1298333"/>
          </a:xfrm>
        </p:spPr>
        <p:txBody>
          <a:bodyPr anchor="b">
            <a:noAutofit/>
          </a:bodyPr>
          <a:lstStyle>
            <a:lvl1pPr algn="l">
              <a:lnSpc>
                <a:spcPct val="90000"/>
              </a:lnSpc>
              <a:defRPr sz="7200">
                <a:solidFill>
                  <a:schemeClr val="bg1"/>
                </a:solidFill>
                <a:latin typeface="AvenirNext LT Pro Bold" panose="020B0504020202020204" pitchFamily="34" charset="0"/>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bg1"/>
                </a:solidFill>
              </a:defRPr>
            </a:lvl1pPr>
          </a:lstStyle>
          <a:p>
            <a:fld id="{3C9CDAC1-0A76-4CCB-B13B-CDEA79253170}" type="datetime1">
              <a:rPr lang="sv-SE" smtClean="0"/>
              <a:pPr/>
              <a:t>2024-11-14</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bg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bg1"/>
                </a:solidFill>
              </a:defRPr>
            </a:lvl1pPr>
          </a:lstStyle>
          <a:p>
            <a:fld id="{0EA8761A-F05C-4F01-AE76-2EF79F772060}" type="slidenum">
              <a:rPr lang="sv-SE" smtClean="0"/>
              <a:pPr/>
              <a:t>‹#›</a:t>
            </a:fld>
            <a:endParaRPr lang="sv-SE"/>
          </a:p>
        </p:txBody>
      </p:sp>
      <p:sp>
        <p:nvSpPr>
          <p:cNvPr id="8" name="Platshållare för text 10" descr="Logotyp för Sveriges kommuner och regioner.">
            <a:extLst>
              <a:ext uri="{FF2B5EF4-FFF2-40B4-BE49-F238E27FC236}">
                <a16:creationId xmlns:a16="http://schemas.microsoft.com/office/drawing/2014/main" id="{17796FAB-5CC3-0E60-5B43-A3F801C342E1}"/>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bg1"/>
                </a:solidFill>
              </a:defRPr>
            </a:lvl1pPr>
          </a:lstStyle>
          <a:p>
            <a:pPr lvl="0"/>
            <a:r>
              <a:rPr lang="sv-SE"/>
              <a:t> </a:t>
            </a:r>
          </a:p>
        </p:txBody>
      </p:sp>
    </p:spTree>
    <p:extLst>
      <p:ext uri="{BB962C8B-B14F-4D97-AF65-F5344CB8AC3E}">
        <p14:creationId xmlns:p14="http://schemas.microsoft.com/office/powerpoint/2010/main" val="158386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11"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D162A7CE-C08E-413D-9F72-C87D9E61DF64}" type="datetime1">
              <a:rPr lang="sv-SE" smtClean="0"/>
              <a:t>2024-11-14</a:t>
            </a:fld>
            <a:endParaRPr lang="sv-SE"/>
          </a:p>
        </p:txBody>
      </p:sp>
      <p:sp>
        <p:nvSpPr>
          <p:cNvPr id="12"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r>
              <a:rPr lang="sv-SE"/>
              <a:t>Sidfot</a:t>
            </a:r>
          </a:p>
        </p:txBody>
      </p:sp>
      <p:sp>
        <p:nvSpPr>
          <p:cNvPr id="13"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a:p>
        </p:txBody>
      </p:sp>
      <p:sp>
        <p:nvSpPr>
          <p:cNvPr id="4" name="Rubrik 3">
            <a:extLst>
              <a:ext uri="{FF2B5EF4-FFF2-40B4-BE49-F238E27FC236}">
                <a16:creationId xmlns:a16="http://schemas.microsoft.com/office/drawing/2014/main" id="{6B904F37-D812-20CD-15EB-C11C43BA0E59}"/>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9173021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Rubrikbild 4">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0B6BFD76-59F2-2DED-DABF-5311B3B958A0}"/>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09"/>
            <a:ext cx="10502154" cy="1298333"/>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2024-11-14</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8" name="Platshållare för text 7" descr="Logotyp för Sveriges Kommuner och regioner.">
            <a:extLst>
              <a:ext uri="{FF2B5EF4-FFF2-40B4-BE49-F238E27FC236}">
                <a16:creationId xmlns:a16="http://schemas.microsoft.com/office/drawing/2014/main" id="{D785EB06-58C0-D0BF-FDAB-A51277B16979}"/>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3556977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vsnittsrubrik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b="0" i="0">
                <a:solidFill>
                  <a:schemeClr val="accent3"/>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6E9020EF-984C-486A-898E-1ED7325E1C64}" type="datetime1">
              <a:rPr lang="sv-SE" smtClean="0"/>
              <a:pPr/>
              <a:t>2024-11-14</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1795676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vsnittsrubrik 2">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1981999"/>
            <a:ext cx="5701553" cy="2145418"/>
          </a:xfrm>
        </p:spPr>
        <p:txBody>
          <a:bodyPr anchor="b">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5707904" cy="924768"/>
          </a:xfrm>
        </p:spPr>
        <p:txBody>
          <a:bodyPr>
            <a:noAutofit/>
          </a:bodyPr>
          <a:lstStyle>
            <a:lvl1pPr marL="0" indent="0">
              <a:buNone/>
              <a:defRPr sz="2400" b="0" i="0">
                <a:solidFill>
                  <a:schemeClr val="accent3"/>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58E89344-CD34-4286-AAC5-3EF9AF06EAFC}" type="datetime1">
              <a:rPr lang="sv-SE" smtClean="0"/>
              <a:pPr/>
              <a:t>2024-11-14</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0480447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ubrik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08652C4B-B8AE-4DA5-BC52-342EBCBE08BA}"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6538900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ubrik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5D05FCD3-3492-4FFB-A5C1-DA3BA36D4976}"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6201781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a:noAutofit/>
          </a:bodyPr>
          <a:lstStyle>
            <a:lvl1pPr>
              <a:spcBef>
                <a:spcPts val="1400"/>
              </a:spcBef>
              <a:buSzPct val="100000"/>
              <a:defRPr sz="2200">
                <a:solidFill>
                  <a:schemeClr val="accent3"/>
                </a:solidFill>
              </a:defRPr>
            </a:lvl1pPr>
            <a:lvl2pPr>
              <a:buSzPct val="120000"/>
              <a:defRPr/>
            </a:lvl2pPr>
            <a:lvl3pPr>
              <a:buSzPct val="120000"/>
              <a:defRPr/>
            </a:lvl3pPr>
            <a:lvl4pPr>
              <a:buSzPct val="120000"/>
              <a:defRPr/>
            </a:lvl4pPr>
            <a:lvl5pPr>
              <a:buSzPct val="120000"/>
              <a:defRPr/>
            </a:lvl5pPr>
          </a:lstStyle>
          <a:p>
            <a:pPr lvl="0"/>
            <a:r>
              <a:rPr lang="sv-SE"/>
              <a:t>Punkt</a:t>
            </a:r>
          </a:p>
          <a:p>
            <a:pPr lvl="0"/>
            <a:r>
              <a:rPr lang="sv-SE"/>
              <a:t>Punkt</a:t>
            </a:r>
          </a:p>
          <a:p>
            <a:pPr lvl="0"/>
            <a:r>
              <a:rPr lang="sv-SE"/>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141E8FB7-B1A9-4218-A760-3AA9472286D6}" type="datetime1">
              <a:rPr lang="sv-SE" smtClean="0"/>
              <a:pPr/>
              <a:t>2024-11-14</a:t>
            </a:fld>
            <a:endParaRPr lang="sv-SE"/>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6846601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ubrik innehåll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62464-C2CC-D4CD-8E42-1AE2171EA284}"/>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1307"/>
          </a:xfrm>
        </p:spPr>
        <p:txBody>
          <a:bodyPr vert="horz" lIns="91440" tIns="45720" rIns="91440" bIns="45720" rtlCol="0">
            <a:noAutofit/>
          </a:bodyPr>
          <a:lstStyle>
            <a:lvl1pPr marL="0" indent="0">
              <a:buFont typeface="Arial" panose="020B0604020202020204" pitchFamily="34" charset="0"/>
              <a:buNone/>
              <a:defRPr lang="sv-SE" sz="2000" dirty="0">
                <a:solidFill>
                  <a:schemeClr val="accent3"/>
                </a:solidFill>
              </a:defRPr>
            </a:lvl1pPr>
          </a:lstStyle>
          <a:p>
            <a:pPr lvl="0">
              <a:spcBef>
                <a:spcPts val="1400"/>
              </a:spcBef>
            </a:pPr>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D3364698-0835-423A-9948-E889C242C3D0}"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7492570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ubrik, innehåll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342900" indent="-342900">
              <a:buFont typeface="Arial" panose="020B0604020202020204" pitchFamily="34" charset="0"/>
              <a:buChar char="•"/>
              <a:defRPr sz="2200" b="0">
                <a:solidFill>
                  <a:schemeClr val="accent3"/>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6598583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1">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rgbClr val="FFCE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3957331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2">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3667592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10548" y="1327900"/>
            <a:ext cx="4361478" cy="971549"/>
          </a:xfrm>
        </p:spPr>
        <p:txBody>
          <a:bodyPr anchor="b"/>
          <a:lstStyle>
            <a:lvl1pPr>
              <a:defRPr sz="3200" b="1">
                <a:solidFill>
                  <a:schemeClr val="tx2"/>
                </a:solidFill>
              </a:defRPr>
            </a:lvl1pPr>
          </a:lstStyle>
          <a:p>
            <a:r>
              <a:rPr lang="sv-SE"/>
              <a:t>Klicka här för att ändra format</a:t>
            </a:r>
          </a:p>
        </p:txBody>
      </p:sp>
      <p:sp>
        <p:nvSpPr>
          <p:cNvPr id="3" name="Platshållare för innehåll 2"/>
          <p:cNvSpPr>
            <a:spLocks noGrp="1"/>
          </p:cNvSpPr>
          <p:nvPr>
            <p:ph idx="1"/>
          </p:nvPr>
        </p:nvSpPr>
        <p:spPr>
          <a:xfrm>
            <a:off x="5183188" y="1327901"/>
            <a:ext cx="5675312" cy="5019674"/>
          </a:xfrm>
        </p:spPr>
        <p:txBody>
          <a:bodyPr/>
          <a:lstStyle>
            <a:lvl1pPr>
              <a:defRPr sz="3200" b="1"/>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10548" y="2299451"/>
            <a:ext cx="4361478" cy="404812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6" name="Platshållare för datum 5">
            <a:extLst>
              <a:ext uri="{FF2B5EF4-FFF2-40B4-BE49-F238E27FC236}">
                <a16:creationId xmlns:a16="http://schemas.microsoft.com/office/drawing/2014/main" id="{A43788EE-ED9F-ACBC-3781-F3FE49EB5E46}"/>
              </a:ext>
            </a:extLst>
          </p:cNvPr>
          <p:cNvSpPr>
            <a:spLocks noGrp="1"/>
          </p:cNvSpPr>
          <p:nvPr>
            <p:ph type="dt" sz="half" idx="10"/>
          </p:nvPr>
        </p:nvSpPr>
        <p:spPr/>
        <p:txBody>
          <a:bodyPr/>
          <a:lstStyle/>
          <a:p>
            <a:fld id="{B22D0480-2FDB-4026-AAF1-2CD28218587A}" type="datetime1">
              <a:rPr lang="sv-SE" smtClean="0"/>
              <a:t>2024-11-14</a:t>
            </a:fld>
            <a:endParaRPr lang="sv-SE"/>
          </a:p>
        </p:txBody>
      </p:sp>
      <p:sp>
        <p:nvSpPr>
          <p:cNvPr id="7" name="Platshållare för sidfot 6">
            <a:extLst>
              <a:ext uri="{FF2B5EF4-FFF2-40B4-BE49-F238E27FC236}">
                <a16:creationId xmlns:a16="http://schemas.microsoft.com/office/drawing/2014/main" id="{A25724C1-5CDC-151B-FA3D-053880A2481D}"/>
              </a:ext>
            </a:extLst>
          </p:cNvPr>
          <p:cNvSpPr>
            <a:spLocks noGrp="1"/>
          </p:cNvSpPr>
          <p:nvPr>
            <p:ph type="ftr" sz="quarter" idx="11"/>
          </p:nvPr>
        </p:nvSpPr>
        <p:spPr/>
        <p:txBody>
          <a:bodyPr/>
          <a:lstStyle/>
          <a:p>
            <a:r>
              <a:rPr lang="sv-SE"/>
              <a:t>Sidfot</a:t>
            </a:r>
          </a:p>
        </p:txBody>
      </p:sp>
      <p:sp>
        <p:nvSpPr>
          <p:cNvPr id="8" name="Platshållare för bildnummer 7">
            <a:extLst>
              <a:ext uri="{FF2B5EF4-FFF2-40B4-BE49-F238E27FC236}">
                <a16:creationId xmlns:a16="http://schemas.microsoft.com/office/drawing/2014/main" id="{ABE26CC1-1A85-BEDA-AEC6-67AA043B2FAD}"/>
              </a:ext>
            </a:extLst>
          </p:cNvPr>
          <p:cNvSpPr>
            <a:spLocks noGrp="1"/>
          </p:cNvSpPr>
          <p:nvPr>
            <p:ph type="sldNum" sz="quarter" idx="12"/>
          </p:nvPr>
        </p:nvSpPr>
        <p:spPr/>
        <p:txBody>
          <a:bodyPr/>
          <a:lstStyle/>
          <a:p>
            <a:fld id="{130DDE8C-17E0-4539-9C15-C1E9D231907F}" type="slidenum">
              <a:rPr lang="sv-SE" smtClean="0"/>
              <a:pPr/>
              <a:t>‹#›</a:t>
            </a:fld>
            <a:endParaRPr lang="sv-SE"/>
          </a:p>
        </p:txBody>
      </p:sp>
    </p:spTree>
    <p:extLst>
      <p:ext uri="{BB962C8B-B14F-4D97-AF65-F5344CB8AC3E}">
        <p14:creationId xmlns:p14="http://schemas.microsoft.com/office/powerpoint/2010/main" val="1233137891"/>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ubrik och två delar">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2024-11-14</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8103080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latin typeface="AvenirNext LT Pro Bold" panose="020B0504020202020204" pitchFamily="34" charset="0"/>
              </a:defRPr>
            </a:lvl1pPr>
          </a:lstStyle>
          <a:p>
            <a:r>
              <a:rPr lang="sv-SE"/>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dirty="0"/>
            </a:lvl1pPr>
          </a:lstStyle>
          <a:p>
            <a:pPr lvl="0">
              <a:spcBef>
                <a:spcPts val="1400"/>
              </a:spcBef>
            </a:pPr>
            <a:r>
              <a:rPr lang="sv-SE"/>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a:noAutofit/>
          </a:bodyPr>
          <a:lstStyle>
            <a:lvl1pPr>
              <a:spcBef>
                <a:spcPts val="1400"/>
              </a:spcBef>
              <a:defRPr sz="2200"/>
            </a:lvl1pPr>
            <a:lvl2pPr>
              <a:defRPr sz="1600"/>
            </a:lvl2pPr>
            <a:lvl3pPr>
              <a:defRPr sz="1600"/>
            </a:lvl3pPr>
            <a:lvl4pPr>
              <a:defRPr sz="1600"/>
            </a:lvl4pPr>
            <a:lvl5pPr>
              <a:defRPr sz="1600"/>
            </a:lvl5pPr>
          </a:lstStyle>
          <a:p>
            <a:pPr lvl="0"/>
            <a:r>
              <a:rPr lang="sv-SE"/>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adec="http://schemas.microsoft.com/office/drawing/2017/decorative" xmlns="" val="1"/>
              </a:ext>
            </a:extLst>
          </p:cNvPr>
          <p:cNvSpPr>
            <a:spLocks noGrp="1"/>
          </p:cNvSpPr>
          <p:nvPr>
            <p:ph type="dt" sz="half" idx="10"/>
          </p:nvPr>
        </p:nvSpPr>
        <p:spPr/>
        <p:txBody>
          <a:bodyPr>
            <a:noAutofit/>
          </a:bodyPr>
          <a:lstStyle/>
          <a:p>
            <a:fld id="{7F208342-5794-471C-9928-C29A6B39020D}" type="datetime1">
              <a:rPr lang="sv-SE" smtClean="0"/>
              <a:t>2024-11-14</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adec="http://schemas.microsoft.com/office/drawing/2017/decorative" xmlns=""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adec="http://schemas.microsoft.com/office/drawing/2017/decorative" xmlns=""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37198254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ubrik">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21EE4F49-EC76-4C2C-9B73-2EBF0DD89402}" type="datetime1">
              <a:rPr lang="sv-SE" smtClean="0"/>
              <a:pPr/>
              <a:t>2024-11-14</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2817687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36E1C339-1173-498E-B68E-150066B9F832}" type="datetime1">
              <a:rPr lang="sv-SE" smtClean="0"/>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20849944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m med logga">
    <p:bg>
      <p:bgPr>
        <a:solidFill>
          <a:srgbClr val="FFEBE8"/>
        </a:solidFill>
        <a:effectLst/>
      </p:bgPr>
    </p:bg>
    <p:spTree>
      <p:nvGrpSpPr>
        <p:cNvPr id="1" name=""/>
        <p:cNvGrpSpPr/>
        <p:nvPr/>
      </p:nvGrpSpPr>
      <p:grpSpPr>
        <a:xfrm>
          <a:off x="0" y="0"/>
          <a:ext cx="0" cy="0"/>
          <a:chOff x="0" y="0"/>
          <a:chExt cx="0" cy="0"/>
        </a:xfrm>
      </p:grpSpPr>
      <p:sp>
        <p:nvSpPr>
          <p:cNvPr id="8" name="Platshållare för datum 1">
            <a:extLst>
              <a:ext uri="{FF2B5EF4-FFF2-40B4-BE49-F238E27FC236}">
                <a16:creationId xmlns:a16="http://schemas.microsoft.com/office/drawing/2014/main" id="{BD4E7ACA-DD34-312E-63AD-4C42C5D52EF4}"/>
              </a:ext>
              <a:ext uri="{C183D7F6-B498-43B3-948B-1728B52AA6E4}">
                <adec:decorative xmlns:adec="http://schemas.microsoft.com/office/drawing/2017/decorative" xmlns="" val="1"/>
              </a:ext>
            </a:extLst>
          </p:cNvPr>
          <p:cNvSpPr>
            <a:spLocks noGrp="1"/>
          </p:cNvSpPr>
          <p:nvPr>
            <p:ph type="dt" sz="half" idx="10"/>
          </p:nvPr>
        </p:nvSpPr>
        <p:spPr>
          <a:xfrm>
            <a:off x="160083" y="6364203"/>
            <a:ext cx="1051295" cy="365125"/>
          </a:xfrm>
        </p:spPr>
        <p:txBody>
          <a:bodyPr/>
          <a:lstStyle/>
          <a:p>
            <a:fld id="{36E1C339-1173-498E-B68E-150066B9F832}" type="datetime1">
              <a:rPr lang="sv-SE" smtClean="0"/>
              <a:t>2024-11-14</a:t>
            </a:fld>
            <a:endParaRPr lang="sv-SE"/>
          </a:p>
        </p:txBody>
      </p:sp>
      <p:sp>
        <p:nvSpPr>
          <p:cNvPr id="9" name="Platshållare för sidfot 2">
            <a:extLst>
              <a:ext uri="{FF2B5EF4-FFF2-40B4-BE49-F238E27FC236}">
                <a16:creationId xmlns:a16="http://schemas.microsoft.com/office/drawing/2014/main" id="{F49843CB-C0F3-CD2D-542C-3FE32B869631}"/>
              </a:ext>
              <a:ext uri="{C183D7F6-B498-43B3-948B-1728B52AA6E4}">
                <adec:decorative xmlns:adec="http://schemas.microsoft.com/office/drawing/2017/decorative" xmlns="" val="1"/>
              </a:ext>
            </a:extLst>
          </p:cNvPr>
          <p:cNvSpPr>
            <a:spLocks noGrp="1"/>
          </p:cNvSpPr>
          <p:nvPr>
            <p:ph type="ftr" sz="quarter" idx="11"/>
          </p:nvPr>
        </p:nvSpPr>
        <p:spPr>
          <a:xfrm>
            <a:off x="1538008" y="6365427"/>
            <a:ext cx="3360626" cy="365125"/>
          </a:xfrm>
        </p:spPr>
        <p:txBody>
          <a:bodyPr/>
          <a:lstStyle/>
          <a:p>
            <a:r>
              <a:rPr lang="sv-SE"/>
              <a:t>Sidfottext</a:t>
            </a:r>
          </a:p>
        </p:txBody>
      </p:sp>
      <p:sp>
        <p:nvSpPr>
          <p:cNvPr id="10" name="Platshållare för bildnummer 3">
            <a:extLst>
              <a:ext uri="{FF2B5EF4-FFF2-40B4-BE49-F238E27FC236}">
                <a16:creationId xmlns:a16="http://schemas.microsoft.com/office/drawing/2014/main" id="{97C9C3DA-4304-47F2-4E8F-C0B80AF735BF}"/>
              </a:ext>
              <a:ext uri="{C183D7F6-B498-43B3-948B-1728B52AA6E4}">
                <adec:decorative xmlns:adec="http://schemas.microsoft.com/office/drawing/2017/decorative" xmlns="" val="1"/>
              </a:ext>
            </a:extLst>
          </p:cNvPr>
          <p:cNvSpPr>
            <a:spLocks noGrp="1"/>
          </p:cNvSpPr>
          <p:nvPr>
            <p:ph type="sldNum" sz="quarter" idx="12"/>
          </p:nvPr>
        </p:nvSpPr>
        <p:spPr>
          <a:xfrm>
            <a:off x="11530910" y="6364203"/>
            <a:ext cx="501007" cy="365125"/>
          </a:xfrm>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37045864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Utfallande bild logga i färg">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23E830D1-9B43-4A41-B3A1-206CB98018A1}" type="datetime1">
              <a:rPr lang="sv-SE" smtClean="0"/>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2483847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Utfallande bild, vit logotyp">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0B366280-E0FB-4999-93E9-BE8398A1CCBF}" type="datetime1">
              <a:rPr lang="sv-SE" smtClean="0"/>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023676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färg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23E830D1-9B43-4A41-B3A1-206CB98018A1}" type="datetime1">
              <a:rPr lang="sv-SE" smtClean="0"/>
              <a:pPr/>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9" name="Platshållare för text 3">
            <a:extLst>
              <a:ext uri="{FF2B5EF4-FFF2-40B4-BE49-F238E27FC236}">
                <a16:creationId xmlns:a16="http://schemas.microsoft.com/office/drawing/2014/main" id="{7E5722EE-4741-26D2-2E7E-A7403FC0D738}"/>
              </a:ext>
            </a:extLst>
          </p:cNvPr>
          <p:cNvSpPr>
            <a:spLocks noGrp="1"/>
          </p:cNvSpPr>
          <p:nvPr>
            <p:ph type="body" sz="half" idx="2"/>
          </p:nvPr>
        </p:nvSpPr>
        <p:spPr>
          <a:xfrm>
            <a:off x="7683334" y="0"/>
            <a:ext cx="4218856" cy="6610662"/>
          </a:xfrm>
          <a:solidFill>
            <a:srgbClr val="FFCEC6"/>
          </a:solidFill>
        </p:spPr>
        <p:txBody>
          <a:bodyPr/>
          <a:lstStyle>
            <a:lvl1pPr marL="0" indent="0">
              <a:buNone/>
              <a:defRPr sz="2000">
                <a:solidFill>
                  <a:srgbClr val="FFCEC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a:p>
        </p:txBody>
      </p:sp>
      <p:sp>
        <p:nvSpPr>
          <p:cNvPr id="10" name="Rubrik 1">
            <a:extLst>
              <a:ext uri="{FF2B5EF4-FFF2-40B4-BE49-F238E27FC236}">
                <a16:creationId xmlns:a16="http://schemas.microsoft.com/office/drawing/2014/main" id="{328590CC-9593-D2EC-5DB0-A2F7F8EB1FF8}"/>
              </a:ext>
            </a:extLst>
          </p:cNvPr>
          <p:cNvSpPr>
            <a:spLocks noGrp="1"/>
          </p:cNvSpPr>
          <p:nvPr>
            <p:ph type="title" hasCustomPrompt="1"/>
          </p:nvPr>
        </p:nvSpPr>
        <p:spPr>
          <a:xfrm>
            <a:off x="7860570" y="1379676"/>
            <a:ext cx="3883200"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11" name="Platshållare för text 3">
            <a:extLst>
              <a:ext uri="{FF2B5EF4-FFF2-40B4-BE49-F238E27FC236}">
                <a16:creationId xmlns:a16="http://schemas.microsoft.com/office/drawing/2014/main" id="{2D62D359-201E-6C2B-C39A-05398B436D37}"/>
              </a:ext>
            </a:extLst>
          </p:cNvPr>
          <p:cNvSpPr>
            <a:spLocks noGrp="1"/>
          </p:cNvSpPr>
          <p:nvPr>
            <p:ph type="body" sz="half" idx="15" hasCustomPrompt="1"/>
          </p:nvPr>
        </p:nvSpPr>
        <p:spPr>
          <a:xfrm>
            <a:off x="7860569" y="2688522"/>
            <a:ext cx="3883200" cy="3128991"/>
          </a:xfrm>
        </p:spPr>
        <p:txBody>
          <a:bodyPr/>
          <a:lstStyle>
            <a:lvl1pPr marL="342900" indent="-342900">
              <a:buFont typeface="Arial" panose="020B0604020202020204" pitchFamily="34" charset="0"/>
              <a:buChar char="•"/>
              <a:defRPr sz="22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Tree>
    <p:extLst>
      <p:ext uri="{BB962C8B-B14F-4D97-AF65-F5344CB8AC3E}">
        <p14:creationId xmlns:p14="http://schemas.microsoft.com/office/powerpoint/2010/main" val="42479579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vit 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0B366280-E0FB-4999-93E9-BE8398A1CCBF}" type="datetime1">
              <a:rPr lang="sv-SE" smtClean="0"/>
              <a:pPr/>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10" name="Platshållare för text 3">
            <a:extLst>
              <a:ext uri="{FF2B5EF4-FFF2-40B4-BE49-F238E27FC236}">
                <a16:creationId xmlns:a16="http://schemas.microsoft.com/office/drawing/2014/main" id="{6D7C6E78-6124-E839-CC89-38F3188A7B1F}"/>
              </a:ext>
            </a:extLst>
          </p:cNvPr>
          <p:cNvSpPr>
            <a:spLocks noGrp="1"/>
          </p:cNvSpPr>
          <p:nvPr>
            <p:ph type="body" sz="half" idx="2"/>
          </p:nvPr>
        </p:nvSpPr>
        <p:spPr>
          <a:xfrm>
            <a:off x="218230" y="0"/>
            <a:ext cx="4218856" cy="6610662"/>
          </a:xfrm>
          <a:solidFill>
            <a:schemeClr val="accent2"/>
          </a:solidFill>
        </p:spPr>
        <p:txBody>
          <a:bodyPr/>
          <a:lstStyle>
            <a:lvl1pPr marL="0" indent="0">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a:p>
        </p:txBody>
      </p:sp>
      <p:sp>
        <p:nvSpPr>
          <p:cNvPr id="11" name="Rubrik 1">
            <a:extLst>
              <a:ext uri="{FF2B5EF4-FFF2-40B4-BE49-F238E27FC236}">
                <a16:creationId xmlns:a16="http://schemas.microsoft.com/office/drawing/2014/main" id="{B16DE1DE-6D30-D722-D298-1A0D690F3927}"/>
              </a:ext>
            </a:extLst>
          </p:cNvPr>
          <p:cNvSpPr>
            <a:spLocks noGrp="1"/>
          </p:cNvSpPr>
          <p:nvPr>
            <p:ph type="title" hasCustomPrompt="1"/>
          </p:nvPr>
        </p:nvSpPr>
        <p:spPr>
          <a:xfrm>
            <a:off x="395466" y="1379676"/>
            <a:ext cx="3883200" cy="1237130"/>
          </a:xfrm>
        </p:spPr>
        <p:txBody>
          <a:bodyPr anchor="b">
            <a:noAutofit/>
          </a:bodyPr>
          <a:lstStyle>
            <a:lvl1pPr>
              <a:defRPr sz="4000">
                <a:solidFill>
                  <a:schemeClr val="bg1"/>
                </a:solidFill>
                <a:latin typeface="AvenirNext LT Pro Bold" panose="020B0504020202020204" pitchFamily="34" charset="0"/>
              </a:defRPr>
            </a:lvl1pPr>
          </a:lstStyle>
          <a:p>
            <a:r>
              <a:rPr lang="sv-SE"/>
              <a:t>Rubrik</a:t>
            </a:r>
          </a:p>
        </p:txBody>
      </p:sp>
      <p:sp>
        <p:nvSpPr>
          <p:cNvPr id="12" name="Platshållare för text 3">
            <a:extLst>
              <a:ext uri="{FF2B5EF4-FFF2-40B4-BE49-F238E27FC236}">
                <a16:creationId xmlns:a16="http://schemas.microsoft.com/office/drawing/2014/main" id="{B1D4AA01-1363-9DFE-0FBA-2B8E669BB60E}"/>
              </a:ext>
            </a:extLst>
          </p:cNvPr>
          <p:cNvSpPr>
            <a:spLocks noGrp="1"/>
          </p:cNvSpPr>
          <p:nvPr>
            <p:ph type="body" sz="half" idx="15" hasCustomPrompt="1"/>
          </p:nvPr>
        </p:nvSpPr>
        <p:spPr>
          <a:xfrm>
            <a:off x="395465" y="2688522"/>
            <a:ext cx="3883200" cy="3128991"/>
          </a:xfrm>
        </p:spPr>
        <p:txBody>
          <a:bodyPr/>
          <a:lstStyle>
            <a:lvl1pPr marL="0" indent="0">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9881310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ubrik och mycket text">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defRPr>
            </a:lvl1pPr>
          </a:lstStyle>
          <a:p>
            <a:r>
              <a:rPr lang="sv-SE"/>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2024-11-14</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6970007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10548" y="1268987"/>
            <a:ext cx="4361478" cy="971550"/>
          </a:xfrm>
        </p:spPr>
        <p:txBody>
          <a:bodyPr anchor="b"/>
          <a:lstStyle>
            <a:lvl1pPr>
              <a:defRPr sz="3200" b="1">
                <a:solidFill>
                  <a:schemeClr val="tx2"/>
                </a:solidFill>
              </a:defRPr>
            </a:lvl1pPr>
          </a:lstStyle>
          <a:p>
            <a:r>
              <a:rPr lang="sv-SE"/>
              <a:t>Klicka här för att ändra format</a:t>
            </a:r>
          </a:p>
        </p:txBody>
      </p:sp>
      <p:sp>
        <p:nvSpPr>
          <p:cNvPr id="3" name="Platshållare för bild 2"/>
          <p:cNvSpPr>
            <a:spLocks noGrp="1"/>
          </p:cNvSpPr>
          <p:nvPr>
            <p:ph type="pic" idx="1"/>
          </p:nvPr>
        </p:nvSpPr>
        <p:spPr>
          <a:xfrm>
            <a:off x="5183188" y="1268987"/>
            <a:ext cx="5658984" cy="50292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p:cNvSpPr>
            <a:spLocks noGrp="1"/>
          </p:cNvSpPr>
          <p:nvPr>
            <p:ph type="body" sz="half" idx="2"/>
          </p:nvPr>
        </p:nvSpPr>
        <p:spPr>
          <a:xfrm>
            <a:off x="410548" y="2240537"/>
            <a:ext cx="4361478" cy="40502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6" name="Platshållare för datum 5">
            <a:extLst>
              <a:ext uri="{FF2B5EF4-FFF2-40B4-BE49-F238E27FC236}">
                <a16:creationId xmlns:a16="http://schemas.microsoft.com/office/drawing/2014/main" id="{ED9EDD38-6D32-5CCE-D2CF-097C9365949D}"/>
              </a:ext>
            </a:extLst>
          </p:cNvPr>
          <p:cNvSpPr>
            <a:spLocks noGrp="1"/>
          </p:cNvSpPr>
          <p:nvPr>
            <p:ph type="dt" sz="half" idx="10"/>
          </p:nvPr>
        </p:nvSpPr>
        <p:spPr/>
        <p:txBody>
          <a:bodyPr/>
          <a:lstStyle/>
          <a:p>
            <a:fld id="{A2B67DE4-1FEB-4A51-B747-FA0AC6522CAB}" type="datetime1">
              <a:rPr lang="sv-SE" smtClean="0"/>
              <a:t>2024-11-14</a:t>
            </a:fld>
            <a:endParaRPr lang="sv-SE"/>
          </a:p>
        </p:txBody>
      </p:sp>
      <p:sp>
        <p:nvSpPr>
          <p:cNvPr id="7" name="Platshållare för sidfot 6">
            <a:extLst>
              <a:ext uri="{FF2B5EF4-FFF2-40B4-BE49-F238E27FC236}">
                <a16:creationId xmlns:a16="http://schemas.microsoft.com/office/drawing/2014/main" id="{2A23DF9D-F5C5-18C9-8E67-8B894BA01C7A}"/>
              </a:ext>
            </a:extLst>
          </p:cNvPr>
          <p:cNvSpPr>
            <a:spLocks noGrp="1"/>
          </p:cNvSpPr>
          <p:nvPr>
            <p:ph type="ftr" sz="quarter" idx="11"/>
          </p:nvPr>
        </p:nvSpPr>
        <p:spPr/>
        <p:txBody>
          <a:bodyPr/>
          <a:lstStyle/>
          <a:p>
            <a:r>
              <a:rPr lang="sv-SE"/>
              <a:t>Sidfot</a:t>
            </a:r>
          </a:p>
        </p:txBody>
      </p:sp>
      <p:sp>
        <p:nvSpPr>
          <p:cNvPr id="8" name="Platshållare för bildnummer 7">
            <a:extLst>
              <a:ext uri="{FF2B5EF4-FFF2-40B4-BE49-F238E27FC236}">
                <a16:creationId xmlns:a16="http://schemas.microsoft.com/office/drawing/2014/main" id="{15FBE14F-8336-7A94-DEB1-AC8C10AE7430}"/>
              </a:ext>
            </a:extLst>
          </p:cNvPr>
          <p:cNvSpPr>
            <a:spLocks noGrp="1"/>
          </p:cNvSpPr>
          <p:nvPr>
            <p:ph type="sldNum" sz="quarter" idx="12"/>
          </p:nvPr>
        </p:nvSpPr>
        <p:spPr/>
        <p:txBody>
          <a:bodyPr/>
          <a:lstStyle/>
          <a:p>
            <a:fld id="{130DDE8C-17E0-4539-9C15-C1E9D231907F}" type="slidenum">
              <a:rPr lang="sv-SE" smtClean="0"/>
              <a:pPr/>
              <a:t>‹#›</a:t>
            </a:fld>
            <a:endParaRPr lang="sv-SE"/>
          </a:p>
        </p:txBody>
      </p:sp>
    </p:spTree>
    <p:extLst>
      <p:ext uri="{BB962C8B-B14F-4D97-AF65-F5344CB8AC3E}">
        <p14:creationId xmlns:p14="http://schemas.microsoft.com/office/powerpoint/2010/main" val="38860775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3" name="Date Placeholder 2"/>
          <p:cNvSpPr>
            <a:spLocks noGrp="1"/>
          </p:cNvSpPr>
          <p:nvPr>
            <p:ph type="dt" sz="half" idx="10"/>
          </p:nvPr>
        </p:nvSpPr>
        <p:spPr/>
        <p:txBody>
          <a:bodyPr/>
          <a:lstStyle/>
          <a:p>
            <a:fld id="{3F379996-8152-429A-94E5-CC0066161542}" type="datetimeFigureOut">
              <a:rPr lang="sv-SE" smtClean="0"/>
              <a:t>2024-11-14</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36053086-40E5-4673-9B4A-FC81B10CE5DE}" type="slidenum">
              <a:rPr lang="sv-SE" smtClean="0"/>
              <a:t>‹#›</a:t>
            </a:fld>
            <a:endParaRPr lang="sv-SE"/>
          </a:p>
        </p:txBody>
      </p:sp>
    </p:spTree>
    <p:extLst>
      <p:ext uri="{BB962C8B-B14F-4D97-AF65-F5344CB8AC3E}">
        <p14:creationId xmlns:p14="http://schemas.microsoft.com/office/powerpoint/2010/main" val="12697787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cSld name="Jämförelse">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sv-SE"/>
              <a:t>Klicka här för att ändra format</a:t>
            </a:r>
            <a:endParaRPr lang="en-US"/>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Content Placeholder 3"/>
          <p:cNvSpPr>
            <a:spLocks noGrp="1"/>
          </p:cNvSpPr>
          <p:nvPr>
            <p:ph sz="half" idx="2"/>
          </p:nvPr>
        </p:nvSpPr>
        <p:spPr>
          <a:xfrm>
            <a:off x="1097280" y="2582334"/>
            <a:ext cx="4937760" cy="33782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217920" y="2582334"/>
            <a:ext cx="4937760" cy="33782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7" name="Date Placeholder 6"/>
          <p:cNvSpPr>
            <a:spLocks noGrp="1"/>
          </p:cNvSpPr>
          <p:nvPr>
            <p:ph type="dt" sz="half" idx="10"/>
          </p:nvPr>
        </p:nvSpPr>
        <p:spPr/>
        <p:txBody>
          <a:bodyPr/>
          <a:lstStyle/>
          <a:p>
            <a:fld id="{3F379996-8152-429A-94E5-CC0066161542}" type="datetimeFigureOut">
              <a:rPr lang="sv-SE" smtClean="0"/>
              <a:t>2024-11-14</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36053086-40E5-4673-9B4A-FC81B10CE5DE}" type="slidenum">
              <a:rPr lang="sv-SE" smtClean="0"/>
              <a:t>‹#›</a:t>
            </a:fld>
            <a:endParaRPr lang="sv-SE"/>
          </a:p>
        </p:txBody>
      </p:sp>
    </p:spTree>
    <p:extLst>
      <p:ext uri="{BB962C8B-B14F-4D97-AF65-F5344CB8AC3E}">
        <p14:creationId xmlns:p14="http://schemas.microsoft.com/office/powerpoint/2010/main" val="8339216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bakgrund 1">
    <p:spTree>
      <p:nvGrpSpPr>
        <p:cNvPr id="1" name=""/>
        <p:cNvGrpSpPr/>
        <p:nvPr/>
      </p:nvGrpSpPr>
      <p:grpSpPr>
        <a:xfrm>
          <a:off x="0" y="0"/>
          <a:ext cx="0" cy="0"/>
          <a:chOff x="0" y="0"/>
          <a:chExt cx="0" cy="0"/>
        </a:xfrm>
      </p:grpSpPr>
      <p:sp>
        <p:nvSpPr>
          <p:cNvPr id="12" name="textruta 11"/>
          <p:cNvSpPr txBox="1"/>
          <p:nvPr userDrawn="1"/>
        </p:nvSpPr>
        <p:spPr>
          <a:xfrm>
            <a:off x="206711" y="6512769"/>
            <a:ext cx="4102533" cy="276999"/>
          </a:xfrm>
          <a:prstGeom prst="rect">
            <a:avLst/>
          </a:prstGeom>
          <a:noFill/>
        </p:spPr>
        <p:txBody>
          <a:bodyPr wrap="square" rtlCol="0">
            <a:spAutoFit/>
          </a:bodyPr>
          <a:lstStyle/>
          <a:p>
            <a:r>
              <a:rPr lang="sv-SE" sz="1200">
                <a:solidFill>
                  <a:schemeClr val="bg1"/>
                </a:solidFill>
              </a:rPr>
              <a:t>Rådet för </a:t>
            </a:r>
            <a:r>
              <a:rPr lang="sv-SE" sz="1200" err="1">
                <a:solidFill>
                  <a:schemeClr val="bg1"/>
                </a:solidFill>
              </a:rPr>
              <a:t>främjnde</a:t>
            </a:r>
            <a:r>
              <a:rPr lang="sv-SE" sz="1200">
                <a:solidFill>
                  <a:schemeClr val="bg1"/>
                </a:solidFill>
              </a:rPr>
              <a:t> av kommunala analyser</a:t>
            </a:r>
          </a:p>
        </p:txBody>
      </p:sp>
      <p:sp>
        <p:nvSpPr>
          <p:cNvPr id="7" name="Rubrik 1"/>
          <p:cNvSpPr>
            <a:spLocks noGrp="1"/>
          </p:cNvSpPr>
          <p:nvPr>
            <p:ph type="title"/>
          </p:nvPr>
        </p:nvSpPr>
        <p:spPr>
          <a:xfrm>
            <a:off x="609600" y="957840"/>
            <a:ext cx="10972800" cy="1143000"/>
          </a:xfrm>
          <a:prstGeom prst="rect">
            <a:avLst/>
          </a:prstGeom>
        </p:spPr>
        <p:txBody>
          <a:bodyPr/>
          <a:lstStyle>
            <a:lvl1pPr>
              <a:defRPr sz="5333"/>
            </a:lvl1pPr>
          </a:lstStyle>
          <a:p>
            <a:r>
              <a:rPr lang="sv-SE"/>
              <a:t>Klicka här för att ändra format</a:t>
            </a:r>
          </a:p>
        </p:txBody>
      </p:sp>
      <p:sp>
        <p:nvSpPr>
          <p:cNvPr id="8" name="Platshållare för innehåll 2"/>
          <p:cNvSpPr>
            <a:spLocks noGrp="1"/>
          </p:cNvSpPr>
          <p:nvPr>
            <p:ph idx="1"/>
          </p:nvPr>
        </p:nvSpPr>
        <p:spPr>
          <a:xfrm>
            <a:off x="609600" y="2100841"/>
            <a:ext cx="10972800" cy="4025324"/>
          </a:xfrm>
          <a:prstGeom prst="rect">
            <a:avLst/>
          </a:prstGeom>
        </p:spPr>
        <p:txBody>
          <a:bodyPr/>
          <a:lstStyle>
            <a:lvl1pPr>
              <a:defRPr sz="4267">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424002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Rubrikbild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accent3"/>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2024-11-14</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dirty="0"/>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5730959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Rubrikbild 2 ">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accent3"/>
                </a:solidFill>
                <a:latin typeface="AvenirNext LT Pro Bold" panose="020B0504020202020204" pitchFamily="34" charset="0"/>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accent3"/>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2024-11-14</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accent3"/>
                </a:solidFill>
              </a:defRPr>
            </a:lvl1pPr>
          </a:lstStyle>
          <a:p>
            <a:r>
              <a:rPr lang="sv-SE"/>
              <a:t>Klicka på ikonen för att lägga till en bild</a:t>
            </a:r>
          </a:p>
        </p:txBody>
      </p:sp>
    </p:spTree>
    <p:extLst>
      <p:ext uri="{BB962C8B-B14F-4D97-AF65-F5344CB8AC3E}">
        <p14:creationId xmlns:p14="http://schemas.microsoft.com/office/powerpoint/2010/main" val="42751455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CD2122F-CB4F-991C-F85D-DF70FE94A120}"/>
              </a:ext>
            </a:extLst>
          </p:cNvPr>
          <p:cNvSpPr>
            <a:spLocks noGrp="1"/>
          </p:cNvSpPr>
          <p:nvPr>
            <p:ph type="pic" sz="quarter" idx="13"/>
          </p:nvPr>
        </p:nvSpPr>
        <p:spPr>
          <a:xfrm>
            <a:off x="0" y="0"/>
            <a:ext cx="12192000" cy="6858000"/>
          </a:xfrm>
        </p:spPr>
        <p:txBody>
          <a:bodyPr/>
          <a:lstStyle>
            <a:lvl1pPr marL="0" indent="0" algn="ctr">
              <a:buNone/>
              <a:defRPr sz="11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10"/>
            <a:ext cx="10502154" cy="1298333"/>
          </a:xfrm>
        </p:spPr>
        <p:txBody>
          <a:bodyPr anchor="b">
            <a:noAutofit/>
          </a:bodyPr>
          <a:lstStyle>
            <a:lvl1pPr algn="l">
              <a:lnSpc>
                <a:spcPct val="90000"/>
              </a:lnSpc>
              <a:defRPr sz="7200">
                <a:solidFill>
                  <a:schemeClr val="bg1"/>
                </a:solidFill>
                <a:latin typeface="AvenirNext LT Pro Bold" panose="020B0504020202020204" pitchFamily="34" charset="0"/>
              </a:defRPr>
            </a:lvl1pPr>
          </a:lstStyle>
          <a:p>
            <a:r>
              <a:rPr lang="sv-SE" dirty="0"/>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bg1"/>
                </a:solidFill>
              </a:defRPr>
            </a:lvl1pPr>
          </a:lstStyle>
          <a:p>
            <a:fld id="{3C9CDAC1-0A76-4CCB-B13B-CDEA79253170}" type="datetime1">
              <a:rPr lang="sv-SE" smtClean="0"/>
              <a:pPr/>
              <a:t>2024-11-14</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bg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bg1"/>
                </a:solidFill>
              </a:defRPr>
            </a:lvl1pPr>
          </a:lstStyle>
          <a:p>
            <a:fld id="{0EA8761A-F05C-4F01-AE76-2EF79F772060}" type="slidenum">
              <a:rPr lang="sv-SE" smtClean="0"/>
              <a:pPr/>
              <a:t>‹#›</a:t>
            </a:fld>
            <a:endParaRPr lang="sv-SE"/>
          </a:p>
        </p:txBody>
      </p:sp>
      <p:sp>
        <p:nvSpPr>
          <p:cNvPr id="8" name="Platshållare för text 10" descr="Logotyp för Sveriges kommuner och regioner.">
            <a:extLst>
              <a:ext uri="{FF2B5EF4-FFF2-40B4-BE49-F238E27FC236}">
                <a16:creationId xmlns:a16="http://schemas.microsoft.com/office/drawing/2014/main" id="{17796FAB-5CC3-0E60-5B43-A3F801C342E1}"/>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bg1"/>
                </a:solidFill>
              </a:defRPr>
            </a:lvl1pPr>
          </a:lstStyle>
          <a:p>
            <a:pPr lvl="0"/>
            <a:r>
              <a:rPr lang="sv-SE"/>
              <a:t> </a:t>
            </a:r>
          </a:p>
        </p:txBody>
      </p:sp>
    </p:spTree>
    <p:extLst>
      <p:ext uri="{BB962C8B-B14F-4D97-AF65-F5344CB8AC3E}">
        <p14:creationId xmlns:p14="http://schemas.microsoft.com/office/powerpoint/2010/main" val="35647610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Rubrikbild 4">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0B6BFD76-59F2-2DED-DABF-5311B3B958A0}"/>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09"/>
            <a:ext cx="10502154" cy="1298333"/>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dirty="0"/>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2024-11-14</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8" name="Platshållare för text 7" descr="Logotyp för Sveriges Kommuner och regioner.">
            <a:extLst>
              <a:ext uri="{FF2B5EF4-FFF2-40B4-BE49-F238E27FC236}">
                <a16:creationId xmlns:a16="http://schemas.microsoft.com/office/drawing/2014/main" id="{D785EB06-58C0-D0BF-FDAB-A51277B16979}"/>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11958774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vsnittsrubrik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accent3"/>
                </a:solidFill>
                <a:latin typeface="AvenirNext LT Pro Bold" panose="020B0504020202020204" pitchFamily="34" charset="0"/>
              </a:defRPr>
            </a:lvl1pPr>
          </a:lstStyle>
          <a:p>
            <a:r>
              <a:rPr lang="sv-SE" dirty="0"/>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b="0" i="0">
                <a:solidFill>
                  <a:schemeClr val="accent3"/>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6E9020EF-984C-486A-898E-1ED7325E1C64}" type="datetime1">
              <a:rPr lang="sv-SE" smtClean="0"/>
              <a:pPr/>
              <a:t>2024-11-14</a:t>
            </a:fld>
            <a:endParaRPr lang="sv-SE" dirty="0"/>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2424668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vsnittsrubrik 2">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1981999"/>
            <a:ext cx="5701553" cy="2145418"/>
          </a:xfrm>
        </p:spPr>
        <p:txBody>
          <a:bodyPr anchor="b">
            <a:noAutofit/>
          </a:bodyPr>
          <a:lstStyle>
            <a:lvl1pPr>
              <a:defRPr sz="5600">
                <a:solidFill>
                  <a:schemeClr val="accent3"/>
                </a:solidFill>
                <a:latin typeface="AvenirNext LT Pro Bold" panose="020B0504020202020204" pitchFamily="34" charset="0"/>
              </a:defRPr>
            </a:lvl1pPr>
          </a:lstStyle>
          <a:p>
            <a:r>
              <a:rPr lang="sv-SE" dirty="0"/>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5707904" cy="924768"/>
          </a:xfrm>
        </p:spPr>
        <p:txBody>
          <a:bodyPr>
            <a:noAutofit/>
          </a:bodyPr>
          <a:lstStyle>
            <a:lvl1pPr marL="0" indent="0">
              <a:buNone/>
              <a:defRPr sz="2400" b="0" i="0">
                <a:solidFill>
                  <a:schemeClr val="accent3"/>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58E89344-CD34-4286-AAC5-3EF9AF06EAFC}" type="datetime1">
              <a:rPr lang="sv-SE" smtClean="0"/>
              <a:pPr/>
              <a:t>2024-11-14</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0843312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Rubrik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08652C4B-B8AE-4DA5-BC52-342EBCBE08BA}"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258743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7F864D4-9B3A-353B-4DB0-3B6384DF1E55}"/>
              </a:ext>
            </a:extLst>
          </p:cNvPr>
          <p:cNvSpPr>
            <a:spLocks noGrp="1"/>
          </p:cNvSpPr>
          <p:nvPr>
            <p:ph type="title"/>
          </p:nvPr>
        </p:nvSpPr>
        <p:spPr/>
        <p:txBody>
          <a:bodyPr/>
          <a:lstStyle/>
          <a:p>
            <a:r>
              <a:rPr lang="sv-SE"/>
              <a:t>Klicka här för att ändra mall för rubrikformat</a:t>
            </a:r>
          </a:p>
        </p:txBody>
      </p:sp>
      <p:sp>
        <p:nvSpPr>
          <p:cNvPr id="6" name="Platshållare för datum 5">
            <a:extLst>
              <a:ext uri="{FF2B5EF4-FFF2-40B4-BE49-F238E27FC236}">
                <a16:creationId xmlns:a16="http://schemas.microsoft.com/office/drawing/2014/main" id="{02473A28-85CB-0648-EF10-B3EF6701D38A}"/>
              </a:ext>
            </a:extLst>
          </p:cNvPr>
          <p:cNvSpPr>
            <a:spLocks noGrp="1"/>
          </p:cNvSpPr>
          <p:nvPr>
            <p:ph type="dt" sz="half" idx="10"/>
          </p:nvPr>
        </p:nvSpPr>
        <p:spPr/>
        <p:txBody>
          <a:bodyPr/>
          <a:lstStyle/>
          <a:p>
            <a:fld id="{C4C25BCF-09E0-469F-89EC-64EF756F18B2}" type="datetime1">
              <a:rPr lang="sv-SE" smtClean="0"/>
              <a:t>2024-11-14</a:t>
            </a:fld>
            <a:endParaRPr lang="sv-SE"/>
          </a:p>
        </p:txBody>
      </p:sp>
      <p:sp>
        <p:nvSpPr>
          <p:cNvPr id="7" name="Platshållare för sidfot 6">
            <a:extLst>
              <a:ext uri="{FF2B5EF4-FFF2-40B4-BE49-F238E27FC236}">
                <a16:creationId xmlns:a16="http://schemas.microsoft.com/office/drawing/2014/main" id="{851741FE-02D4-6E59-F70C-FD77128C90B0}"/>
              </a:ext>
            </a:extLst>
          </p:cNvPr>
          <p:cNvSpPr>
            <a:spLocks noGrp="1"/>
          </p:cNvSpPr>
          <p:nvPr>
            <p:ph type="ftr" sz="quarter" idx="11"/>
          </p:nvPr>
        </p:nvSpPr>
        <p:spPr/>
        <p:txBody>
          <a:bodyPr/>
          <a:lstStyle/>
          <a:p>
            <a:r>
              <a:rPr lang="sv-SE"/>
              <a:t>Sidfot</a:t>
            </a:r>
          </a:p>
        </p:txBody>
      </p:sp>
      <p:sp>
        <p:nvSpPr>
          <p:cNvPr id="8" name="Platshållare för bildnummer 7">
            <a:extLst>
              <a:ext uri="{FF2B5EF4-FFF2-40B4-BE49-F238E27FC236}">
                <a16:creationId xmlns:a16="http://schemas.microsoft.com/office/drawing/2014/main" id="{AD4D4BFF-ECC0-25F7-7F06-4E0B63CC6222}"/>
              </a:ext>
            </a:extLst>
          </p:cNvPr>
          <p:cNvSpPr>
            <a:spLocks noGrp="1"/>
          </p:cNvSpPr>
          <p:nvPr>
            <p:ph type="sldNum" sz="quarter" idx="12"/>
          </p:nvPr>
        </p:nvSpPr>
        <p:spPr/>
        <p:txBody>
          <a:bodyPr/>
          <a:lstStyle/>
          <a:p>
            <a:fld id="{130DDE8C-17E0-4539-9C15-C1E9D231907F}" type="slidenum">
              <a:rPr lang="sv-SE" smtClean="0"/>
              <a:pPr/>
              <a:t>‹#›</a:t>
            </a:fld>
            <a:endParaRPr lang="sv-SE"/>
          </a:p>
        </p:txBody>
      </p:sp>
    </p:spTree>
    <p:extLst>
      <p:ext uri="{BB962C8B-B14F-4D97-AF65-F5344CB8AC3E}">
        <p14:creationId xmlns:p14="http://schemas.microsoft.com/office/powerpoint/2010/main" val="10084988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ubrik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5D05FCD3-3492-4FFB-A5C1-DA3BA36D4976}"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6639441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a:noAutofit/>
          </a:bodyPr>
          <a:lstStyle>
            <a:lvl1pPr>
              <a:spcBef>
                <a:spcPts val="1400"/>
              </a:spcBef>
              <a:buSzPct val="100000"/>
              <a:defRPr sz="2200">
                <a:solidFill>
                  <a:schemeClr val="accent3"/>
                </a:solidFill>
              </a:defRPr>
            </a:lvl1pPr>
            <a:lvl2pPr>
              <a:buSzPct val="120000"/>
              <a:defRPr/>
            </a:lvl2pPr>
            <a:lvl3pPr>
              <a:buSzPct val="120000"/>
              <a:defRPr/>
            </a:lvl3pPr>
            <a:lvl4pPr>
              <a:buSzPct val="120000"/>
              <a:defRPr/>
            </a:lvl4pPr>
            <a:lvl5pPr>
              <a:buSzPct val="120000"/>
              <a:defRPr/>
            </a:lvl5pPr>
          </a:lstStyle>
          <a:p>
            <a:pPr lvl="0"/>
            <a:r>
              <a:rPr lang="sv-SE"/>
              <a:t>Punkt</a:t>
            </a:r>
          </a:p>
          <a:p>
            <a:pPr lvl="0"/>
            <a:r>
              <a:rPr lang="sv-SE"/>
              <a:t>Punkt</a:t>
            </a:r>
          </a:p>
          <a:p>
            <a:pPr lvl="0"/>
            <a:r>
              <a:rPr lang="sv-SE"/>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141E8FB7-B1A9-4218-A760-3AA9472286D6}" type="datetime1">
              <a:rPr lang="sv-SE" smtClean="0"/>
              <a:pPr/>
              <a:t>2024-11-14</a:t>
            </a:fld>
            <a:endParaRPr lang="sv-SE" dirty="0"/>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5875098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ubrik innehåll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62464-C2CC-D4CD-8E42-1AE2171EA284}"/>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1307"/>
          </a:xfrm>
        </p:spPr>
        <p:txBody>
          <a:bodyPr vert="horz" lIns="91440" tIns="45720" rIns="91440" bIns="45720" rtlCol="0">
            <a:noAutofit/>
          </a:bodyPr>
          <a:lstStyle>
            <a:lvl1pPr marL="0" indent="0">
              <a:buFont typeface="Arial" panose="020B0604020202020204" pitchFamily="34" charset="0"/>
              <a:buNone/>
              <a:defRPr lang="sv-SE" sz="2000" dirty="0">
                <a:solidFill>
                  <a:schemeClr val="accent3"/>
                </a:solidFill>
              </a:defRPr>
            </a:lvl1pPr>
          </a:lstStyle>
          <a:p>
            <a:pPr lvl="0">
              <a:spcBef>
                <a:spcPts val="1400"/>
              </a:spcBef>
            </a:pPr>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D3364698-0835-423A-9948-E889C242C3D0}"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027828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Rubrik, innehåll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342900" indent="-342900">
              <a:buFont typeface="Arial" panose="020B0604020202020204" pitchFamily="34" charset="0"/>
              <a:buChar char="•"/>
              <a:defRPr sz="2200" b="0">
                <a:solidFill>
                  <a:schemeClr val="accent3"/>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2024-11-14</a:t>
            </a:fld>
            <a:endParaRPr lang="sv-SE" dirty="0"/>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0196527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1">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rgbClr val="FFCE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6269080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2">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2024-11-14</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7627609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ubrik och två delar">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dirty="0"/>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dirty="0"/>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2024-11-14</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dirty="0"/>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9915698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latin typeface="AvenirNext LT Pro Bold" panose="020B0504020202020204" pitchFamily="34" charset="0"/>
              </a:defRPr>
            </a:lvl1pPr>
          </a:lstStyle>
          <a:p>
            <a:r>
              <a:rPr lang="sv-SE" dirty="0"/>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dirty="0"/>
            </a:lvl1pPr>
          </a:lstStyle>
          <a:p>
            <a:pPr lvl="0">
              <a:spcBef>
                <a:spcPts val="1400"/>
              </a:spcBef>
            </a:pPr>
            <a:r>
              <a:rPr lang="sv-SE" dirty="0"/>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a:noAutofit/>
          </a:bodyPr>
          <a:lstStyle>
            <a:lvl1pPr>
              <a:spcBef>
                <a:spcPts val="1400"/>
              </a:spcBef>
              <a:defRPr sz="2200"/>
            </a:lvl1pPr>
            <a:lvl2pPr>
              <a:defRPr sz="1600"/>
            </a:lvl2pPr>
            <a:lvl3pPr>
              <a:defRPr sz="1600"/>
            </a:lvl3pPr>
            <a:lvl4pPr>
              <a:defRPr sz="1600"/>
            </a:lvl4pPr>
            <a:lvl5pPr>
              <a:defRPr sz="1600"/>
            </a:lvl5pPr>
          </a:lstStyle>
          <a:p>
            <a:pPr lvl="0"/>
            <a:r>
              <a:rPr lang="sv-SE"/>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adec="http://schemas.microsoft.com/office/drawing/2017/decorative" xmlns="" val="1"/>
              </a:ext>
            </a:extLst>
          </p:cNvPr>
          <p:cNvSpPr>
            <a:spLocks noGrp="1"/>
          </p:cNvSpPr>
          <p:nvPr>
            <p:ph type="dt" sz="half" idx="10"/>
          </p:nvPr>
        </p:nvSpPr>
        <p:spPr/>
        <p:txBody>
          <a:bodyPr>
            <a:noAutofit/>
          </a:bodyPr>
          <a:lstStyle/>
          <a:p>
            <a:fld id="{7F208342-5794-471C-9928-C29A6B39020D}" type="datetime1">
              <a:rPr lang="sv-SE" smtClean="0"/>
              <a:t>2024-11-14</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adec="http://schemas.microsoft.com/office/drawing/2017/decorative" xmlns=""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adec="http://schemas.microsoft.com/office/drawing/2017/decorative" xmlns=""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34828627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Rubrik">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21EE4F49-EC76-4C2C-9B73-2EBF0DD89402}" type="datetime1">
              <a:rPr lang="sv-SE" smtClean="0"/>
              <a:pPr/>
              <a:t>2024-11-14</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8765896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36E1C339-1173-498E-B68E-150066B9F832}" type="datetime1">
              <a:rPr lang="sv-SE" smtClean="0"/>
              <a:t>2024-11-14</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2251268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6" Type="http://schemas.openxmlformats.org/officeDocument/2006/relationships/theme" Target="../theme/theme10.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5" Type="http://schemas.openxmlformats.org/officeDocument/2006/relationships/slideLayout" Target="../slideLayouts/slideLayout176.xml"/><Relationship Id="rId10" Type="http://schemas.openxmlformats.org/officeDocument/2006/relationships/theme" Target="../theme/theme1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image" Target="../media/image13.png"/><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theme" Target="../theme/theme13.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206.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theme" Target="../theme/theme14.xml"/><Relationship Id="rId5" Type="http://schemas.openxmlformats.org/officeDocument/2006/relationships/slideLayout" Target="../slideLayouts/slideLayout208.xml"/><Relationship Id="rId4" Type="http://schemas.openxmlformats.org/officeDocument/2006/relationships/slideLayout" Target="../slideLayouts/slideLayout20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5" Type="http://schemas.openxmlformats.org/officeDocument/2006/relationships/slideLayout" Target="../slideLayouts/slideLayout213.xml"/><Relationship Id="rId10" Type="http://schemas.openxmlformats.org/officeDocument/2006/relationships/image" Target="../media/image14.png"/><Relationship Id="rId4" Type="http://schemas.openxmlformats.org/officeDocument/2006/relationships/slideLayout" Target="../slideLayouts/slideLayout212.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13.pn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16.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image" Target="../media/image15.png"/><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17.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image" Target="../media/image15.png"/><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theme" Target="../theme/theme18.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1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51.xml"/><Relationship Id="rId7" Type="http://schemas.openxmlformats.org/officeDocument/2006/relationships/image" Target="../media/image18.emf"/><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theme" Target="../theme/theme19.xml"/><Relationship Id="rId5" Type="http://schemas.openxmlformats.org/officeDocument/2006/relationships/slideLayout" Target="../slideLayouts/slideLayout253.xml"/><Relationship Id="rId4" Type="http://schemas.openxmlformats.org/officeDocument/2006/relationships/slideLayout" Target="../slideLayouts/slideLayout2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image" Target="../media/image7.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6.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5.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18" Type="http://schemas.openxmlformats.org/officeDocument/2006/relationships/slideLayout" Target="../slideLayouts/slideLayout271.xml"/><Relationship Id="rId3" Type="http://schemas.openxmlformats.org/officeDocument/2006/relationships/slideLayout" Target="../slideLayouts/slideLayout256.xml"/><Relationship Id="rId21" Type="http://schemas.openxmlformats.org/officeDocument/2006/relationships/slideLayout" Target="../slideLayouts/slideLayout274.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 Type="http://schemas.openxmlformats.org/officeDocument/2006/relationships/slideLayout" Target="../slideLayouts/slideLayout255.xml"/><Relationship Id="rId16" Type="http://schemas.openxmlformats.org/officeDocument/2006/relationships/slideLayout" Target="../slideLayouts/slideLayout269.xml"/><Relationship Id="rId20" Type="http://schemas.openxmlformats.org/officeDocument/2006/relationships/slideLayout" Target="../slideLayouts/slideLayout273.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24" Type="http://schemas.openxmlformats.org/officeDocument/2006/relationships/image" Target="../media/image10.png"/><Relationship Id="rId5" Type="http://schemas.openxmlformats.org/officeDocument/2006/relationships/slideLayout" Target="../slideLayouts/slideLayout258.xml"/><Relationship Id="rId15" Type="http://schemas.openxmlformats.org/officeDocument/2006/relationships/slideLayout" Target="../slideLayouts/slideLayout268.xml"/><Relationship Id="rId23" Type="http://schemas.openxmlformats.org/officeDocument/2006/relationships/theme" Target="../theme/theme20.xml"/><Relationship Id="rId10" Type="http://schemas.openxmlformats.org/officeDocument/2006/relationships/slideLayout" Target="../slideLayouts/slideLayout263.xml"/><Relationship Id="rId19" Type="http://schemas.openxmlformats.org/officeDocument/2006/relationships/slideLayout" Target="../slideLayouts/slideLayout272.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 Id="rId22" Type="http://schemas.openxmlformats.org/officeDocument/2006/relationships/slideLayout" Target="../slideLayouts/slideLayout2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4.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image" Target="../media/image10.pn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heme" Target="../theme/theme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image" Target="../media/image10.png"/><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image" Target="../media/image10.png"/><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theme" Target="../theme/theme7.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image" Target="../media/image10.png"/><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theme" Target="../theme/theme8.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26" Type="http://schemas.openxmlformats.org/officeDocument/2006/relationships/slideLayout" Target="../slideLayouts/slideLayout156.xml"/><Relationship Id="rId3" Type="http://schemas.openxmlformats.org/officeDocument/2006/relationships/slideLayout" Target="../slideLayouts/slideLayout133.xml"/><Relationship Id="rId21" Type="http://schemas.openxmlformats.org/officeDocument/2006/relationships/slideLayout" Target="../slideLayouts/slideLayout151.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28" Type="http://schemas.openxmlformats.org/officeDocument/2006/relationships/image" Target="../media/image10.png"/><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C9A3A02-4421-0DC2-B7FB-C23B335A7A52}"/>
              </a:ext>
              <a:ext uri="{C183D7F6-B498-43B3-948B-1728B52AA6E4}">
                <adec:decorative xmlns:adec="http://schemas.microsoft.com/office/drawing/2017/decorative" xmlns="" val="1"/>
              </a:ext>
            </a:extLst>
          </p:cNvPr>
          <p:cNvSpPr/>
          <p:nvPr userDrawn="1"/>
        </p:nvSpPr>
        <p:spPr>
          <a:xfrm>
            <a:off x="1" y="6356351"/>
            <a:ext cx="12192000" cy="5016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p:cNvSpPr>
            <a:spLocks noGrp="1"/>
          </p:cNvSpPr>
          <p:nvPr>
            <p:ph type="title"/>
          </p:nvPr>
        </p:nvSpPr>
        <p:spPr>
          <a:xfrm>
            <a:off x="410546" y="1204962"/>
            <a:ext cx="10416781" cy="120960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410545" y="2447397"/>
            <a:ext cx="11373467" cy="369839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07988" y="6356350"/>
            <a:ext cx="3173412" cy="501650"/>
          </a:xfrm>
          <a:prstGeom prst="rect">
            <a:avLst/>
          </a:prstGeom>
        </p:spPr>
        <p:txBody>
          <a:bodyPr vert="horz" lIns="91440" tIns="45720" rIns="91440" bIns="45720" rtlCol="0" anchor="ctr"/>
          <a:lstStyle>
            <a:lvl1pPr algn="l">
              <a:defRPr sz="1050">
                <a:solidFill>
                  <a:schemeClr val="bg1"/>
                </a:solidFill>
              </a:defRPr>
            </a:lvl1pPr>
          </a:lstStyle>
          <a:p>
            <a:fld id="{EDBCDBAB-6168-440D-8A70-228BA567EAD3}" type="datetime1">
              <a:rPr lang="sv-SE" smtClean="0"/>
              <a:t>2024-11-14</a:t>
            </a:fld>
            <a:endParaRPr lang="sv-SE"/>
          </a:p>
        </p:txBody>
      </p:sp>
      <p:sp>
        <p:nvSpPr>
          <p:cNvPr id="5" name="Platshållare för sidfot 4"/>
          <p:cNvSpPr>
            <a:spLocks noGrp="1"/>
          </p:cNvSpPr>
          <p:nvPr>
            <p:ph type="ftr" sz="quarter" idx="3"/>
          </p:nvPr>
        </p:nvSpPr>
        <p:spPr>
          <a:xfrm>
            <a:off x="4038600" y="6356350"/>
            <a:ext cx="4114800" cy="501649"/>
          </a:xfrm>
          <a:prstGeom prst="rect">
            <a:avLst/>
          </a:prstGeom>
        </p:spPr>
        <p:txBody>
          <a:bodyPr vert="horz" lIns="91440" tIns="45720" rIns="91440" bIns="45720" rtlCol="0" anchor="ctr"/>
          <a:lstStyle>
            <a:lvl1pPr algn="ctr">
              <a:defRPr sz="1050">
                <a:solidFill>
                  <a:schemeClr val="bg1"/>
                </a:solidFill>
              </a:defRPr>
            </a:lvl1pPr>
          </a:lstStyle>
          <a:p>
            <a:r>
              <a:rPr lang="sv-SE"/>
              <a:t>Sidfot</a:t>
            </a:r>
          </a:p>
        </p:txBody>
      </p:sp>
      <p:sp>
        <p:nvSpPr>
          <p:cNvPr id="6" name="Platshållare för bildnummer 5"/>
          <p:cNvSpPr>
            <a:spLocks noGrp="1"/>
          </p:cNvSpPr>
          <p:nvPr>
            <p:ph type="sldNum" sz="quarter" idx="4"/>
          </p:nvPr>
        </p:nvSpPr>
        <p:spPr>
          <a:xfrm>
            <a:off x="8610599" y="6356350"/>
            <a:ext cx="3173413" cy="501650"/>
          </a:xfrm>
          <a:prstGeom prst="rect">
            <a:avLst/>
          </a:prstGeom>
        </p:spPr>
        <p:txBody>
          <a:bodyPr vert="horz" lIns="91440" tIns="45720" rIns="91440" bIns="45720" rtlCol="0" anchor="ctr"/>
          <a:lstStyle>
            <a:lvl1pPr algn="r">
              <a:defRPr sz="1050">
                <a:solidFill>
                  <a:schemeClr val="bg1"/>
                </a:solidFill>
              </a:defRPr>
            </a:lvl1pPr>
          </a:lstStyle>
          <a:p>
            <a:fld id="{130DDE8C-17E0-4539-9C15-C1E9D231907F}" type="slidenum">
              <a:rPr lang="sv-SE" smtClean="0"/>
              <a:pPr/>
              <a:t>‹#›</a:t>
            </a:fld>
            <a:endParaRPr lang="sv-SE"/>
          </a:p>
        </p:txBody>
      </p:sp>
      <p:pic>
        <p:nvPicPr>
          <p:cNvPr id="8" name="Bildobjekt 7" descr="RSS Dalarnas ordbild.">
            <a:extLst>
              <a:ext uri="{FF2B5EF4-FFF2-40B4-BE49-F238E27FC236}">
                <a16:creationId xmlns:a16="http://schemas.microsoft.com/office/drawing/2014/main" id="{33652528-37B7-5B59-0F59-98FDB447301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0546" y="365125"/>
            <a:ext cx="2101541" cy="512667"/>
          </a:xfrm>
          <a:prstGeom prst="rect">
            <a:avLst/>
          </a:prstGeom>
        </p:spPr>
      </p:pic>
      <p:sp>
        <p:nvSpPr>
          <p:cNvPr id="9" name="Rektangel 8">
            <a:extLst>
              <a:ext uri="{FF2B5EF4-FFF2-40B4-BE49-F238E27FC236}">
                <a16:creationId xmlns:a16="http://schemas.microsoft.com/office/drawing/2014/main" id="{393AFC56-AD4E-DB75-FE14-8FCC9C938EBD}"/>
              </a:ext>
            </a:extLst>
          </p:cNvPr>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0" name="Bildobjekt 9" descr="Region Dalarnas logotyp.">
            <a:extLst>
              <a:ext uri="{FF2B5EF4-FFF2-40B4-BE49-F238E27FC236}">
                <a16:creationId xmlns:a16="http://schemas.microsoft.com/office/drawing/2014/main" id="{3AE19856-4B4E-B9A6-57B8-9CEE10E784A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350246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57">
          <p15:clr>
            <a:srgbClr val="F26B43"/>
          </p15:clr>
        </p15:guide>
        <p15:guide id="4" pos="7423">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95325" y="728663"/>
            <a:ext cx="10801349" cy="756000"/>
          </a:xfrm>
          <a:prstGeom prst="rect">
            <a:avLst/>
          </a:prstGeom>
        </p:spPr>
        <p:txBody>
          <a:bodyPr vert="horz" lIns="0" tIns="0" rIns="0" bIns="0" rtlCol="0" anchor="t">
            <a:normAutofit/>
          </a:bodyPr>
          <a:lstStyle/>
          <a:p>
            <a:r>
              <a:rPr lang="sv-SE" dirty="0" smtClean="0"/>
              <a:t>Klicka här för att ändra format </a:t>
            </a:r>
            <a:endParaRPr lang="sv-SE" dirty="0"/>
          </a:p>
        </p:txBody>
      </p:sp>
      <p:sp>
        <p:nvSpPr>
          <p:cNvPr id="7" name="Platshållare för text 6"/>
          <p:cNvSpPr>
            <a:spLocks noGrp="1"/>
          </p:cNvSpPr>
          <p:nvPr>
            <p:ph type="body" idx="1"/>
          </p:nvPr>
        </p:nvSpPr>
        <p:spPr>
          <a:xfrm>
            <a:off x="695325" y="1892809"/>
            <a:ext cx="10801350" cy="4415916"/>
          </a:xfrm>
          <a:prstGeom prst="rect">
            <a:avLst/>
          </a:prstGeom>
        </p:spPr>
        <p:txBody>
          <a:bodyPr vert="horz" lIns="0" tIns="0" rIns="0" bIns="0" rtlCol="0">
            <a:normAutofit/>
          </a:bodyPr>
          <a:lstStyle/>
          <a:p>
            <a:pPr lvl="0"/>
            <a:r>
              <a:rPr lang="sv-SE" dirty="0" smtClean="0"/>
              <a:t>Redigera format för bakgrundstext</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1977453318"/>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3200" b="1" kern="1200" spc="-15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Tx/>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59">
          <p15:clr>
            <a:srgbClr val="F26B43"/>
          </p15:clr>
        </p15:guide>
        <p15:guide id="2" orient="horz" pos="3974">
          <p15:clr>
            <a:srgbClr val="F26B43"/>
          </p15:clr>
        </p15:guide>
        <p15:guide id="3" pos="438">
          <p15:clr>
            <a:srgbClr val="F26B43"/>
          </p15:clr>
        </p15:guide>
        <p15:guide id="4" pos="724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FF4FD-A897-495D-BDCD-BC1A3ECAF875}" type="datetime1">
              <a:rPr lang="sv-SE" smtClean="0"/>
              <a:t>2024-11-14</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DDE8C-17E0-4539-9C15-C1E9D231907F}" type="slidenum">
              <a:rPr lang="sv-SE" smtClean="0"/>
              <a:t>‹#›</a:t>
            </a:fld>
            <a:endParaRPr lang="sv-SE"/>
          </a:p>
        </p:txBody>
      </p:sp>
    </p:spTree>
    <p:extLst>
      <p:ext uri="{BB962C8B-B14F-4D97-AF65-F5344CB8AC3E}">
        <p14:creationId xmlns:p14="http://schemas.microsoft.com/office/powerpoint/2010/main" val="348482285"/>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BFAF0"/>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A19CE69-7566-4D4E-AA5A-E093FA4BAC2E}"/>
              </a:ext>
            </a:extLst>
          </p:cNvPr>
          <p:cNvSpPr>
            <a:spLocks noGrp="1"/>
          </p:cNvSpPr>
          <p:nvPr>
            <p:ph type="title"/>
          </p:nvPr>
        </p:nvSpPr>
        <p:spPr>
          <a:xfrm>
            <a:off x="838200" y="365125"/>
            <a:ext cx="9553486" cy="1325563"/>
          </a:xfrm>
          <a:prstGeom prst="rect">
            <a:avLst/>
          </a:prstGeom>
        </p:spPr>
        <p:txBody>
          <a:bodyPr vert="horz" lIns="91440" tIns="45720" rIns="91440" bIns="45720" rtlCol="0" anchor="ctr">
            <a:normAutofit/>
          </a:bodyPr>
          <a:lstStyle/>
          <a:p>
            <a:r>
              <a:rPr lang="sv-SE"/>
              <a:t>Startsida – Rubrik skrivs här</a:t>
            </a:r>
          </a:p>
        </p:txBody>
      </p:sp>
      <p:sp>
        <p:nvSpPr>
          <p:cNvPr id="3" name="Platshållare för text 2">
            <a:extLst>
              <a:ext uri="{FF2B5EF4-FFF2-40B4-BE49-F238E27FC236}">
                <a16:creationId xmlns:a16="http://schemas.microsoft.com/office/drawing/2014/main" id="{2D154055-DE17-4BC5-B2B0-41D367D3BC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4" name="Bildobjekt 3" descr="En bild som visar text&#10;&#10;Automatiskt genererad beskrivning">
            <a:extLst>
              <a:ext uri="{FF2B5EF4-FFF2-40B4-BE49-F238E27FC236}">
                <a16:creationId xmlns:a16="http://schemas.microsoft.com/office/drawing/2014/main" id="{01E1367B-4281-22C7-5C88-0A09DC1E07CA}"/>
              </a:ext>
            </a:extLst>
          </p:cNvPr>
          <p:cNvPicPr>
            <a:picLocks noChangeAspect="1"/>
          </p:cNvPicPr>
          <p:nvPr userDrawn="1"/>
        </p:nvPicPr>
        <p:blipFill>
          <a:blip r:embed="rId15"/>
          <a:stretch>
            <a:fillRect/>
          </a:stretch>
        </p:blipFill>
        <p:spPr>
          <a:xfrm>
            <a:off x="10316278" y="204787"/>
            <a:ext cx="1714500" cy="476250"/>
          </a:xfrm>
          <a:prstGeom prst="rect">
            <a:avLst/>
          </a:prstGeom>
        </p:spPr>
      </p:pic>
    </p:spTree>
    <p:extLst>
      <p:ext uri="{BB962C8B-B14F-4D97-AF65-F5344CB8AC3E}">
        <p14:creationId xmlns:p14="http://schemas.microsoft.com/office/powerpoint/2010/main" val="3758110403"/>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Lst>
  <p:txStyles>
    <p:titleStyle>
      <a:lvl1pPr algn="l" defTabSz="914400" rtl="0" eaLnBrk="1" latinLnBrk="0" hangingPunct="1">
        <a:lnSpc>
          <a:spcPct val="90000"/>
        </a:lnSpc>
        <a:spcBef>
          <a:spcPct val="0"/>
        </a:spcBef>
        <a:buNone/>
        <a:defRPr sz="4400" b="1" kern="1200">
          <a:solidFill>
            <a:srgbClr val="315B4A"/>
          </a:solidFill>
          <a:latin typeface="Source Sans Pro" panose="020B07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BFAF0"/>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A19CE69-7566-4D4E-AA5A-E093FA4BAC2E}"/>
              </a:ext>
            </a:extLst>
          </p:cNvPr>
          <p:cNvSpPr>
            <a:spLocks noGrp="1"/>
          </p:cNvSpPr>
          <p:nvPr>
            <p:ph type="title"/>
          </p:nvPr>
        </p:nvSpPr>
        <p:spPr>
          <a:xfrm>
            <a:off x="838200" y="365125"/>
            <a:ext cx="9553486" cy="1325563"/>
          </a:xfrm>
          <a:prstGeom prst="rect">
            <a:avLst/>
          </a:prstGeom>
        </p:spPr>
        <p:txBody>
          <a:bodyPr vert="horz" lIns="91440" tIns="45720" rIns="91440" bIns="45720" rtlCol="0" anchor="ctr">
            <a:normAutofit/>
          </a:bodyPr>
          <a:lstStyle/>
          <a:p>
            <a:r>
              <a:rPr lang="sv-SE" dirty="0"/>
              <a:t>Startsida – Rubrik skrivs här</a:t>
            </a:r>
          </a:p>
        </p:txBody>
      </p:sp>
      <p:sp>
        <p:nvSpPr>
          <p:cNvPr id="3" name="Platshållare för text 2">
            <a:extLst>
              <a:ext uri="{FF2B5EF4-FFF2-40B4-BE49-F238E27FC236}">
                <a16:creationId xmlns:a16="http://schemas.microsoft.com/office/drawing/2014/main" id="{2D154055-DE17-4BC5-B2B0-41D367D3BC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textruta 4">
            <a:extLst>
              <a:ext uri="{FF2B5EF4-FFF2-40B4-BE49-F238E27FC236}">
                <a16:creationId xmlns:a16="http://schemas.microsoft.com/office/drawing/2014/main" id="{194B4721-751B-4742-AC76-00D6BCA68FB5}"/>
              </a:ext>
              <a:ext uri="{C183D7F6-B498-43B3-948B-1728B52AA6E4}">
                <adec:decorative xmlns:adec="http://schemas.microsoft.com/office/drawing/2017/decorative" xmlns="" val="1"/>
              </a:ext>
            </a:extLst>
          </p:cNvPr>
          <p:cNvSpPr txBox="1"/>
          <p:nvPr userDrawn="1"/>
        </p:nvSpPr>
        <p:spPr>
          <a:xfrm>
            <a:off x="10405173" y="250242"/>
            <a:ext cx="1714499" cy="430887"/>
          </a:xfrm>
          <a:prstGeom prst="rect">
            <a:avLst/>
          </a:prstGeom>
          <a:noFill/>
        </p:spPr>
        <p:txBody>
          <a:bodyPr wrap="square" rtlCol="0">
            <a:spAutoFit/>
          </a:bodyPr>
          <a:lstStyle/>
          <a:p>
            <a:r>
              <a:rPr lang="sv-SE" sz="2100" spc="20" baseline="0" dirty="0">
                <a:latin typeface="+mj-lt"/>
                <a:ea typeface="Source Sans Pro" panose="020B0503030403020204" pitchFamily="34" charset="0"/>
              </a:rPr>
              <a:t>Yrkesresan</a:t>
            </a:r>
          </a:p>
        </p:txBody>
      </p:sp>
    </p:spTree>
    <p:extLst>
      <p:ext uri="{BB962C8B-B14F-4D97-AF65-F5344CB8AC3E}">
        <p14:creationId xmlns:p14="http://schemas.microsoft.com/office/powerpoint/2010/main" val="2550277726"/>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Lst>
  <p:txStyles>
    <p:titleStyle>
      <a:lvl1pPr algn="l" defTabSz="914400" rtl="0" eaLnBrk="1" latinLnBrk="0" hangingPunct="1">
        <a:lnSpc>
          <a:spcPct val="90000"/>
        </a:lnSpc>
        <a:spcBef>
          <a:spcPct val="0"/>
        </a:spcBef>
        <a:buNone/>
        <a:defRPr sz="4400" b="1" kern="1200">
          <a:solidFill>
            <a:srgbClr val="315B4A"/>
          </a:solidFill>
          <a:latin typeface="Source Sans Pro" panose="020B07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FBFAF0"/>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A19CE69-7566-4D4E-AA5A-E093FA4BAC2E}"/>
              </a:ext>
            </a:extLst>
          </p:cNvPr>
          <p:cNvSpPr>
            <a:spLocks noGrp="1"/>
          </p:cNvSpPr>
          <p:nvPr>
            <p:ph type="title"/>
          </p:nvPr>
        </p:nvSpPr>
        <p:spPr>
          <a:xfrm>
            <a:off x="838200" y="365125"/>
            <a:ext cx="9553486" cy="1325563"/>
          </a:xfrm>
          <a:prstGeom prst="rect">
            <a:avLst/>
          </a:prstGeom>
        </p:spPr>
        <p:txBody>
          <a:bodyPr vert="horz" lIns="91440" tIns="45720" rIns="91440" bIns="45720" rtlCol="0" anchor="ctr">
            <a:normAutofit/>
          </a:bodyPr>
          <a:lstStyle/>
          <a:p>
            <a:r>
              <a:rPr lang="sv-SE"/>
              <a:t>Startsida – Rubrik skrivs här</a:t>
            </a:r>
          </a:p>
        </p:txBody>
      </p:sp>
      <p:sp>
        <p:nvSpPr>
          <p:cNvPr id="3" name="Platshållare för text 2">
            <a:extLst>
              <a:ext uri="{FF2B5EF4-FFF2-40B4-BE49-F238E27FC236}">
                <a16:creationId xmlns:a16="http://schemas.microsoft.com/office/drawing/2014/main" id="{2D154055-DE17-4BC5-B2B0-41D367D3BC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textruta 4">
            <a:extLst>
              <a:ext uri="{FF2B5EF4-FFF2-40B4-BE49-F238E27FC236}">
                <a16:creationId xmlns:a16="http://schemas.microsoft.com/office/drawing/2014/main" id="{194B4721-751B-4742-AC76-00D6BCA68FB5}"/>
              </a:ext>
              <a:ext uri="{C183D7F6-B498-43B3-948B-1728B52AA6E4}">
                <adec:decorative xmlns:adec="http://schemas.microsoft.com/office/drawing/2017/decorative" xmlns="" val="1"/>
              </a:ext>
            </a:extLst>
          </p:cNvPr>
          <p:cNvSpPr txBox="1"/>
          <p:nvPr userDrawn="1"/>
        </p:nvSpPr>
        <p:spPr>
          <a:xfrm>
            <a:off x="10405173" y="250242"/>
            <a:ext cx="1714499" cy="430887"/>
          </a:xfrm>
          <a:prstGeom prst="rect">
            <a:avLst/>
          </a:prstGeom>
          <a:noFill/>
        </p:spPr>
        <p:txBody>
          <a:bodyPr wrap="square" rtlCol="0">
            <a:spAutoFit/>
          </a:bodyPr>
          <a:lstStyle/>
          <a:p>
            <a:r>
              <a:rPr lang="sv-SE" sz="2100" spc="20" baseline="0">
                <a:latin typeface="+mj-lt"/>
                <a:ea typeface="Source Sans Pro" panose="020B0503030403020204" pitchFamily="34" charset="0"/>
              </a:rPr>
              <a:t>Yrkesresan</a:t>
            </a:r>
          </a:p>
        </p:txBody>
      </p:sp>
    </p:spTree>
    <p:extLst>
      <p:ext uri="{BB962C8B-B14F-4D97-AF65-F5344CB8AC3E}">
        <p14:creationId xmlns:p14="http://schemas.microsoft.com/office/powerpoint/2010/main" val="50771457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Lst>
  <p:txStyles>
    <p:titleStyle>
      <a:lvl1pPr algn="l" defTabSz="914400" rtl="0" eaLnBrk="1" latinLnBrk="0" hangingPunct="1">
        <a:lnSpc>
          <a:spcPct val="90000"/>
        </a:lnSpc>
        <a:spcBef>
          <a:spcPct val="0"/>
        </a:spcBef>
        <a:buNone/>
        <a:defRPr sz="4400" b="1" kern="1200">
          <a:solidFill>
            <a:srgbClr val="315B4A"/>
          </a:solidFill>
          <a:latin typeface="Source Sans Pro" panose="020B07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FBFAF0"/>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FB0E9D2-00F9-461C-8829-CF688BDE2AE3}"/>
              </a:ext>
              <a:ext uri="{C183D7F6-B498-43B3-948B-1728B52AA6E4}">
                <adec:decorative xmlns=""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15192" y="0"/>
            <a:ext cx="12222384" cy="6875092"/>
          </a:xfrm>
          <a:prstGeom prst="rect">
            <a:avLst/>
          </a:prstGeom>
        </p:spPr>
      </p:pic>
      <p:sp>
        <p:nvSpPr>
          <p:cNvPr id="2" name="Platshållare för rubrik 1">
            <a:extLst>
              <a:ext uri="{FF2B5EF4-FFF2-40B4-BE49-F238E27FC236}">
                <a16:creationId xmlns:a16="http://schemas.microsoft.com/office/drawing/2014/main" id="{AA19CE69-7566-4D4E-AA5A-E093FA4BAC2E}"/>
              </a:ext>
            </a:extLst>
          </p:cNvPr>
          <p:cNvSpPr>
            <a:spLocks noGrp="1"/>
          </p:cNvSpPr>
          <p:nvPr>
            <p:ph type="title"/>
          </p:nvPr>
        </p:nvSpPr>
        <p:spPr>
          <a:xfrm>
            <a:off x="666572" y="681037"/>
            <a:ext cx="8217492" cy="1009651"/>
          </a:xfrm>
          <a:prstGeom prst="rect">
            <a:avLst/>
          </a:prstGeom>
        </p:spPr>
        <p:txBody>
          <a:bodyPr vert="horz" lIns="91440" tIns="45720" rIns="91440" bIns="45720" rtlCol="0" anchor="ctr">
            <a:normAutofit/>
          </a:bodyPr>
          <a:lstStyle/>
          <a:p>
            <a:r>
              <a:rPr lang="sv-SE"/>
              <a:t>Startsida – Rubrik skrivs här</a:t>
            </a:r>
          </a:p>
        </p:txBody>
      </p:sp>
      <p:sp>
        <p:nvSpPr>
          <p:cNvPr id="3" name="Platshållare för text 2">
            <a:extLst>
              <a:ext uri="{FF2B5EF4-FFF2-40B4-BE49-F238E27FC236}">
                <a16:creationId xmlns:a16="http://schemas.microsoft.com/office/drawing/2014/main" id="{2D154055-DE17-4BC5-B2B0-41D367D3BCF6}"/>
              </a:ext>
            </a:extLst>
          </p:cNvPr>
          <p:cNvSpPr>
            <a:spLocks noGrp="1"/>
          </p:cNvSpPr>
          <p:nvPr>
            <p:ph type="body" idx="1"/>
          </p:nvPr>
        </p:nvSpPr>
        <p:spPr>
          <a:xfrm>
            <a:off x="666573" y="1825625"/>
            <a:ext cx="8217492"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textruta 5">
            <a:extLst>
              <a:ext uri="{FF2B5EF4-FFF2-40B4-BE49-F238E27FC236}">
                <a16:creationId xmlns:a16="http://schemas.microsoft.com/office/drawing/2014/main" id="{8295C8A1-2A89-49CA-8FA8-B3E43F13F8B4}"/>
              </a:ext>
              <a:ext uri="{C183D7F6-B498-43B3-948B-1728B52AA6E4}">
                <adec:decorative xmlns="" xmlns:adec="http://schemas.microsoft.com/office/drawing/2017/decorative" val="1"/>
              </a:ext>
            </a:extLst>
          </p:cNvPr>
          <p:cNvSpPr txBox="1"/>
          <p:nvPr userDrawn="1"/>
        </p:nvSpPr>
        <p:spPr>
          <a:xfrm>
            <a:off x="10405173" y="244105"/>
            <a:ext cx="1714499" cy="430887"/>
          </a:xfrm>
          <a:prstGeom prst="rect">
            <a:avLst/>
          </a:prstGeom>
          <a:noFill/>
        </p:spPr>
        <p:txBody>
          <a:bodyPr wrap="square" rtlCol="0">
            <a:spAutoFit/>
          </a:bodyPr>
          <a:lstStyle/>
          <a:p>
            <a:r>
              <a:rPr lang="sv-SE" sz="2100" spc="20" baseline="0">
                <a:latin typeface="+mj-lt"/>
                <a:ea typeface="Source Sans Pro" panose="020B0503030403020204" pitchFamily="34" charset="0"/>
              </a:rPr>
              <a:t>Yrkesresan</a:t>
            </a:r>
          </a:p>
        </p:txBody>
      </p:sp>
    </p:spTree>
    <p:extLst>
      <p:ext uri="{BB962C8B-B14F-4D97-AF65-F5344CB8AC3E}">
        <p14:creationId xmlns:p14="http://schemas.microsoft.com/office/powerpoint/2010/main" val="2270865081"/>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Lst>
  <p:txStyles>
    <p:titleStyle>
      <a:lvl1pPr algn="l" defTabSz="914400" rtl="0" eaLnBrk="1" latinLnBrk="0" hangingPunct="1">
        <a:lnSpc>
          <a:spcPct val="90000"/>
        </a:lnSpc>
        <a:spcBef>
          <a:spcPct val="0"/>
        </a:spcBef>
        <a:buNone/>
        <a:defRPr sz="4400" b="1" kern="1200">
          <a:solidFill>
            <a:srgbClr val="315B4A"/>
          </a:solidFill>
          <a:latin typeface="Source Sans Pro" panose="020B07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FBFAF0"/>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A19CE69-7566-4D4E-AA5A-E093FA4BAC2E}"/>
              </a:ext>
            </a:extLst>
          </p:cNvPr>
          <p:cNvSpPr>
            <a:spLocks noGrp="1"/>
          </p:cNvSpPr>
          <p:nvPr>
            <p:ph type="title"/>
          </p:nvPr>
        </p:nvSpPr>
        <p:spPr>
          <a:xfrm>
            <a:off x="838200" y="365125"/>
            <a:ext cx="9553486" cy="1325563"/>
          </a:xfrm>
          <a:prstGeom prst="rect">
            <a:avLst/>
          </a:prstGeom>
        </p:spPr>
        <p:txBody>
          <a:bodyPr vert="horz" lIns="91440" tIns="45720" rIns="91440" bIns="45720" rtlCol="0" anchor="ctr">
            <a:normAutofit/>
          </a:bodyPr>
          <a:lstStyle/>
          <a:p>
            <a:r>
              <a:rPr lang="sv-SE"/>
              <a:t>Startsida – Rubrik skrivs här</a:t>
            </a:r>
          </a:p>
        </p:txBody>
      </p:sp>
      <p:sp>
        <p:nvSpPr>
          <p:cNvPr id="3" name="Platshållare för text 2">
            <a:extLst>
              <a:ext uri="{FF2B5EF4-FFF2-40B4-BE49-F238E27FC236}">
                <a16:creationId xmlns:a16="http://schemas.microsoft.com/office/drawing/2014/main" id="{2D154055-DE17-4BC5-B2B0-41D367D3BC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descr="En bild som visar text&#10;&#10;Automatiskt genererad beskrivning">
            <a:extLst>
              <a:ext uri="{FF2B5EF4-FFF2-40B4-BE49-F238E27FC236}">
                <a16:creationId xmlns:a16="http://schemas.microsoft.com/office/drawing/2014/main" id="{01072FD5-A5A4-4600-A7A2-8ECC9057D890}"/>
              </a:ext>
            </a:extLst>
          </p:cNvPr>
          <p:cNvPicPr>
            <a:picLocks noChangeAspect="1"/>
          </p:cNvPicPr>
          <p:nvPr userDrawn="1"/>
        </p:nvPicPr>
        <p:blipFill>
          <a:blip r:embed="rId13"/>
          <a:stretch>
            <a:fillRect/>
          </a:stretch>
        </p:blipFill>
        <p:spPr>
          <a:xfrm>
            <a:off x="10316278" y="204787"/>
            <a:ext cx="1714500" cy="476250"/>
          </a:xfrm>
          <a:prstGeom prst="rect">
            <a:avLst/>
          </a:prstGeom>
        </p:spPr>
      </p:pic>
    </p:spTree>
    <p:extLst>
      <p:ext uri="{BB962C8B-B14F-4D97-AF65-F5344CB8AC3E}">
        <p14:creationId xmlns:p14="http://schemas.microsoft.com/office/powerpoint/2010/main" val="3596626023"/>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defTabSz="914400" rtl="0" eaLnBrk="1" latinLnBrk="0" hangingPunct="1">
        <a:lnSpc>
          <a:spcPct val="90000"/>
        </a:lnSpc>
        <a:spcBef>
          <a:spcPct val="0"/>
        </a:spcBef>
        <a:buNone/>
        <a:defRPr sz="4400" b="1" kern="1200">
          <a:solidFill>
            <a:srgbClr val="315B4A"/>
          </a:solidFill>
          <a:latin typeface="Source Sans Pro" panose="020B07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1E141CC-09B0-40DE-8689-3F3B027583FA}"/>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2024-11-14</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288900369"/>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E89248C0-A8F4-4340-A64C-DEF74DCCB7E9}"/>
              </a:ext>
              <a:ext uri="{C183D7F6-B498-43B3-948B-1728B52AA6E4}">
                <adec:decorative xmlns:adec="http://schemas.microsoft.com/office/drawing/2017/decorative" xmlns="" val="1"/>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2024-11-14</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2108821161"/>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fld id="{4B42D259-ACB8-4FD1-AC0F-9CAC8F5E07E0}" type="datetimeFigureOut">
              <a:rPr lang="sv-SE" smtClean="0"/>
              <a:pPr/>
              <a:t>2024-11-14</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dirty="0"/>
          </a:p>
        </p:txBody>
      </p:sp>
      <p:grpSp>
        <p:nvGrpSpPr>
          <p:cNvPr id="10" name="Grupp 9">
            <a:extLst>
              <a:ext uri="{FF2B5EF4-FFF2-40B4-BE49-F238E27FC236}">
                <a16:creationId xmlns:a16="http://schemas.microsoft.com/office/drawing/2014/main" id="{BCD0A87E-FE0C-48EC-96E1-F6EBC1D60EB4}"/>
              </a:ext>
            </a:extLst>
          </p:cNvPr>
          <p:cNvGrpSpPr/>
          <p:nvPr userDrawn="1"/>
        </p:nvGrpSpPr>
        <p:grpSpPr>
          <a:xfrm>
            <a:off x="9575321" y="4632388"/>
            <a:ext cx="2624600" cy="2234238"/>
            <a:chOff x="9575321" y="4632388"/>
            <a:chExt cx="2624600" cy="2234238"/>
          </a:xfrm>
        </p:grpSpPr>
        <p:grpSp>
          <p:nvGrpSpPr>
            <p:cNvPr id="11" name="Grupp 10">
              <a:extLst>
                <a:ext uri="{FF2B5EF4-FFF2-40B4-BE49-F238E27FC236}">
                  <a16:creationId xmlns:a16="http://schemas.microsoft.com/office/drawing/2014/main" id="{ACA10481-D63E-4AC3-9AE2-AFE237E53EE2}"/>
                </a:ext>
              </a:extLst>
            </p:cNvPr>
            <p:cNvGrpSpPr/>
            <p:nvPr userDrawn="1"/>
          </p:nvGrpSpPr>
          <p:grpSpPr>
            <a:xfrm>
              <a:off x="9575321" y="4632388"/>
              <a:ext cx="2624600" cy="2234238"/>
              <a:chOff x="9575321" y="4632388"/>
              <a:chExt cx="2624600" cy="2234238"/>
            </a:xfrm>
          </p:grpSpPr>
          <p:pic>
            <p:nvPicPr>
              <p:cNvPr id="9" name="Bildobjekt 8">
                <a:extLst>
                  <a:ext uri="{FF2B5EF4-FFF2-40B4-BE49-F238E27FC236}">
                    <a16:creationId xmlns:a16="http://schemas.microsoft.com/office/drawing/2014/main" id="{202610F5-2FAD-47F3-9DA3-0B09A2D86B1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5400000">
                <a:off x="9770502" y="4437207"/>
                <a:ext cx="2234238" cy="2624600"/>
              </a:xfrm>
              <a:prstGeom prst="rect">
                <a:avLst/>
              </a:prstGeom>
            </p:spPr>
          </p:pic>
          <p:sp>
            <p:nvSpPr>
              <p:cNvPr id="7" name="Rektangel 6">
                <a:extLst>
                  <a:ext uri="{FF2B5EF4-FFF2-40B4-BE49-F238E27FC236}">
                    <a16:creationId xmlns:a16="http://schemas.microsoft.com/office/drawing/2014/main" id="{62880465-B287-44D9-987F-54B252C2CEC4}"/>
                  </a:ext>
                </a:extLst>
              </p:cNvPr>
              <p:cNvSpPr/>
              <p:nvPr userDrawn="1"/>
            </p:nvSpPr>
            <p:spPr>
              <a:xfrm>
                <a:off x="11527768" y="5607170"/>
                <a:ext cx="428443" cy="983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990052" y="6211021"/>
              <a:ext cx="966160" cy="399346"/>
            </a:xfrm>
            <a:prstGeom prst="rect">
              <a:avLst/>
            </a:prstGeom>
          </p:spPr>
        </p:pic>
      </p:grpSp>
    </p:spTree>
    <p:extLst>
      <p:ext uri="{BB962C8B-B14F-4D97-AF65-F5344CB8AC3E}">
        <p14:creationId xmlns:p14="http://schemas.microsoft.com/office/powerpoint/2010/main" val="4021213106"/>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1536964" cy="533095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
        <p:nvSpPr>
          <p:cNvPr id="2" name="Title Placeholder 1"/>
          <p:cNvSpPr>
            <a:spLocks noGrp="1"/>
          </p:cNvSpPr>
          <p:nvPr>
            <p:ph type="title"/>
          </p:nvPr>
        </p:nvSpPr>
        <p:spPr>
          <a:xfrm>
            <a:off x="1748705" y="785851"/>
            <a:ext cx="9435762" cy="1012003"/>
          </a:xfrm>
          <a:prstGeom prst="rect">
            <a:avLst/>
          </a:prstGeom>
        </p:spPr>
        <p:txBody>
          <a:bodyPr vert="horz" lIns="91440" tIns="45720" rIns="91440" bIns="45720" rtlCol="0" anchor="b">
            <a:noAutofit/>
          </a:bodyPr>
          <a:lstStyle/>
          <a:p>
            <a:r>
              <a:rPr lang="sv-SE"/>
              <a:t>Klicka här för att ändra format</a:t>
            </a:r>
            <a:endParaRPr lang="en-US"/>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1748707" y="1951864"/>
            <a:ext cx="9435760" cy="3902671"/>
          </a:xfrm>
          <a:prstGeom prst="rect">
            <a:avLst/>
          </a:prstGeom>
        </p:spPr>
        <p:txBody>
          <a:bodyPr vert="horz" lIns="91440" tIns="45720" rIns="91440" bIns="45720" rtlCol="0" anchor="ctr">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13" name="Bildobjekt 12"/>
          <p:cNvPicPr>
            <a:picLocks noChangeAspect="1"/>
          </p:cNvPicPr>
          <p:nvPr userDrawn="1"/>
        </p:nvPicPr>
        <p:blipFill>
          <a:blip r:embed="rId13"/>
          <a:stretch>
            <a:fillRect/>
          </a:stretch>
        </p:blipFill>
        <p:spPr>
          <a:xfrm>
            <a:off x="200756" y="6259488"/>
            <a:ext cx="518205" cy="548688"/>
          </a:xfrm>
          <a:prstGeom prst="rect">
            <a:avLst/>
          </a:prstGeom>
        </p:spPr>
      </p:pic>
      <p:pic>
        <p:nvPicPr>
          <p:cNvPr id="14" name="Bildobjekt 13" descr="En bild som visar text&#10;&#10;Automatiskt genererad beskrivning">
            <a:extLst>
              <a:ext uri="{FF2B5EF4-FFF2-40B4-BE49-F238E27FC236}">
                <a16:creationId xmlns:a16="http://schemas.microsoft.com/office/drawing/2014/main" id="{570FAC03-62AE-118D-B0F8-1B0A6A3C84C4}"/>
              </a:ext>
            </a:extLst>
          </p:cNvPr>
          <p:cNvPicPr>
            <a:picLocks noChangeAspect="1"/>
          </p:cNvPicPr>
          <p:nvPr userDrawn="1"/>
        </p:nvPicPr>
        <p:blipFill>
          <a:blip r:embed="rId14"/>
          <a:stretch>
            <a:fillRect/>
          </a:stretch>
        </p:blipFill>
        <p:spPr>
          <a:xfrm>
            <a:off x="1865636" y="6361165"/>
            <a:ext cx="695134" cy="291996"/>
          </a:xfrm>
          <a:prstGeom prst="rect">
            <a:avLst/>
          </a:prstGeom>
        </p:spPr>
      </p:pic>
      <p:pic>
        <p:nvPicPr>
          <p:cNvPr id="15" name="Bildobjekt 14" descr="En bild som visar text, clipart&#10;&#10;Automatiskt genererad beskrivning">
            <a:extLst>
              <a:ext uri="{FF2B5EF4-FFF2-40B4-BE49-F238E27FC236}">
                <a16:creationId xmlns:a16="http://schemas.microsoft.com/office/drawing/2014/main" id="{19D933DC-7994-A65B-6A79-3B49E56DBC13}"/>
              </a:ext>
            </a:extLst>
          </p:cNvPr>
          <p:cNvPicPr>
            <a:picLocks noChangeAspect="1"/>
          </p:cNvPicPr>
          <p:nvPr userDrawn="1"/>
        </p:nvPicPr>
        <p:blipFill>
          <a:blip r:embed="rId15"/>
          <a:stretch>
            <a:fillRect/>
          </a:stretch>
        </p:blipFill>
        <p:spPr>
          <a:xfrm>
            <a:off x="2713966" y="6361163"/>
            <a:ext cx="1311917" cy="291995"/>
          </a:xfrm>
          <a:prstGeom prst="rect">
            <a:avLst/>
          </a:prstGeom>
        </p:spPr>
      </p:pic>
      <p:pic>
        <p:nvPicPr>
          <p:cNvPr id="16" name="Bildobjekt 15">
            <a:extLst>
              <a:ext uri="{FF2B5EF4-FFF2-40B4-BE49-F238E27FC236}">
                <a16:creationId xmlns:a16="http://schemas.microsoft.com/office/drawing/2014/main" id="{A17A6F4C-0BF4-1F5F-E28B-C3F8DE4D928F}"/>
              </a:ext>
            </a:extLst>
          </p:cNvPr>
          <p:cNvPicPr>
            <a:picLocks noChangeAspect="1"/>
          </p:cNvPicPr>
          <p:nvPr userDrawn="1"/>
        </p:nvPicPr>
        <p:blipFill>
          <a:blip r:embed="rId16"/>
          <a:stretch>
            <a:fillRect/>
          </a:stretch>
        </p:blipFill>
        <p:spPr>
          <a:xfrm>
            <a:off x="927064" y="6361163"/>
            <a:ext cx="821641" cy="291997"/>
          </a:xfrm>
          <a:prstGeom prst="rect">
            <a:avLst/>
          </a:prstGeom>
        </p:spPr>
      </p:pic>
    </p:spTree>
    <p:extLst>
      <p:ext uri="{BB962C8B-B14F-4D97-AF65-F5344CB8AC3E}">
        <p14:creationId xmlns:p14="http://schemas.microsoft.com/office/powerpoint/2010/main" val="253576838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p:titleStyle>
    <p:bodyStyle>
      <a:lvl1pPr marL="182880" indent="-182880" algn="l" defTabSz="914400" rtl="0" eaLnBrk="1" latinLnBrk="0" hangingPunct="1">
        <a:lnSpc>
          <a:spcPct val="100000"/>
        </a:lnSpc>
        <a:spcBef>
          <a:spcPts val="1200"/>
        </a:spcBef>
        <a:buClr>
          <a:schemeClr val="accent1"/>
        </a:buClr>
        <a:buFont typeface="Wingdings 2" pitchFamily="18" charset="2"/>
        <a:buChar char=""/>
        <a:defRPr sz="2000" kern="1200">
          <a:solidFill>
            <a:schemeClr val="tx1"/>
          </a:solidFill>
          <a:latin typeface="+mn-lt"/>
          <a:ea typeface="+mn-ea"/>
          <a:cs typeface="+mn-cs"/>
        </a:defRPr>
      </a:lvl1pPr>
      <a:lvl2pPr marL="685800" indent="-182880" algn="l" defTabSz="914400" rtl="0" eaLnBrk="1" latinLnBrk="0" hangingPunct="1">
        <a:lnSpc>
          <a:spcPct val="100000"/>
        </a:lnSpc>
        <a:spcBef>
          <a:spcPts val="250"/>
        </a:spcBef>
        <a:spcAft>
          <a:spcPts val="250"/>
        </a:spcAft>
        <a:buClr>
          <a:schemeClr val="accent1"/>
        </a:buClr>
        <a:buFont typeface="Wingdings 2" pitchFamily="18" charset="2"/>
        <a:buChar char=""/>
        <a:defRPr sz="1800" kern="1200">
          <a:solidFill>
            <a:schemeClr val="tx1"/>
          </a:solidFill>
          <a:latin typeface="+mn-lt"/>
          <a:ea typeface="+mn-ea"/>
          <a:cs typeface="+mn-cs"/>
        </a:defRPr>
      </a:lvl2pPr>
      <a:lvl3pPr marL="1143000" indent="-182880" algn="l" defTabSz="914400" rtl="0" eaLnBrk="1" latinLnBrk="0" hangingPunct="1">
        <a:lnSpc>
          <a:spcPct val="100000"/>
        </a:lnSpc>
        <a:spcBef>
          <a:spcPts val="250"/>
        </a:spcBef>
        <a:spcAft>
          <a:spcPts val="250"/>
        </a:spcAft>
        <a:buClr>
          <a:schemeClr val="accent1"/>
        </a:buClr>
        <a:buFont typeface="Wingdings 2" pitchFamily="18" charset="2"/>
        <a:buChar char=""/>
        <a:defRPr sz="1600" kern="1200">
          <a:solidFill>
            <a:schemeClr val="tx1"/>
          </a:solidFill>
          <a:latin typeface="+mn-lt"/>
          <a:ea typeface="+mn-ea"/>
          <a:cs typeface="+mn-cs"/>
        </a:defRPr>
      </a:lvl3pPr>
      <a:lvl4pPr marL="1600200" indent="-182880" algn="l" defTabSz="914400" rtl="0" eaLnBrk="1" latinLnBrk="0" hangingPunct="1">
        <a:lnSpc>
          <a:spcPct val="10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4pPr>
      <a:lvl5pPr marL="2057400" indent="-182880" algn="l" defTabSz="914400" rtl="0" eaLnBrk="1" latinLnBrk="0" hangingPunct="1">
        <a:lnSpc>
          <a:spcPct val="10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rgbClr val="F7F2EB"/>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851646" y="6115986"/>
            <a:ext cx="1051295" cy="365125"/>
          </a:xfrm>
          <a:prstGeom prst="rect">
            <a:avLst/>
          </a:prstGeom>
        </p:spPr>
        <p:txBody>
          <a:bodyPr vert="horz" lIns="91440" tIns="45720" rIns="91440" bIns="45720" rtlCol="0" anchor="ctr"/>
          <a:lstStyle>
            <a:lvl1pPr algn="l">
              <a:defRPr sz="1200">
                <a:solidFill>
                  <a:srgbClr val="262422"/>
                </a:solidFill>
              </a:defRPr>
            </a:lvl1pPr>
          </a:lstStyle>
          <a:p>
            <a:fld id="{5F6B0470-A8C6-4E2F-A7E4-2127E15D3394}" type="datetime1">
              <a:rPr lang="sv-SE" smtClean="0"/>
              <a:t>2024-11-14</a:t>
            </a:fld>
            <a:endParaRPr lang="sv-SE"/>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2229571" y="6117210"/>
            <a:ext cx="3360626" cy="365125"/>
          </a:xfrm>
          <a:prstGeom prst="rect">
            <a:avLst/>
          </a:prstGeom>
        </p:spPr>
        <p:txBody>
          <a:bodyPr vert="horz" lIns="91440" tIns="45720" rIns="91440" bIns="45720" rtlCol="0" anchor="ctr"/>
          <a:lstStyle>
            <a:lvl1pPr algn="ctr">
              <a:defRPr sz="1200">
                <a:solidFill>
                  <a:srgbClr val="262422"/>
                </a:solidFill>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0839346" y="6115984"/>
            <a:ext cx="501007" cy="365125"/>
          </a:xfrm>
          <a:prstGeom prst="rect">
            <a:avLst/>
          </a:prstGeom>
        </p:spPr>
        <p:txBody>
          <a:bodyPr vert="horz" lIns="91440" tIns="45720" rIns="91440" bIns="45720" rtlCol="0" anchor="ctr"/>
          <a:lstStyle>
            <a:lvl1pPr algn="r">
              <a:defRPr sz="1200">
                <a:solidFill>
                  <a:srgbClr val="262422"/>
                </a:solidFill>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4154143852"/>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 id="2147484008" r:id="rId20"/>
    <p:sldLayoutId id="2147484009" r:id="rId21"/>
    <p:sldLayoutId id="2147484010" r:id="rId22"/>
  </p:sldLayoutIdLst>
  <p:hf sldNum="0" hdr="0" ftr="0" dt="0"/>
  <p:txStyles>
    <p:titleStyle>
      <a:lvl1pPr algn="l" defTabSz="914400" rtl="0" eaLnBrk="1" latinLnBrk="0" hangingPunct="1">
        <a:lnSpc>
          <a:spcPct val="90000"/>
        </a:lnSpc>
        <a:spcBef>
          <a:spcPct val="0"/>
        </a:spcBef>
        <a:buNone/>
        <a:defRPr sz="4400" b="1" i="0" kern="1200">
          <a:solidFill>
            <a:srgbClr val="262422"/>
          </a:solidFill>
          <a:latin typeface="AvenirNext LT Pro Bold"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SzPct val="120000"/>
        <a:buFont typeface="Arial" panose="020B0604020202020204" pitchFamily="34" charset="0"/>
        <a:buChar char="•"/>
        <a:defRPr sz="2000" kern="1200">
          <a:solidFill>
            <a:srgbClr val="262422"/>
          </a:solidFill>
          <a:latin typeface="+mn-lt"/>
          <a:ea typeface="+mn-ea"/>
          <a:cs typeface="+mn-cs"/>
        </a:defRPr>
      </a:lvl1pPr>
      <a:lvl2pPr marL="6858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rgbClr val="262422"/>
          </a:solidFill>
          <a:latin typeface="+mn-lt"/>
          <a:ea typeface="+mn-ea"/>
          <a:cs typeface="+mn-cs"/>
        </a:defRPr>
      </a:lvl2pPr>
      <a:lvl3pPr marL="11430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rgbClr val="262422"/>
          </a:solidFill>
          <a:latin typeface="+mn-lt"/>
          <a:ea typeface="+mn-ea"/>
          <a:cs typeface="+mn-cs"/>
        </a:defRPr>
      </a:lvl3pPr>
      <a:lvl4pPr marL="16002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rgbClr val="262422"/>
          </a:solidFill>
          <a:latin typeface="+mn-lt"/>
          <a:ea typeface="+mn-ea"/>
          <a:cs typeface="+mn-cs"/>
        </a:defRPr>
      </a:lvl4pPr>
      <a:lvl5pPr marL="20574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rgbClr val="26242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BFAF0"/>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A19CE69-7566-4D4E-AA5A-E093FA4BAC2E}"/>
              </a:ext>
            </a:extLst>
          </p:cNvPr>
          <p:cNvSpPr>
            <a:spLocks noGrp="1"/>
          </p:cNvSpPr>
          <p:nvPr>
            <p:ph type="title"/>
          </p:nvPr>
        </p:nvSpPr>
        <p:spPr>
          <a:xfrm>
            <a:off x="838200" y="365125"/>
            <a:ext cx="9553486" cy="1325563"/>
          </a:xfrm>
          <a:prstGeom prst="rect">
            <a:avLst/>
          </a:prstGeom>
        </p:spPr>
        <p:txBody>
          <a:bodyPr vert="horz" lIns="91440" tIns="45720" rIns="91440" bIns="45720" rtlCol="0" anchor="ctr">
            <a:normAutofit/>
          </a:bodyPr>
          <a:lstStyle/>
          <a:p>
            <a:r>
              <a:rPr lang="sv-SE"/>
              <a:t>Startsida – Rubrik skrivs här</a:t>
            </a:r>
          </a:p>
        </p:txBody>
      </p:sp>
      <p:sp>
        <p:nvSpPr>
          <p:cNvPr id="3" name="Platshållare för text 2">
            <a:extLst>
              <a:ext uri="{FF2B5EF4-FFF2-40B4-BE49-F238E27FC236}">
                <a16:creationId xmlns:a16="http://schemas.microsoft.com/office/drawing/2014/main" id="{2D154055-DE17-4BC5-B2B0-41D367D3BC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textruta 4">
            <a:extLst>
              <a:ext uri="{FF2B5EF4-FFF2-40B4-BE49-F238E27FC236}">
                <a16:creationId xmlns:a16="http://schemas.microsoft.com/office/drawing/2014/main" id="{194B4721-751B-4742-AC76-00D6BCA68FB5}"/>
              </a:ext>
              <a:ext uri="{C183D7F6-B498-43B3-948B-1728B52AA6E4}">
                <adec:decorative xmlns:adec="http://schemas.microsoft.com/office/drawing/2017/decorative" xmlns="" val="1"/>
              </a:ext>
            </a:extLst>
          </p:cNvPr>
          <p:cNvSpPr txBox="1"/>
          <p:nvPr userDrawn="1"/>
        </p:nvSpPr>
        <p:spPr>
          <a:xfrm>
            <a:off x="10405173" y="250242"/>
            <a:ext cx="1714499" cy="430887"/>
          </a:xfrm>
          <a:prstGeom prst="rect">
            <a:avLst/>
          </a:prstGeom>
          <a:noFill/>
        </p:spPr>
        <p:txBody>
          <a:bodyPr wrap="square" rtlCol="0">
            <a:spAutoFit/>
          </a:bodyPr>
          <a:lstStyle/>
          <a:p>
            <a:r>
              <a:rPr lang="sv-SE" sz="2100" spc="20" baseline="0">
                <a:latin typeface="+mj-lt"/>
                <a:ea typeface="Source Sans Pro" panose="020B0503030403020204" pitchFamily="34" charset="0"/>
              </a:rPr>
              <a:t>Yrkesresan</a:t>
            </a:r>
          </a:p>
        </p:txBody>
      </p:sp>
    </p:spTree>
    <p:extLst>
      <p:ext uri="{BB962C8B-B14F-4D97-AF65-F5344CB8AC3E}">
        <p14:creationId xmlns:p14="http://schemas.microsoft.com/office/powerpoint/2010/main" val="248693984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b="1" kern="1200">
          <a:solidFill>
            <a:srgbClr val="315B4A"/>
          </a:solidFill>
          <a:latin typeface="Source Sans Pro" panose="020B07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BFAF0"/>
        </a:solidFill>
        <a:effectLst/>
      </p:bgPr>
    </p:bg>
    <p:spTree>
      <p:nvGrpSpPr>
        <p:cNvPr id="1" name=""/>
        <p:cNvGrpSpPr/>
        <p:nvPr/>
      </p:nvGrpSpPr>
      <p:grpSpPr>
        <a:xfrm>
          <a:off x="0" y="0"/>
          <a:ext cx="0" cy="0"/>
          <a:chOff x="0" y="0"/>
          <a:chExt cx="0" cy="0"/>
        </a:xfrm>
      </p:grpSpPr>
      <p:pic>
        <p:nvPicPr>
          <p:cNvPr id="5" name="Bildobjekt 4" descr="Yrkesresan logotyp – bollen">
            <a:extLst>
              <a:ext uri="{FF2B5EF4-FFF2-40B4-BE49-F238E27FC236}">
                <a16:creationId xmlns:a16="http://schemas.microsoft.com/office/drawing/2014/main" id="{5C5E083B-9BDF-4716-9CA0-10B3F7862F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35462" y="865261"/>
            <a:ext cx="5121076" cy="5127477"/>
          </a:xfrm>
          <a:prstGeom prst="rect">
            <a:avLst/>
          </a:prstGeom>
        </p:spPr>
      </p:pic>
    </p:spTree>
    <p:extLst>
      <p:ext uri="{BB962C8B-B14F-4D97-AF65-F5344CB8AC3E}">
        <p14:creationId xmlns:p14="http://schemas.microsoft.com/office/powerpoint/2010/main" val="1516855949"/>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rgbClr val="315B4A"/>
          </a:solidFill>
          <a:latin typeface="Source Sans Pro" panose="020B07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EBE8"/>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accent3"/>
                </a:solidFill>
                <a:latin typeface="AvenirNext LT Pro Regular" panose="020B0504020202020204" pitchFamily="34" charset="77"/>
              </a:defRPr>
            </a:lvl1pPr>
          </a:lstStyle>
          <a:p>
            <a:fld id="{5F6B0470-A8C6-4E2F-A7E4-2127E15D3394}" type="datetime1">
              <a:rPr lang="sv-SE" smtClean="0"/>
              <a:pPr/>
              <a:t>2024-11-14</a:t>
            </a:fld>
            <a:endParaRPr lang="sv-SE"/>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accent3"/>
                </a:solidFill>
                <a:latin typeface="AvenirNext LT Pro Regular" panose="020B0504020202020204" pitchFamily="34" charset="77"/>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accent3"/>
                </a:solidFill>
                <a:latin typeface="AvenirNext LT Pro Regular" panose="020B0504020202020204" pitchFamily="34" charset="77"/>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159134228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Lst>
  <p:hf sldNum="0" hdr="0" ftr="0" dt="0"/>
  <p:txStyles>
    <p:titleStyle>
      <a:lvl1pPr algn="l" defTabSz="914400" rtl="0" eaLnBrk="1" latinLnBrk="0" hangingPunct="1">
        <a:lnSpc>
          <a:spcPct val="90000"/>
        </a:lnSpc>
        <a:spcBef>
          <a:spcPct val="0"/>
        </a:spcBef>
        <a:buNone/>
        <a:defRPr sz="4400" b="1" i="0" kern="1200">
          <a:solidFill>
            <a:schemeClr val="accent3"/>
          </a:solidFill>
          <a:latin typeface="+mn-lt"/>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EBE8"/>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accent3"/>
                </a:solidFill>
                <a:latin typeface="+mn-lt"/>
              </a:defRPr>
            </a:lvl1pPr>
          </a:lstStyle>
          <a:p>
            <a:fld id="{5F6B0470-A8C6-4E2F-A7E4-2127E15D3394}" type="datetime1">
              <a:rPr lang="sv-SE" smtClean="0"/>
              <a:pPr/>
              <a:t>2024-11-14</a:t>
            </a:fld>
            <a:endParaRPr lang="sv-SE"/>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accent3"/>
                </a:solidFill>
                <a:latin typeface="+mn-lt"/>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accent3"/>
                </a:solidFill>
                <a:latin typeface="+mn-lt"/>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14185172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Lst>
  <p:hf sldNum="0" hdr="0" ftr="0" dt="0"/>
  <p:txStyles>
    <p:titleStyle>
      <a:lvl1pPr algn="l" defTabSz="914400" rtl="0" eaLnBrk="1" latinLnBrk="0" hangingPunct="1">
        <a:lnSpc>
          <a:spcPct val="90000"/>
        </a:lnSpc>
        <a:spcBef>
          <a:spcPct val="0"/>
        </a:spcBef>
        <a:buNone/>
        <a:defRPr sz="4400" b="1" i="0" kern="1200">
          <a:solidFill>
            <a:schemeClr val="accent3"/>
          </a:solidFill>
          <a:latin typeface="+mn-lt"/>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200" b="0" i="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EBE8"/>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accent3"/>
                </a:solidFill>
                <a:latin typeface="+mn-lt"/>
              </a:defRPr>
            </a:lvl1pPr>
          </a:lstStyle>
          <a:p>
            <a:fld id="{5F6B0470-A8C6-4E2F-A7E4-2127E15D3394}" type="datetime1">
              <a:rPr lang="sv-SE" smtClean="0"/>
              <a:pPr/>
              <a:t>2024-11-14</a:t>
            </a:fld>
            <a:endParaRPr lang="sv-SE" dirty="0"/>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accent3"/>
                </a:solidFill>
                <a:latin typeface="+mn-lt"/>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accent3"/>
                </a:solidFill>
                <a:latin typeface="+mn-lt"/>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172901925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Lst>
  <p:hf sldNum="0" hdr="0" ftr="0" dt="0"/>
  <p:txStyles>
    <p:titleStyle>
      <a:lvl1pPr algn="l" defTabSz="914400" rtl="0" eaLnBrk="1" latinLnBrk="0" hangingPunct="1">
        <a:lnSpc>
          <a:spcPct val="90000"/>
        </a:lnSpc>
        <a:spcBef>
          <a:spcPct val="0"/>
        </a:spcBef>
        <a:buNone/>
        <a:defRPr sz="4400" b="1" i="0" kern="1200">
          <a:solidFill>
            <a:schemeClr val="accent3"/>
          </a:solidFill>
          <a:latin typeface="+mn-lt"/>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200" b="0" i="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7F2EB"/>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tx1"/>
                </a:solidFill>
                <a:latin typeface="AvenirNext LT Pro Regular" panose="020B0504020202020204" pitchFamily="34" charset="77"/>
              </a:defRPr>
            </a:lvl1pPr>
          </a:lstStyle>
          <a:p>
            <a:fld id="{5F6B0470-A8C6-4E2F-A7E4-2127E15D3394}" type="datetime1">
              <a:rPr lang="sv-SE" smtClean="0"/>
              <a:pPr/>
              <a:t>2024-11-14</a:t>
            </a:fld>
            <a:endParaRPr lang="sv-SE" dirty="0"/>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tx1"/>
                </a:solidFill>
                <a:latin typeface="AvenirNext LT Pro Regular" panose="020B0504020202020204" pitchFamily="34" charset="77"/>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tx1"/>
                </a:solidFill>
                <a:latin typeface="AvenirNext LT Pro Regular" panose="020B0504020202020204" pitchFamily="34" charset="77"/>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1098969586"/>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Lst>
  <p:hf sldNum="0" hdr="0" ftr="0" dt="0"/>
  <p:txStyles>
    <p:titleStyle>
      <a:lvl1pPr algn="l" defTabSz="914400" rtl="0" eaLnBrk="1" latinLnBrk="0" hangingPunct="1">
        <a:lnSpc>
          <a:spcPct val="90000"/>
        </a:lnSpc>
        <a:spcBef>
          <a:spcPct val="0"/>
        </a:spcBef>
        <a:buNone/>
        <a:defRPr sz="4400" b="1" i="0" kern="1200">
          <a:solidFill>
            <a:schemeClr val="tx1"/>
          </a:solidFill>
          <a:latin typeface="AvenirNext LT Pro Bold"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EBE8"/>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accent3"/>
                </a:solidFill>
                <a:latin typeface="+mn-lt"/>
              </a:defRPr>
            </a:lvl1pPr>
          </a:lstStyle>
          <a:p>
            <a:fld id="{5F6B0470-A8C6-4E2F-A7E4-2127E15D3394}" type="datetime1">
              <a:rPr lang="sv-SE" smtClean="0"/>
              <a:pPr/>
              <a:t>2024-11-14</a:t>
            </a:fld>
            <a:endParaRPr lang="sv-SE"/>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accent3"/>
                </a:solidFill>
                <a:latin typeface="+mn-lt"/>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accent3"/>
                </a:solidFill>
                <a:latin typeface="+mn-lt"/>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208393438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 id="2147483870" r:id="rId24"/>
    <p:sldLayoutId id="2147483871" r:id="rId25"/>
    <p:sldLayoutId id="2147483872" r:id="rId26"/>
  </p:sldLayoutIdLst>
  <p:hf sldNum="0" hdr="0" ftr="0" dt="0"/>
  <p:txStyles>
    <p:titleStyle>
      <a:lvl1pPr algn="l" defTabSz="914400" rtl="0" eaLnBrk="1" latinLnBrk="0" hangingPunct="1">
        <a:lnSpc>
          <a:spcPct val="90000"/>
        </a:lnSpc>
        <a:spcBef>
          <a:spcPct val="0"/>
        </a:spcBef>
        <a:buNone/>
        <a:defRPr sz="4400" b="1" i="0" kern="1200">
          <a:solidFill>
            <a:schemeClr val="accent3"/>
          </a:solidFill>
          <a:latin typeface="+mn-lt"/>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200" b="0" i="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forms.office.com/e/d7gB5Qv7xR" TargetMode="External"/><Relationship Id="rId2" Type="http://schemas.openxmlformats.org/officeDocument/2006/relationships/hyperlink" Target="mailto:katarina.berglinn@regiondalarna.se" TargetMode="External"/><Relationship Id="rId1" Type="http://schemas.openxmlformats.org/officeDocument/2006/relationships/slideLayout" Target="../slideLayouts/slideLayout4.xml"/><Relationship Id="rId4" Type="http://schemas.openxmlformats.org/officeDocument/2006/relationships/hyperlink" Target="mailto:rss.dalarna@regiondalarna.s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60.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0.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6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60.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hyperlink" Target="https://www.regiondalarna.se/plus/hjalpmedel/" TargetMode="External"/><Relationship Id="rId2" Type="http://schemas.openxmlformats.org/officeDocument/2006/relationships/hyperlink" Target="https://www.regiondalarna.se/plus/hjalpmedel/om-forskrivning/styrning-ledning-och-samverkan/" TargetMode="External"/><Relationship Id="rId1" Type="http://schemas.openxmlformats.org/officeDocument/2006/relationships/slideLayout" Target="../slideLayouts/slideLayout160.xml"/><Relationship Id="rId4" Type="http://schemas.openxmlformats.org/officeDocument/2006/relationships/hyperlink" Target="https://www.regiondalarna.se/plus/hjalpmedel/avtal-och-tjanstekatalog/"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0.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0.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0.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60.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9.png"/><Relationship Id="rId2" Type="http://schemas.openxmlformats.org/officeDocument/2006/relationships/diagramData" Target="../diagrams/data1.xml"/><Relationship Id="rId1" Type="http://schemas.openxmlformats.org/officeDocument/2006/relationships/slideLayout" Target="../slideLayouts/slideLayout17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17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0.jp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6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hyperlink" Target="mailto:kontaktcenter@falun.se" TargetMode="External"/><Relationship Id="rId2" Type="http://schemas.openxmlformats.org/officeDocument/2006/relationships/hyperlink" Target="mailto:hjalpmedelscenter@regiondalarna.se" TargetMode="External"/><Relationship Id="rId1" Type="http://schemas.openxmlformats.org/officeDocument/2006/relationships/slideLayout" Target="../slideLayouts/slideLayout16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0.png"/><Relationship Id="rId1" Type="http://schemas.openxmlformats.org/officeDocument/2006/relationships/slideLayout" Target="../slideLayouts/slideLayout18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8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18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95.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2" Type="http://schemas.openxmlformats.org/officeDocument/2006/relationships/hyperlink" Target="https://skr.se/download/18.30c6c28518c8adb1e6e8f07b/1704190955621/Vagledning-for-vardhygieniskt-arbete-2023-01-02.pdf" TargetMode="Externa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19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2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23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47.xml"/></Relationships>
</file>

<file path=ppt/slides/_rels/slide5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249.xml"/></Relationships>
</file>

<file path=ppt/slides/_rels/slide5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247.xml"/></Relationships>
</file>

<file path=ppt/slides/_rels/slide5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49.xml"/></Relationships>
</file>

<file path=ppt/slides/_rels/slide6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49.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7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Socialchefsnätverket </a:t>
            </a:r>
            <a:endParaRPr lang="sv-SE" dirty="0"/>
          </a:p>
        </p:txBody>
      </p:sp>
      <p:sp>
        <p:nvSpPr>
          <p:cNvPr id="3" name="Underrubrik 2"/>
          <p:cNvSpPr>
            <a:spLocks noGrp="1"/>
          </p:cNvSpPr>
          <p:nvPr>
            <p:ph type="subTitle" idx="1"/>
          </p:nvPr>
        </p:nvSpPr>
        <p:spPr/>
        <p:txBody>
          <a:bodyPr/>
          <a:lstStyle/>
          <a:p>
            <a:r>
              <a:rPr lang="sv-SE" dirty="0" smtClean="0"/>
              <a:t>25 oktober 2024</a:t>
            </a:r>
            <a:endParaRPr lang="sv-SE" dirty="0"/>
          </a:p>
        </p:txBody>
      </p:sp>
      <p:sp>
        <p:nvSpPr>
          <p:cNvPr id="4" name="Platshållare för datum 3"/>
          <p:cNvSpPr>
            <a:spLocks noGrp="1"/>
          </p:cNvSpPr>
          <p:nvPr>
            <p:ph type="dt" sz="half" idx="10"/>
          </p:nvPr>
        </p:nvSpPr>
        <p:spPr/>
        <p:txBody>
          <a:bodyPr/>
          <a:lstStyle/>
          <a:p>
            <a:fld id="{5B587F8E-97A3-4737-A1D6-1A55F93FA836}" type="datetime1">
              <a:rPr lang="sv-SE" smtClean="0"/>
              <a:t>2024-11-14</a:t>
            </a:fld>
            <a:endParaRPr lang="sv-SE"/>
          </a:p>
        </p:txBody>
      </p:sp>
      <p:sp>
        <p:nvSpPr>
          <p:cNvPr id="5" name="Platshållare för sidfot 4"/>
          <p:cNvSpPr>
            <a:spLocks noGrp="1"/>
          </p:cNvSpPr>
          <p:nvPr>
            <p:ph type="ftr" sz="quarter" idx="11"/>
          </p:nvPr>
        </p:nvSpPr>
        <p:spPr/>
        <p:txBody>
          <a:bodyPr/>
          <a:lstStyle/>
          <a:p>
            <a:r>
              <a:rPr lang="sv-SE" smtClean="0"/>
              <a:t>Sidfot</a:t>
            </a:r>
            <a:endParaRPr lang="sv-SE"/>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a:t>
            </a:fld>
            <a:endParaRPr lang="sv-SE"/>
          </a:p>
        </p:txBody>
      </p:sp>
    </p:spTree>
    <p:extLst>
      <p:ext uri="{BB962C8B-B14F-4D97-AF65-F5344CB8AC3E}">
        <p14:creationId xmlns:p14="http://schemas.microsoft.com/office/powerpoint/2010/main" val="40386928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r>
              <a:rPr lang="sv-SE" dirty="0" smtClean="0"/>
              <a:t>EHDS – Förordningen väntas bli antagen under hösten 2024.</a:t>
            </a:r>
          </a:p>
          <a:p>
            <a:r>
              <a:rPr lang="sv-SE" dirty="0" smtClean="0"/>
              <a:t>Nationell digital infrastruktur – f.n. bereds inom Regeringskansliet ett antal förslag från myndigheters regeringsuppdrag och statliga utredningar som berör en nationell digital infrastruktur i </a:t>
            </a:r>
            <a:r>
              <a:rPr lang="sv-SE" dirty="0" err="1" smtClean="0"/>
              <a:t>hälso-</a:t>
            </a:r>
            <a:r>
              <a:rPr lang="sv-SE" dirty="0" smtClean="0"/>
              <a:t> och sjukvården. </a:t>
            </a:r>
            <a:endParaRPr lang="sv-SE" dirty="0"/>
          </a:p>
        </p:txBody>
      </p:sp>
      <p:sp>
        <p:nvSpPr>
          <p:cNvPr id="3" name="Platshållare för datum 2"/>
          <p:cNvSpPr>
            <a:spLocks noGrp="1"/>
          </p:cNvSpPr>
          <p:nvPr>
            <p:ph type="dt" sz="half" idx="10"/>
          </p:nvPr>
        </p:nvSpPr>
        <p:spPr/>
        <p:txBody>
          <a:bodyPr/>
          <a:lstStyle/>
          <a:p>
            <a:fld id="{9C5C3358-106F-4A3A-8507-6544091CE7EB}" type="datetime1">
              <a:rPr lang="sv-SE" smtClean="0"/>
              <a:t>2024-11-14</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10</a:t>
            </a:fld>
            <a:endParaRPr lang="sv-SE" dirty="0"/>
          </a:p>
        </p:txBody>
      </p:sp>
      <p:sp>
        <p:nvSpPr>
          <p:cNvPr id="6" name="Rubrik 5"/>
          <p:cNvSpPr>
            <a:spLocks noGrp="1"/>
          </p:cNvSpPr>
          <p:nvPr>
            <p:ph type="title"/>
          </p:nvPr>
        </p:nvSpPr>
        <p:spPr/>
        <p:txBody>
          <a:bodyPr/>
          <a:lstStyle/>
          <a:p>
            <a:r>
              <a:rPr lang="sv-SE" dirty="0" smtClean="0"/>
              <a:t>Några förslag under beredning och pågående utredningar</a:t>
            </a:r>
            <a:endParaRPr lang="sv-SE" dirty="0"/>
          </a:p>
        </p:txBody>
      </p:sp>
    </p:spTree>
    <p:extLst>
      <p:ext uri="{BB962C8B-B14F-4D97-AF65-F5344CB8AC3E}">
        <p14:creationId xmlns:p14="http://schemas.microsoft.com/office/powerpoint/2010/main" val="2302609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r>
              <a:rPr lang="sv-SE" dirty="0" smtClean="0"/>
              <a:t>Regeringens samordnare, Tomas Werngren, har i sitt uppdrag att löpande informera och förbereda berörda aktörer inför EHDS och regeringens satsningar på nationell digital infrastruktur i </a:t>
            </a:r>
            <a:r>
              <a:rPr lang="sv-SE" dirty="0" err="1" smtClean="0"/>
              <a:t>hälso-</a:t>
            </a:r>
            <a:r>
              <a:rPr lang="sv-SE" dirty="0" smtClean="0"/>
              <a:t> och sjukvården. Med anledning av detta planeras besök i varje region under 2024 och 2025. </a:t>
            </a:r>
          </a:p>
          <a:p>
            <a:r>
              <a:rPr lang="sv-SE" dirty="0" smtClean="0"/>
              <a:t>Mellan besöken planeras löpande träffar med landets regioner och kommuner både via digitala träffar och besök hos Regeringskansliet för att dela ny information eller vid andra behov.</a:t>
            </a:r>
            <a:endParaRPr lang="sv-SE" dirty="0"/>
          </a:p>
        </p:txBody>
      </p:sp>
      <p:sp>
        <p:nvSpPr>
          <p:cNvPr id="3" name="Platshållare för datum 2"/>
          <p:cNvSpPr>
            <a:spLocks noGrp="1"/>
          </p:cNvSpPr>
          <p:nvPr>
            <p:ph type="dt" sz="half" idx="10"/>
          </p:nvPr>
        </p:nvSpPr>
        <p:spPr/>
        <p:txBody>
          <a:bodyPr/>
          <a:lstStyle/>
          <a:p>
            <a:fld id="{9C5C3358-106F-4A3A-8507-6544091CE7EB}" type="datetime1">
              <a:rPr lang="sv-SE" smtClean="0"/>
              <a:t>2024-11-14</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11</a:t>
            </a:fld>
            <a:endParaRPr lang="sv-SE" dirty="0"/>
          </a:p>
        </p:txBody>
      </p:sp>
      <p:sp>
        <p:nvSpPr>
          <p:cNvPr id="6" name="Rubrik 5"/>
          <p:cNvSpPr>
            <a:spLocks noGrp="1"/>
          </p:cNvSpPr>
          <p:nvPr>
            <p:ph type="title"/>
          </p:nvPr>
        </p:nvSpPr>
        <p:spPr/>
        <p:txBody>
          <a:bodyPr/>
          <a:lstStyle/>
          <a:p>
            <a:r>
              <a:rPr lang="sv-SE" dirty="0" smtClean="0"/>
              <a:t>Dialoger med regionerna och kommunerna</a:t>
            </a:r>
            <a:endParaRPr lang="sv-SE" dirty="0"/>
          </a:p>
        </p:txBody>
      </p:sp>
    </p:spTree>
    <p:extLst>
      <p:ext uri="{BB962C8B-B14F-4D97-AF65-F5344CB8AC3E}">
        <p14:creationId xmlns:p14="http://schemas.microsoft.com/office/powerpoint/2010/main" val="3432400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normAutofit lnSpcReduction="10000"/>
          </a:bodyPr>
          <a:lstStyle/>
          <a:p>
            <a:r>
              <a:rPr lang="sv-SE" dirty="0" smtClean="0"/>
              <a:t>Det behöver vara tydligt för berörda aktörer vilka nya uppgifter man kommer att få. Samordnarens mål är att alla berörda aktörer ska veta vem som ska göra vad och när. </a:t>
            </a:r>
          </a:p>
          <a:p>
            <a:r>
              <a:rPr lang="sv-SE" dirty="0" smtClean="0"/>
              <a:t>Besked om ansvar och uppgifter samt tidpunkt för införande kommer vi att få löpande, i takt med att regeringen fattar beslut och när EHDS antas. Innan regeringen fattar sina beslut ska vi ge er den information ni behöver och ge er möjlighet att påverka. Vi vill också underlätta samverkan och bidra till att berörda aktörers arbete med att koordinera sig med varandra. </a:t>
            </a:r>
            <a:endParaRPr lang="sv-SE" dirty="0"/>
          </a:p>
        </p:txBody>
      </p:sp>
      <p:sp>
        <p:nvSpPr>
          <p:cNvPr id="3" name="Platshållare för datum 2"/>
          <p:cNvSpPr>
            <a:spLocks noGrp="1"/>
          </p:cNvSpPr>
          <p:nvPr>
            <p:ph type="dt" sz="half" idx="10"/>
          </p:nvPr>
        </p:nvSpPr>
        <p:spPr/>
        <p:txBody>
          <a:bodyPr/>
          <a:lstStyle/>
          <a:p>
            <a:fld id="{9C5C3358-106F-4A3A-8507-6544091CE7EB}" type="datetime1">
              <a:rPr lang="sv-SE" smtClean="0"/>
              <a:t>2024-11-14</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12</a:t>
            </a:fld>
            <a:endParaRPr lang="sv-SE" dirty="0"/>
          </a:p>
        </p:txBody>
      </p:sp>
      <p:sp>
        <p:nvSpPr>
          <p:cNvPr id="6" name="Rubrik 5"/>
          <p:cNvSpPr>
            <a:spLocks noGrp="1"/>
          </p:cNvSpPr>
          <p:nvPr>
            <p:ph type="title"/>
          </p:nvPr>
        </p:nvSpPr>
        <p:spPr/>
        <p:txBody>
          <a:bodyPr/>
          <a:lstStyle/>
          <a:p>
            <a:r>
              <a:rPr lang="sv-SE" dirty="0" smtClean="0"/>
              <a:t>Syftet med dialogerna</a:t>
            </a:r>
            <a:endParaRPr lang="sv-SE" dirty="0"/>
          </a:p>
        </p:txBody>
      </p:sp>
    </p:spTree>
    <p:extLst>
      <p:ext uri="{BB962C8B-B14F-4D97-AF65-F5344CB8AC3E}">
        <p14:creationId xmlns:p14="http://schemas.microsoft.com/office/powerpoint/2010/main" val="2573462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normAutofit fontScale="62500" lnSpcReduction="20000"/>
          </a:bodyPr>
          <a:lstStyle/>
          <a:p>
            <a:pPr marL="0" indent="0">
              <a:buNone/>
            </a:pPr>
            <a:r>
              <a:rPr lang="sv-SE" b="1" dirty="0" smtClean="0"/>
              <a:t>Vid dialogerna vill vi informera om:</a:t>
            </a:r>
          </a:p>
          <a:p>
            <a:r>
              <a:rPr lang="sv-SE" dirty="0" smtClean="0"/>
              <a:t>Aktuellt inom EHDS</a:t>
            </a:r>
          </a:p>
          <a:p>
            <a:r>
              <a:rPr lang="sv-SE" dirty="0" smtClean="0"/>
              <a:t>Förslag som lämnats och utredningar som pågår och konsekvenser för er</a:t>
            </a:r>
          </a:p>
          <a:p>
            <a:r>
              <a:rPr lang="sv-SE" dirty="0" smtClean="0"/>
              <a:t>Status hos Regeringskansliet</a:t>
            </a:r>
          </a:p>
          <a:p>
            <a:r>
              <a:rPr lang="sv-SE" dirty="0" smtClean="0"/>
              <a:t>Vad vi ser som aktuella frågor just nu</a:t>
            </a:r>
          </a:p>
          <a:p>
            <a:pPr marL="0" indent="0">
              <a:buNone/>
            </a:pPr>
            <a:r>
              <a:rPr lang="sv-SE" b="1" dirty="0" smtClean="0"/>
              <a:t>Och fråga er:</a:t>
            </a:r>
          </a:p>
          <a:p>
            <a:r>
              <a:rPr lang="sv-SE" dirty="0" smtClean="0"/>
              <a:t>Vilka frågor är just nu viktigast för er kopplat till EHDS och nationell digital infrastruktur?</a:t>
            </a:r>
          </a:p>
          <a:p>
            <a:r>
              <a:rPr lang="sv-SE" dirty="0" smtClean="0"/>
              <a:t>Vad behövs för att ni ska vara förberedda för de uppgifter ni kommer att få?</a:t>
            </a:r>
            <a:endParaRPr lang="sv-SE" dirty="0"/>
          </a:p>
          <a:p>
            <a:r>
              <a:rPr lang="sv-SE" dirty="0" smtClean="0"/>
              <a:t>Vilka utmaningar ser ni?</a:t>
            </a:r>
          </a:p>
          <a:p>
            <a:r>
              <a:rPr lang="sv-SE" dirty="0" smtClean="0"/>
              <a:t>Har ni några medskick till Regeringskansliet eller någon annan aktör?</a:t>
            </a:r>
            <a:endParaRPr lang="sv-SE" dirty="0"/>
          </a:p>
        </p:txBody>
      </p:sp>
      <p:sp>
        <p:nvSpPr>
          <p:cNvPr id="3" name="Platshållare för datum 2"/>
          <p:cNvSpPr>
            <a:spLocks noGrp="1"/>
          </p:cNvSpPr>
          <p:nvPr>
            <p:ph type="dt" sz="half" idx="10"/>
          </p:nvPr>
        </p:nvSpPr>
        <p:spPr/>
        <p:txBody>
          <a:bodyPr/>
          <a:lstStyle/>
          <a:p>
            <a:fld id="{9C5C3358-106F-4A3A-8507-6544091CE7EB}" type="datetime1">
              <a:rPr lang="sv-SE" smtClean="0"/>
              <a:t>2024-11-14</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13</a:t>
            </a:fld>
            <a:endParaRPr lang="sv-SE" dirty="0"/>
          </a:p>
        </p:txBody>
      </p:sp>
      <p:sp>
        <p:nvSpPr>
          <p:cNvPr id="6" name="Rubrik 5"/>
          <p:cNvSpPr>
            <a:spLocks noGrp="1"/>
          </p:cNvSpPr>
          <p:nvPr>
            <p:ph type="title"/>
          </p:nvPr>
        </p:nvSpPr>
        <p:spPr/>
        <p:txBody>
          <a:bodyPr/>
          <a:lstStyle/>
          <a:p>
            <a:r>
              <a:rPr lang="sv-SE" dirty="0" smtClean="0"/>
              <a:t>Syfte med dialogerna</a:t>
            </a:r>
            <a:endParaRPr lang="sv-SE" dirty="0"/>
          </a:p>
        </p:txBody>
      </p:sp>
    </p:spTree>
    <p:extLst>
      <p:ext uri="{BB962C8B-B14F-4D97-AF65-F5344CB8AC3E}">
        <p14:creationId xmlns:p14="http://schemas.microsoft.com/office/powerpoint/2010/main" val="3795251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r>
              <a:rPr lang="sv-SE" b="1" dirty="0" smtClean="0"/>
              <a:t>Målgrupp</a:t>
            </a:r>
            <a:r>
              <a:rPr lang="sv-SE" dirty="0" smtClean="0"/>
              <a:t> – ansvarig person för </a:t>
            </a:r>
            <a:r>
              <a:rPr lang="sv-SE" dirty="0" err="1" smtClean="0"/>
              <a:t>hälso-</a:t>
            </a:r>
            <a:r>
              <a:rPr lang="sv-SE" dirty="0" smtClean="0"/>
              <a:t> och sjukvård och ansvarig för IT inom regionen. </a:t>
            </a:r>
            <a:r>
              <a:rPr lang="sv-SE" dirty="0"/>
              <a:t>A</a:t>
            </a:r>
            <a:r>
              <a:rPr lang="sv-SE" dirty="0" smtClean="0"/>
              <a:t>nsvarig person för </a:t>
            </a:r>
            <a:r>
              <a:rPr lang="sv-SE" dirty="0" err="1" smtClean="0"/>
              <a:t>hälso-</a:t>
            </a:r>
            <a:r>
              <a:rPr lang="sv-SE" dirty="0" smtClean="0"/>
              <a:t> och sjukvård och ansvarig person för IT inom äldreomsorgen och elevhälsan samt även någon företrädare för professionen som ni tycker är lämplig. </a:t>
            </a:r>
            <a:endParaRPr lang="sv-SE" dirty="0"/>
          </a:p>
          <a:p>
            <a:r>
              <a:rPr lang="sv-SE" b="1" dirty="0" smtClean="0"/>
              <a:t>När</a:t>
            </a:r>
            <a:r>
              <a:rPr lang="sv-SE" dirty="0" smtClean="0"/>
              <a:t> – halvdag under hösten</a:t>
            </a:r>
          </a:p>
          <a:p>
            <a:r>
              <a:rPr lang="sv-SE" b="1" dirty="0" smtClean="0"/>
              <a:t>Hur </a:t>
            </a:r>
            <a:r>
              <a:rPr lang="sv-SE" dirty="0" smtClean="0"/>
              <a:t>– regionen och kommuner var för sig, en halvdag var eller i nära anslutning. </a:t>
            </a:r>
            <a:endParaRPr lang="sv-SE" dirty="0"/>
          </a:p>
        </p:txBody>
      </p:sp>
      <p:sp>
        <p:nvSpPr>
          <p:cNvPr id="3" name="Platshållare för datum 2"/>
          <p:cNvSpPr>
            <a:spLocks noGrp="1"/>
          </p:cNvSpPr>
          <p:nvPr>
            <p:ph type="dt" sz="half" idx="10"/>
          </p:nvPr>
        </p:nvSpPr>
        <p:spPr/>
        <p:txBody>
          <a:bodyPr/>
          <a:lstStyle/>
          <a:p>
            <a:fld id="{9C5C3358-106F-4A3A-8507-6544091CE7EB}" type="datetime1">
              <a:rPr lang="sv-SE" smtClean="0"/>
              <a:t>2024-11-14</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14</a:t>
            </a:fld>
            <a:endParaRPr lang="sv-SE" dirty="0"/>
          </a:p>
        </p:txBody>
      </p:sp>
      <p:sp>
        <p:nvSpPr>
          <p:cNvPr id="6" name="Rubrik 5"/>
          <p:cNvSpPr>
            <a:spLocks noGrp="1"/>
          </p:cNvSpPr>
          <p:nvPr>
            <p:ph type="title"/>
          </p:nvPr>
        </p:nvSpPr>
        <p:spPr/>
        <p:txBody>
          <a:bodyPr/>
          <a:lstStyle/>
          <a:p>
            <a:r>
              <a:rPr lang="sv-SE" dirty="0" smtClean="0"/>
              <a:t>Besök i regionerna</a:t>
            </a:r>
            <a:endParaRPr lang="sv-SE" dirty="0"/>
          </a:p>
        </p:txBody>
      </p:sp>
    </p:spTree>
    <p:extLst>
      <p:ext uri="{BB962C8B-B14F-4D97-AF65-F5344CB8AC3E}">
        <p14:creationId xmlns:p14="http://schemas.microsoft.com/office/powerpoint/2010/main" val="2192353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half" idx="1"/>
          </p:nvPr>
        </p:nvSpPr>
        <p:spPr/>
        <p:txBody>
          <a:bodyPr/>
          <a:lstStyle/>
          <a:p>
            <a:r>
              <a:rPr lang="sv-SE" b="1" dirty="0" smtClean="0"/>
              <a:t>Regionen 27/11, 9:00-12:00</a:t>
            </a:r>
          </a:p>
          <a:p>
            <a:r>
              <a:rPr lang="sv-SE" dirty="0" smtClean="0"/>
              <a:t>Regionkontoret, Falun</a:t>
            </a:r>
          </a:p>
          <a:p>
            <a:r>
              <a:rPr lang="sv-SE" dirty="0" smtClean="0"/>
              <a:t>Frågor om besöket, kontakta Katarina Berglinn, </a:t>
            </a:r>
            <a:r>
              <a:rPr lang="sv-SE" dirty="0" smtClean="0">
                <a:hlinkClick r:id="rId2"/>
              </a:rPr>
              <a:t>katarina.berglinn@regiondalarna.se</a:t>
            </a:r>
            <a:r>
              <a:rPr lang="sv-SE" dirty="0" smtClean="0"/>
              <a:t> </a:t>
            </a:r>
            <a:endParaRPr lang="sv-SE" dirty="0"/>
          </a:p>
        </p:txBody>
      </p:sp>
      <p:sp>
        <p:nvSpPr>
          <p:cNvPr id="7" name="Platshållare för innehåll 6"/>
          <p:cNvSpPr>
            <a:spLocks noGrp="1"/>
          </p:cNvSpPr>
          <p:nvPr>
            <p:ph sz="half" idx="2"/>
          </p:nvPr>
        </p:nvSpPr>
        <p:spPr/>
        <p:txBody>
          <a:bodyPr/>
          <a:lstStyle/>
          <a:p>
            <a:r>
              <a:rPr lang="sv-SE" b="1" dirty="0" smtClean="0"/>
              <a:t>Kommunerna, 16/1 kl. 9:00-12:00</a:t>
            </a:r>
          </a:p>
          <a:p>
            <a:r>
              <a:rPr lang="sv-SE" i="1" dirty="0" smtClean="0"/>
              <a:t>Stängslet</a:t>
            </a:r>
            <a:r>
              <a:rPr lang="sv-SE" dirty="0" smtClean="0"/>
              <a:t>, Myntgatan 2, Falun</a:t>
            </a:r>
          </a:p>
          <a:p>
            <a:r>
              <a:rPr lang="sv-SE" dirty="0" smtClean="0">
                <a:hlinkClick r:id="rId3"/>
              </a:rPr>
              <a:t>Anmälan via länk</a:t>
            </a:r>
            <a:endParaRPr lang="sv-SE" dirty="0" smtClean="0"/>
          </a:p>
          <a:p>
            <a:r>
              <a:rPr lang="sv-SE" dirty="0" smtClean="0"/>
              <a:t>Frågor? Kontakta </a:t>
            </a:r>
            <a:r>
              <a:rPr lang="sv-SE" dirty="0" smtClean="0">
                <a:hlinkClick r:id="rId4"/>
              </a:rPr>
              <a:t>rss.dalarna@regiondalarna.se</a:t>
            </a:r>
            <a:r>
              <a:rPr lang="sv-SE" dirty="0" smtClean="0"/>
              <a:t> </a:t>
            </a:r>
            <a:endParaRPr lang="sv-SE" dirty="0"/>
          </a:p>
        </p:txBody>
      </p:sp>
      <p:sp>
        <p:nvSpPr>
          <p:cNvPr id="3" name="Platshållare för datum 2"/>
          <p:cNvSpPr>
            <a:spLocks noGrp="1"/>
          </p:cNvSpPr>
          <p:nvPr>
            <p:ph type="dt" sz="half" idx="10"/>
          </p:nvPr>
        </p:nvSpPr>
        <p:spPr/>
        <p:txBody>
          <a:bodyPr/>
          <a:lstStyle/>
          <a:p>
            <a:fld id="{9C5C3358-106F-4A3A-8507-6544091CE7EB}" type="datetime1">
              <a:rPr lang="sv-SE" smtClean="0"/>
              <a:t>2024-11-14</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15</a:t>
            </a:fld>
            <a:endParaRPr lang="sv-SE" dirty="0"/>
          </a:p>
        </p:txBody>
      </p:sp>
      <p:sp>
        <p:nvSpPr>
          <p:cNvPr id="6" name="Rubrik 5"/>
          <p:cNvSpPr>
            <a:spLocks noGrp="1"/>
          </p:cNvSpPr>
          <p:nvPr>
            <p:ph type="title"/>
          </p:nvPr>
        </p:nvSpPr>
        <p:spPr/>
        <p:txBody>
          <a:bodyPr/>
          <a:lstStyle/>
          <a:p>
            <a:r>
              <a:rPr lang="sv-SE" dirty="0" smtClean="0"/>
              <a:t>Besöken i Dalarna</a:t>
            </a:r>
            <a:endParaRPr lang="sv-SE" dirty="0"/>
          </a:p>
        </p:txBody>
      </p:sp>
    </p:spTree>
    <p:extLst>
      <p:ext uri="{BB962C8B-B14F-4D97-AF65-F5344CB8AC3E}">
        <p14:creationId xmlns:p14="http://schemas.microsoft.com/office/powerpoint/2010/main" val="1568611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normAutofit/>
          </a:bodyPr>
          <a:lstStyle/>
          <a:p>
            <a:r>
              <a:rPr lang="sv-SE" dirty="0" err="1" smtClean="0"/>
              <a:t>DalSam</a:t>
            </a:r>
            <a:r>
              <a:rPr lang="sv-SE" dirty="0" smtClean="0"/>
              <a:t>, Handslaget, gemensamt verksamhetssystem, nationell digital infrastruktur. </a:t>
            </a:r>
          </a:p>
          <a:p>
            <a:r>
              <a:rPr lang="sv-SE" dirty="0" smtClean="0"/>
              <a:t>Det hänger inte ihop, det är olika initiativ med olika målgrupper och fokus. </a:t>
            </a:r>
          </a:p>
          <a:p>
            <a:r>
              <a:rPr lang="sv-SE" dirty="0" smtClean="0"/>
              <a:t>Samverkan för digitalisering inom socialtjänst och </a:t>
            </a:r>
            <a:r>
              <a:rPr lang="sv-SE" dirty="0" err="1" smtClean="0"/>
              <a:t>hälso-</a:t>
            </a:r>
            <a:r>
              <a:rPr lang="sv-SE" dirty="0" smtClean="0"/>
              <a:t> och sjukvård är ett viktigt behov, frågan är hur på mest ändamålsenligt sätt. </a:t>
            </a:r>
          </a:p>
          <a:p>
            <a:r>
              <a:rPr lang="sv-SE" dirty="0" smtClean="0"/>
              <a:t>Förslaget kring </a:t>
            </a:r>
            <a:r>
              <a:rPr lang="sv-SE" dirty="0" err="1" smtClean="0"/>
              <a:t>DalSam</a:t>
            </a:r>
            <a:r>
              <a:rPr lang="sv-SE" dirty="0" smtClean="0"/>
              <a:t> drogs i LGRS i slutet av september och alla var inte överens om att anta förslaget. Arbetsgruppen för </a:t>
            </a:r>
            <a:r>
              <a:rPr lang="sv-SE" dirty="0" err="1" smtClean="0"/>
              <a:t>DalSam</a:t>
            </a:r>
            <a:r>
              <a:rPr lang="sv-SE" dirty="0" smtClean="0"/>
              <a:t> har därför upplösts. </a:t>
            </a:r>
            <a:endParaRPr lang="sv-SE" dirty="0"/>
          </a:p>
        </p:txBody>
      </p:sp>
      <p:sp>
        <p:nvSpPr>
          <p:cNvPr id="3" name="Platshållare för datum 2"/>
          <p:cNvSpPr>
            <a:spLocks noGrp="1"/>
          </p:cNvSpPr>
          <p:nvPr>
            <p:ph type="dt" sz="half" idx="10"/>
          </p:nvPr>
        </p:nvSpPr>
        <p:spPr/>
        <p:txBody>
          <a:bodyPr/>
          <a:lstStyle/>
          <a:p>
            <a:fld id="{9C5C3358-106F-4A3A-8507-6544091CE7EB}" type="datetime1">
              <a:rPr lang="sv-SE" smtClean="0"/>
              <a:t>2024-11-14</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16</a:t>
            </a:fld>
            <a:endParaRPr lang="sv-SE" dirty="0"/>
          </a:p>
        </p:txBody>
      </p:sp>
      <p:sp>
        <p:nvSpPr>
          <p:cNvPr id="6" name="Rubrik 5"/>
          <p:cNvSpPr>
            <a:spLocks noGrp="1"/>
          </p:cNvSpPr>
          <p:nvPr>
            <p:ph type="title"/>
          </p:nvPr>
        </p:nvSpPr>
        <p:spPr/>
        <p:txBody>
          <a:bodyPr/>
          <a:lstStyle/>
          <a:p>
            <a:r>
              <a:rPr lang="sv-SE" dirty="0" smtClean="0"/>
              <a:t>Hur hänger allt ihop?</a:t>
            </a:r>
            <a:endParaRPr lang="sv-SE" dirty="0"/>
          </a:p>
        </p:txBody>
      </p:sp>
    </p:spTree>
    <p:extLst>
      <p:ext uri="{BB962C8B-B14F-4D97-AF65-F5344CB8AC3E}">
        <p14:creationId xmlns:p14="http://schemas.microsoft.com/office/powerpoint/2010/main" val="1331365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46172F-A6E8-FF16-A4A2-9C72417D6F6E}"/>
              </a:ext>
            </a:extLst>
          </p:cNvPr>
          <p:cNvSpPr>
            <a:spLocks noGrp="1"/>
          </p:cNvSpPr>
          <p:nvPr>
            <p:ph type="ctrTitle"/>
          </p:nvPr>
        </p:nvSpPr>
        <p:spPr/>
        <p:txBody>
          <a:bodyPr>
            <a:noAutofit/>
          </a:bodyPr>
          <a:lstStyle/>
          <a:p>
            <a:pPr lvl="0"/>
            <a:r>
              <a:rPr lang="sv-SE" sz="2800" dirty="0"/>
              <a:t>Hjälpmedelnämndens uppdrag, omfattning och ekonomiska upplägg</a:t>
            </a:r>
          </a:p>
        </p:txBody>
      </p:sp>
      <p:sp>
        <p:nvSpPr>
          <p:cNvPr id="3" name="Underrubrik 2">
            <a:extLst>
              <a:ext uri="{FF2B5EF4-FFF2-40B4-BE49-F238E27FC236}">
                <a16:creationId xmlns:a16="http://schemas.microsoft.com/office/drawing/2014/main" id="{93D4A8A5-3ECF-65B0-5AF7-C177B2CC5C64}"/>
              </a:ext>
            </a:extLst>
          </p:cNvPr>
          <p:cNvSpPr>
            <a:spLocks noGrp="1"/>
          </p:cNvSpPr>
          <p:nvPr>
            <p:ph type="subTitle" idx="1"/>
          </p:nvPr>
        </p:nvSpPr>
        <p:spPr/>
        <p:txBody>
          <a:bodyPr>
            <a:normAutofit/>
          </a:bodyPr>
          <a:lstStyle/>
          <a:p>
            <a:r>
              <a:rPr lang="sv-SE" i="1" dirty="0"/>
              <a:t>Linus </a:t>
            </a:r>
            <a:r>
              <a:rPr lang="sv-SE" i="1" dirty="0" smtClean="0"/>
              <a:t>Nielsen</a:t>
            </a:r>
            <a:br>
              <a:rPr lang="sv-SE" i="1" dirty="0" smtClean="0"/>
            </a:br>
            <a:r>
              <a:rPr lang="sv-SE" sz="1800" i="1" dirty="0" err="1"/>
              <a:t>Tf</a:t>
            </a:r>
            <a:r>
              <a:rPr lang="sv-SE" sz="1800" i="1" dirty="0"/>
              <a:t> bitr. förvaltningschef DHC Region Dalarna</a:t>
            </a:r>
            <a:br>
              <a:rPr lang="sv-SE" sz="1800" i="1" dirty="0"/>
            </a:br>
            <a:endParaRPr lang="sv-SE" b="1" dirty="0"/>
          </a:p>
        </p:txBody>
      </p:sp>
      <p:sp>
        <p:nvSpPr>
          <p:cNvPr id="4" name="Rektangel 3"/>
          <p:cNvSpPr/>
          <p:nvPr/>
        </p:nvSpPr>
        <p:spPr>
          <a:xfrm>
            <a:off x="290402" y="1385765"/>
            <a:ext cx="1377300" cy="369332"/>
          </a:xfrm>
          <a:prstGeom prst="rect">
            <a:avLst/>
          </a:prstGeom>
        </p:spPr>
        <p:txBody>
          <a:bodyPr wrap="none">
            <a:spAutoFit/>
          </a:bodyPr>
          <a:lstStyle/>
          <a:p>
            <a:r>
              <a:rPr lang="sv-SE" dirty="0" smtClean="0">
                <a:solidFill>
                  <a:schemeClr val="accent6">
                    <a:lumMod val="75000"/>
                  </a:schemeClr>
                </a:solidFill>
              </a:rPr>
              <a:t>Nytt ärende</a:t>
            </a:r>
            <a:endParaRPr lang="sv-SE" dirty="0"/>
          </a:p>
        </p:txBody>
      </p:sp>
    </p:spTree>
    <p:extLst>
      <p:ext uri="{BB962C8B-B14F-4D97-AF65-F5344CB8AC3E}">
        <p14:creationId xmlns:p14="http://schemas.microsoft.com/office/powerpoint/2010/main" val="14825389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p:cNvSpPr>
            <a:spLocks noGrp="1"/>
          </p:cNvSpPr>
          <p:nvPr>
            <p:ph type="ctrTitle"/>
          </p:nvPr>
        </p:nvSpPr>
        <p:spPr>
          <a:xfrm>
            <a:off x="1524000" y="995364"/>
            <a:ext cx="9144000" cy="2644042"/>
          </a:xfrm>
        </p:spPr>
        <p:txBody>
          <a:bodyPr/>
          <a:lstStyle/>
          <a:p>
            <a:r>
              <a:rPr lang="sv-SE" dirty="0" smtClean="0"/>
              <a:t>Dalarnas Hjälpmedelscenter</a:t>
            </a:r>
            <a:endParaRPr lang="sv-SE" dirty="0"/>
          </a:p>
        </p:txBody>
      </p:sp>
      <p:sp>
        <p:nvSpPr>
          <p:cNvPr id="4" name="Underrubrik"/>
          <p:cNvSpPr>
            <a:spLocks noGrp="1"/>
          </p:cNvSpPr>
          <p:nvPr>
            <p:ph type="subTitle" idx="1"/>
          </p:nvPr>
        </p:nvSpPr>
        <p:spPr>
          <a:xfrm>
            <a:off x="1524000" y="4179567"/>
            <a:ext cx="9144000" cy="688996"/>
          </a:xfrm>
        </p:spPr>
        <p:txBody>
          <a:bodyPr/>
          <a:lstStyle/>
          <a:p>
            <a:endParaRPr lang="sv-SE" dirty="0"/>
          </a:p>
        </p:txBody>
      </p:sp>
      <p:grpSp>
        <p:nvGrpSpPr>
          <p:cNvPr id="6" name="Logotyp" title="Region Dalarnas logotyp"/>
          <p:cNvGrpSpPr>
            <a:grpSpLocks noChangeAspect="1"/>
          </p:cNvGrpSpPr>
          <p:nvPr/>
        </p:nvGrpSpPr>
        <p:grpSpPr>
          <a:xfrm>
            <a:off x="4914611" y="5408725"/>
            <a:ext cx="2362778" cy="900000"/>
            <a:chOff x="-2576825" y="3432175"/>
            <a:chExt cx="1679575" cy="639763"/>
          </a:xfrm>
          <a:solidFill>
            <a:schemeClr val="bg1"/>
          </a:solidFill>
        </p:grpSpPr>
        <p:sp>
          <p:nvSpPr>
            <p:cNvPr id="7" name="Freeform 5"/>
            <p:cNvSpPr>
              <a:spLocks/>
            </p:cNvSpPr>
            <p:nvPr/>
          </p:nvSpPr>
          <p:spPr bwMode="auto">
            <a:xfrm>
              <a:off x="-1871975" y="3689350"/>
              <a:ext cx="100013" cy="168275"/>
            </a:xfrm>
            <a:custGeom>
              <a:avLst/>
              <a:gdLst>
                <a:gd name="T0" fmla="*/ 63 w 63"/>
                <a:gd name="T1" fmla="*/ 84 h 106"/>
                <a:gd name="T2" fmla="*/ 29 w 63"/>
                <a:gd name="T3" fmla="*/ 84 h 106"/>
                <a:gd name="T4" fmla="*/ 29 w 63"/>
                <a:gd name="T5" fmla="*/ 65 h 106"/>
                <a:gd name="T6" fmla="*/ 60 w 63"/>
                <a:gd name="T7" fmla="*/ 65 h 106"/>
                <a:gd name="T8" fmla="*/ 60 w 63"/>
                <a:gd name="T9" fmla="*/ 41 h 106"/>
                <a:gd name="T10" fmla="*/ 29 w 63"/>
                <a:gd name="T11" fmla="*/ 41 h 106"/>
                <a:gd name="T12" fmla="*/ 29 w 63"/>
                <a:gd name="T13" fmla="*/ 24 h 106"/>
                <a:gd name="T14" fmla="*/ 63 w 63"/>
                <a:gd name="T15" fmla="*/ 24 h 106"/>
                <a:gd name="T16" fmla="*/ 63 w 63"/>
                <a:gd name="T17" fmla="*/ 0 h 106"/>
                <a:gd name="T18" fmla="*/ 0 w 63"/>
                <a:gd name="T19" fmla="*/ 0 h 106"/>
                <a:gd name="T20" fmla="*/ 0 w 63"/>
                <a:gd name="T21" fmla="*/ 106 h 106"/>
                <a:gd name="T22" fmla="*/ 63 w 63"/>
                <a:gd name="T23" fmla="*/ 106 h 106"/>
                <a:gd name="T24" fmla="*/ 63 w 63"/>
                <a:gd name="T25" fmla="*/ 8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06">
                  <a:moveTo>
                    <a:pt x="63" y="84"/>
                  </a:moveTo>
                  <a:lnTo>
                    <a:pt x="29" y="84"/>
                  </a:lnTo>
                  <a:lnTo>
                    <a:pt x="29" y="65"/>
                  </a:lnTo>
                  <a:lnTo>
                    <a:pt x="60" y="65"/>
                  </a:lnTo>
                  <a:lnTo>
                    <a:pt x="60" y="41"/>
                  </a:lnTo>
                  <a:lnTo>
                    <a:pt x="29" y="41"/>
                  </a:lnTo>
                  <a:lnTo>
                    <a:pt x="29" y="24"/>
                  </a:lnTo>
                  <a:lnTo>
                    <a:pt x="63" y="24"/>
                  </a:lnTo>
                  <a:lnTo>
                    <a:pt x="63" y="0"/>
                  </a:lnTo>
                  <a:lnTo>
                    <a:pt x="0" y="0"/>
                  </a:lnTo>
                  <a:lnTo>
                    <a:pt x="0" y="106"/>
                  </a:lnTo>
                  <a:lnTo>
                    <a:pt x="63" y="106"/>
                  </a:lnTo>
                  <a:lnTo>
                    <a:pt x="63"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Freeform 6"/>
            <p:cNvSpPr>
              <a:spLocks/>
            </p:cNvSpPr>
            <p:nvPr/>
          </p:nvSpPr>
          <p:spPr bwMode="auto">
            <a:xfrm>
              <a:off x="-1757675" y="3681413"/>
              <a:ext cx="177800" cy="184150"/>
            </a:xfrm>
            <a:custGeom>
              <a:avLst/>
              <a:gdLst>
                <a:gd name="T0" fmla="*/ 24 w 47"/>
                <a:gd name="T1" fmla="*/ 48 h 48"/>
                <a:gd name="T2" fmla="*/ 42 w 47"/>
                <a:gd name="T3" fmla="*/ 39 h 48"/>
                <a:gd name="T4" fmla="*/ 47 w 47"/>
                <a:gd name="T5" fmla="*/ 22 h 48"/>
                <a:gd name="T6" fmla="*/ 24 w 47"/>
                <a:gd name="T7" fmla="*/ 22 h 48"/>
                <a:gd name="T8" fmla="*/ 24 w 47"/>
                <a:gd name="T9" fmla="*/ 31 h 48"/>
                <a:gd name="T10" fmla="*/ 33 w 47"/>
                <a:gd name="T11" fmla="*/ 31 h 48"/>
                <a:gd name="T12" fmla="*/ 24 w 47"/>
                <a:gd name="T13" fmla="*/ 38 h 48"/>
                <a:gd name="T14" fmla="*/ 12 w 47"/>
                <a:gd name="T15" fmla="*/ 25 h 48"/>
                <a:gd name="T16" fmla="*/ 24 w 47"/>
                <a:gd name="T17" fmla="*/ 10 h 48"/>
                <a:gd name="T18" fmla="*/ 33 w 47"/>
                <a:gd name="T19" fmla="*/ 18 h 48"/>
                <a:gd name="T20" fmla="*/ 44 w 47"/>
                <a:gd name="T21" fmla="*/ 13 h 48"/>
                <a:gd name="T22" fmla="*/ 24 w 47"/>
                <a:gd name="T23" fmla="*/ 0 h 48"/>
                <a:gd name="T24" fmla="*/ 0 w 47"/>
                <a:gd name="T25" fmla="*/ 24 h 48"/>
                <a:gd name="T26" fmla="*/ 24 w 47"/>
                <a:gd name="T2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8">
                  <a:moveTo>
                    <a:pt x="24" y="48"/>
                  </a:moveTo>
                  <a:cubicBezTo>
                    <a:pt x="31" y="48"/>
                    <a:pt x="38" y="45"/>
                    <a:pt x="42" y="39"/>
                  </a:cubicBezTo>
                  <a:cubicBezTo>
                    <a:pt x="46" y="34"/>
                    <a:pt x="46" y="28"/>
                    <a:pt x="47" y="22"/>
                  </a:cubicBezTo>
                  <a:cubicBezTo>
                    <a:pt x="24" y="22"/>
                    <a:pt x="24" y="22"/>
                    <a:pt x="24" y="22"/>
                  </a:cubicBezTo>
                  <a:cubicBezTo>
                    <a:pt x="24" y="31"/>
                    <a:pt x="24" y="31"/>
                    <a:pt x="24" y="31"/>
                  </a:cubicBezTo>
                  <a:cubicBezTo>
                    <a:pt x="33" y="31"/>
                    <a:pt x="33" y="31"/>
                    <a:pt x="33" y="31"/>
                  </a:cubicBezTo>
                  <a:cubicBezTo>
                    <a:pt x="33" y="36"/>
                    <a:pt x="29" y="38"/>
                    <a:pt x="24" y="38"/>
                  </a:cubicBezTo>
                  <a:cubicBezTo>
                    <a:pt x="16" y="38"/>
                    <a:pt x="12" y="31"/>
                    <a:pt x="12" y="25"/>
                  </a:cubicBezTo>
                  <a:cubicBezTo>
                    <a:pt x="12" y="18"/>
                    <a:pt x="16" y="10"/>
                    <a:pt x="24" y="10"/>
                  </a:cubicBezTo>
                  <a:cubicBezTo>
                    <a:pt x="28" y="10"/>
                    <a:pt x="32" y="13"/>
                    <a:pt x="33" y="18"/>
                  </a:cubicBezTo>
                  <a:cubicBezTo>
                    <a:pt x="44" y="13"/>
                    <a:pt x="44" y="13"/>
                    <a:pt x="44" y="13"/>
                  </a:cubicBezTo>
                  <a:cubicBezTo>
                    <a:pt x="40" y="5"/>
                    <a:pt x="33" y="0"/>
                    <a:pt x="24" y="0"/>
                  </a:cubicBezTo>
                  <a:cubicBezTo>
                    <a:pt x="10" y="0"/>
                    <a:pt x="0" y="10"/>
                    <a:pt x="0" y="24"/>
                  </a:cubicBezTo>
                  <a:cubicBezTo>
                    <a:pt x="0" y="38"/>
                    <a:pt x="10"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Rectangle 7"/>
            <p:cNvSpPr>
              <a:spLocks noChangeArrowheads="1"/>
            </p:cNvSpPr>
            <p:nvPr/>
          </p:nvSpPr>
          <p:spPr bwMode="auto">
            <a:xfrm>
              <a:off x="-1564000" y="3689350"/>
              <a:ext cx="44450" cy="168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8"/>
            <p:cNvSpPr>
              <a:spLocks noEditPoints="1"/>
            </p:cNvSpPr>
            <p:nvPr/>
          </p:nvSpPr>
          <p:spPr bwMode="auto">
            <a:xfrm>
              <a:off x="-1500500" y="3681413"/>
              <a:ext cx="185738" cy="184150"/>
            </a:xfrm>
            <a:custGeom>
              <a:avLst/>
              <a:gdLst>
                <a:gd name="T0" fmla="*/ 49 w 49"/>
                <a:gd name="T1" fmla="*/ 23 h 48"/>
                <a:gd name="T2" fmla="*/ 25 w 49"/>
                <a:gd name="T3" fmla="*/ 0 h 48"/>
                <a:gd name="T4" fmla="*/ 0 w 49"/>
                <a:gd name="T5" fmla="*/ 23 h 48"/>
                <a:gd name="T6" fmla="*/ 25 w 49"/>
                <a:gd name="T7" fmla="*/ 48 h 48"/>
                <a:gd name="T8" fmla="*/ 49 w 49"/>
                <a:gd name="T9" fmla="*/ 23 h 48"/>
                <a:gd name="T10" fmla="*/ 25 w 49"/>
                <a:gd name="T11" fmla="*/ 37 h 48"/>
                <a:gd name="T12" fmla="*/ 12 w 49"/>
                <a:gd name="T13" fmla="*/ 23 h 48"/>
                <a:gd name="T14" fmla="*/ 25 w 49"/>
                <a:gd name="T15" fmla="*/ 12 h 48"/>
                <a:gd name="T16" fmla="*/ 37 w 49"/>
                <a:gd name="T17" fmla="*/ 23 h 48"/>
                <a:gd name="T18" fmla="*/ 25 w 49"/>
                <a:gd name="T19"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8">
                  <a:moveTo>
                    <a:pt x="49" y="23"/>
                  </a:moveTo>
                  <a:cubicBezTo>
                    <a:pt x="49" y="10"/>
                    <a:pt x="37" y="0"/>
                    <a:pt x="25" y="0"/>
                  </a:cubicBezTo>
                  <a:cubicBezTo>
                    <a:pt x="12" y="0"/>
                    <a:pt x="0" y="10"/>
                    <a:pt x="0" y="23"/>
                  </a:cubicBezTo>
                  <a:cubicBezTo>
                    <a:pt x="0" y="38"/>
                    <a:pt x="10" y="48"/>
                    <a:pt x="25" y="48"/>
                  </a:cubicBezTo>
                  <a:cubicBezTo>
                    <a:pt x="39" y="48"/>
                    <a:pt x="49" y="38"/>
                    <a:pt x="49" y="23"/>
                  </a:cubicBezTo>
                  <a:moveTo>
                    <a:pt x="25" y="37"/>
                  </a:moveTo>
                  <a:cubicBezTo>
                    <a:pt x="18" y="37"/>
                    <a:pt x="12" y="31"/>
                    <a:pt x="12" y="23"/>
                  </a:cubicBezTo>
                  <a:cubicBezTo>
                    <a:pt x="12" y="17"/>
                    <a:pt x="18" y="12"/>
                    <a:pt x="25" y="12"/>
                  </a:cubicBezTo>
                  <a:cubicBezTo>
                    <a:pt x="31" y="12"/>
                    <a:pt x="37" y="17"/>
                    <a:pt x="37" y="23"/>
                  </a:cubicBezTo>
                  <a:cubicBezTo>
                    <a:pt x="37" y="31"/>
                    <a:pt x="31" y="37"/>
                    <a:pt x="25"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9"/>
            <p:cNvSpPr>
              <a:spLocks/>
            </p:cNvSpPr>
            <p:nvPr/>
          </p:nvSpPr>
          <p:spPr bwMode="auto">
            <a:xfrm>
              <a:off x="-1295713" y="3689350"/>
              <a:ext cx="171450" cy="168275"/>
            </a:xfrm>
            <a:custGeom>
              <a:avLst/>
              <a:gdLst>
                <a:gd name="T0" fmla="*/ 29 w 108"/>
                <a:gd name="T1" fmla="*/ 41 h 106"/>
                <a:gd name="T2" fmla="*/ 29 w 108"/>
                <a:gd name="T3" fmla="*/ 41 h 106"/>
                <a:gd name="T4" fmla="*/ 79 w 108"/>
                <a:gd name="T5" fmla="*/ 106 h 106"/>
                <a:gd name="T6" fmla="*/ 108 w 108"/>
                <a:gd name="T7" fmla="*/ 106 h 106"/>
                <a:gd name="T8" fmla="*/ 108 w 108"/>
                <a:gd name="T9" fmla="*/ 0 h 106"/>
                <a:gd name="T10" fmla="*/ 79 w 108"/>
                <a:gd name="T11" fmla="*/ 0 h 106"/>
                <a:gd name="T12" fmla="*/ 79 w 108"/>
                <a:gd name="T13" fmla="*/ 65 h 106"/>
                <a:gd name="T14" fmla="*/ 79 w 108"/>
                <a:gd name="T15" fmla="*/ 65 h 106"/>
                <a:gd name="T16" fmla="*/ 29 w 108"/>
                <a:gd name="T17" fmla="*/ 0 h 106"/>
                <a:gd name="T18" fmla="*/ 0 w 108"/>
                <a:gd name="T19" fmla="*/ 0 h 106"/>
                <a:gd name="T20" fmla="*/ 0 w 108"/>
                <a:gd name="T21" fmla="*/ 106 h 106"/>
                <a:gd name="T22" fmla="*/ 29 w 108"/>
                <a:gd name="T23" fmla="*/ 106 h 106"/>
                <a:gd name="T24" fmla="*/ 29 w 108"/>
                <a:gd name="T25" fmla="*/ 4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6">
                  <a:moveTo>
                    <a:pt x="29" y="41"/>
                  </a:moveTo>
                  <a:lnTo>
                    <a:pt x="29" y="41"/>
                  </a:lnTo>
                  <a:lnTo>
                    <a:pt x="79" y="106"/>
                  </a:lnTo>
                  <a:lnTo>
                    <a:pt x="108" y="106"/>
                  </a:lnTo>
                  <a:lnTo>
                    <a:pt x="108" y="0"/>
                  </a:lnTo>
                  <a:lnTo>
                    <a:pt x="79" y="0"/>
                  </a:lnTo>
                  <a:lnTo>
                    <a:pt x="79" y="65"/>
                  </a:lnTo>
                  <a:lnTo>
                    <a:pt x="79" y="65"/>
                  </a:lnTo>
                  <a:lnTo>
                    <a:pt x="29" y="0"/>
                  </a:lnTo>
                  <a:lnTo>
                    <a:pt x="0" y="0"/>
                  </a:lnTo>
                  <a:lnTo>
                    <a:pt x="0" y="106"/>
                  </a:lnTo>
                  <a:lnTo>
                    <a:pt x="29" y="106"/>
                  </a:lnTo>
                  <a:lnTo>
                    <a:pt x="2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10"/>
            <p:cNvSpPr>
              <a:spLocks noEditPoints="1"/>
            </p:cNvSpPr>
            <p:nvPr/>
          </p:nvSpPr>
          <p:spPr bwMode="auto">
            <a:xfrm>
              <a:off x="-2022788" y="3903663"/>
              <a:ext cx="147638" cy="168275"/>
            </a:xfrm>
            <a:custGeom>
              <a:avLst/>
              <a:gdLst>
                <a:gd name="T0" fmla="*/ 17 w 39"/>
                <a:gd name="T1" fmla="*/ 0 h 44"/>
                <a:gd name="T2" fmla="*/ 0 w 39"/>
                <a:gd name="T3" fmla="*/ 0 h 44"/>
                <a:gd name="T4" fmla="*/ 0 w 39"/>
                <a:gd name="T5" fmla="*/ 44 h 44"/>
                <a:gd name="T6" fmla="*/ 17 w 39"/>
                <a:gd name="T7" fmla="*/ 44 h 44"/>
                <a:gd name="T8" fmla="*/ 39 w 39"/>
                <a:gd name="T9" fmla="*/ 22 h 44"/>
                <a:gd name="T10" fmla="*/ 17 w 39"/>
                <a:gd name="T11" fmla="*/ 0 h 44"/>
                <a:gd name="T12" fmla="*/ 15 w 39"/>
                <a:gd name="T13" fmla="*/ 35 h 44"/>
                <a:gd name="T14" fmla="*/ 12 w 39"/>
                <a:gd name="T15" fmla="*/ 35 h 44"/>
                <a:gd name="T16" fmla="*/ 12 w 39"/>
                <a:gd name="T17" fmla="*/ 10 h 44"/>
                <a:gd name="T18" fmla="*/ 15 w 39"/>
                <a:gd name="T19" fmla="*/ 10 h 44"/>
                <a:gd name="T20" fmla="*/ 27 w 39"/>
                <a:gd name="T21" fmla="*/ 22 h 44"/>
                <a:gd name="T22" fmla="*/ 15 w 39"/>
                <a:gd name="T23"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44">
                  <a:moveTo>
                    <a:pt x="17" y="0"/>
                  </a:moveTo>
                  <a:cubicBezTo>
                    <a:pt x="0" y="0"/>
                    <a:pt x="0" y="0"/>
                    <a:pt x="0" y="0"/>
                  </a:cubicBezTo>
                  <a:cubicBezTo>
                    <a:pt x="0" y="44"/>
                    <a:pt x="0" y="44"/>
                    <a:pt x="0" y="44"/>
                  </a:cubicBezTo>
                  <a:cubicBezTo>
                    <a:pt x="17" y="44"/>
                    <a:pt x="17" y="44"/>
                    <a:pt x="17" y="44"/>
                  </a:cubicBezTo>
                  <a:cubicBezTo>
                    <a:pt x="29" y="44"/>
                    <a:pt x="39" y="35"/>
                    <a:pt x="39" y="22"/>
                  </a:cubicBezTo>
                  <a:cubicBezTo>
                    <a:pt x="39" y="10"/>
                    <a:pt x="29" y="0"/>
                    <a:pt x="17" y="0"/>
                  </a:cubicBezTo>
                  <a:moveTo>
                    <a:pt x="15" y="35"/>
                  </a:moveTo>
                  <a:cubicBezTo>
                    <a:pt x="12" y="35"/>
                    <a:pt x="12" y="35"/>
                    <a:pt x="12" y="35"/>
                  </a:cubicBezTo>
                  <a:cubicBezTo>
                    <a:pt x="12" y="10"/>
                    <a:pt x="12" y="10"/>
                    <a:pt x="12" y="10"/>
                  </a:cubicBezTo>
                  <a:cubicBezTo>
                    <a:pt x="15" y="10"/>
                    <a:pt x="15" y="10"/>
                    <a:pt x="15" y="10"/>
                  </a:cubicBezTo>
                  <a:cubicBezTo>
                    <a:pt x="22" y="10"/>
                    <a:pt x="27" y="14"/>
                    <a:pt x="27" y="22"/>
                  </a:cubicBezTo>
                  <a:cubicBezTo>
                    <a:pt x="27" y="31"/>
                    <a:pt x="22" y="35"/>
                    <a:pt x="15" y="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11"/>
            <p:cNvSpPr>
              <a:spLocks noEditPoints="1"/>
            </p:cNvSpPr>
            <p:nvPr/>
          </p:nvSpPr>
          <p:spPr bwMode="auto">
            <a:xfrm>
              <a:off x="-1878325" y="3903663"/>
              <a:ext cx="173038" cy="168275"/>
            </a:xfrm>
            <a:custGeom>
              <a:avLst/>
              <a:gdLst>
                <a:gd name="T0" fmla="*/ 40 w 109"/>
                <a:gd name="T1" fmla="*/ 0 h 106"/>
                <a:gd name="T2" fmla="*/ 0 w 109"/>
                <a:gd name="T3" fmla="*/ 106 h 106"/>
                <a:gd name="T4" fmla="*/ 28 w 109"/>
                <a:gd name="T5" fmla="*/ 106 h 106"/>
                <a:gd name="T6" fmla="*/ 35 w 109"/>
                <a:gd name="T7" fmla="*/ 89 h 106"/>
                <a:gd name="T8" fmla="*/ 74 w 109"/>
                <a:gd name="T9" fmla="*/ 89 h 106"/>
                <a:gd name="T10" fmla="*/ 81 w 109"/>
                <a:gd name="T11" fmla="*/ 106 h 106"/>
                <a:gd name="T12" fmla="*/ 109 w 109"/>
                <a:gd name="T13" fmla="*/ 106 h 106"/>
                <a:gd name="T14" fmla="*/ 69 w 109"/>
                <a:gd name="T15" fmla="*/ 0 h 106"/>
                <a:gd name="T16" fmla="*/ 40 w 109"/>
                <a:gd name="T17" fmla="*/ 0 h 106"/>
                <a:gd name="T18" fmla="*/ 43 w 109"/>
                <a:gd name="T19" fmla="*/ 67 h 106"/>
                <a:gd name="T20" fmla="*/ 55 w 109"/>
                <a:gd name="T21" fmla="*/ 34 h 106"/>
                <a:gd name="T22" fmla="*/ 55 w 109"/>
                <a:gd name="T23" fmla="*/ 34 h 106"/>
                <a:gd name="T24" fmla="*/ 67 w 109"/>
                <a:gd name="T25" fmla="*/ 67 h 106"/>
                <a:gd name="T26" fmla="*/ 43 w 109"/>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06">
                  <a:moveTo>
                    <a:pt x="40" y="0"/>
                  </a:moveTo>
                  <a:lnTo>
                    <a:pt x="0" y="106"/>
                  </a:lnTo>
                  <a:lnTo>
                    <a:pt x="28" y="106"/>
                  </a:lnTo>
                  <a:lnTo>
                    <a:pt x="35" y="89"/>
                  </a:lnTo>
                  <a:lnTo>
                    <a:pt x="74" y="89"/>
                  </a:lnTo>
                  <a:lnTo>
                    <a:pt x="81" y="106"/>
                  </a:lnTo>
                  <a:lnTo>
                    <a:pt x="109" y="106"/>
                  </a:lnTo>
                  <a:lnTo>
                    <a:pt x="69" y="0"/>
                  </a:lnTo>
                  <a:lnTo>
                    <a:pt x="40" y="0"/>
                  </a:lnTo>
                  <a:close/>
                  <a:moveTo>
                    <a:pt x="43" y="67"/>
                  </a:moveTo>
                  <a:lnTo>
                    <a:pt x="55" y="34"/>
                  </a:lnTo>
                  <a:lnTo>
                    <a:pt x="55" y="34"/>
                  </a:lnTo>
                  <a:lnTo>
                    <a:pt x="67" y="67"/>
                  </a:lnTo>
                  <a:lnTo>
                    <a:pt x="4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12"/>
            <p:cNvSpPr>
              <a:spLocks/>
            </p:cNvSpPr>
            <p:nvPr/>
          </p:nvSpPr>
          <p:spPr bwMode="auto">
            <a:xfrm>
              <a:off x="-1692588" y="3903663"/>
              <a:ext cx="98425" cy="168275"/>
            </a:xfrm>
            <a:custGeom>
              <a:avLst/>
              <a:gdLst>
                <a:gd name="T0" fmla="*/ 28 w 62"/>
                <a:gd name="T1" fmla="*/ 0 h 106"/>
                <a:gd name="T2" fmla="*/ 0 w 62"/>
                <a:gd name="T3" fmla="*/ 0 h 106"/>
                <a:gd name="T4" fmla="*/ 0 w 62"/>
                <a:gd name="T5" fmla="*/ 106 h 106"/>
                <a:gd name="T6" fmla="*/ 62 w 62"/>
                <a:gd name="T7" fmla="*/ 106 h 106"/>
                <a:gd name="T8" fmla="*/ 62 w 62"/>
                <a:gd name="T9" fmla="*/ 84 h 106"/>
                <a:gd name="T10" fmla="*/ 28 w 62"/>
                <a:gd name="T11" fmla="*/ 84 h 106"/>
                <a:gd name="T12" fmla="*/ 28 w 62"/>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62" h="106">
                  <a:moveTo>
                    <a:pt x="28" y="0"/>
                  </a:moveTo>
                  <a:lnTo>
                    <a:pt x="0" y="0"/>
                  </a:lnTo>
                  <a:lnTo>
                    <a:pt x="0" y="106"/>
                  </a:lnTo>
                  <a:lnTo>
                    <a:pt x="62" y="106"/>
                  </a:lnTo>
                  <a:lnTo>
                    <a:pt x="62" y="84"/>
                  </a:lnTo>
                  <a:lnTo>
                    <a:pt x="28" y="84"/>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13"/>
            <p:cNvSpPr>
              <a:spLocks noEditPoints="1"/>
            </p:cNvSpPr>
            <p:nvPr/>
          </p:nvSpPr>
          <p:spPr bwMode="auto">
            <a:xfrm>
              <a:off x="-1586225" y="3903663"/>
              <a:ext cx="173038" cy="168275"/>
            </a:xfrm>
            <a:custGeom>
              <a:avLst/>
              <a:gdLst>
                <a:gd name="T0" fmla="*/ 40 w 109"/>
                <a:gd name="T1" fmla="*/ 0 h 106"/>
                <a:gd name="T2" fmla="*/ 0 w 109"/>
                <a:gd name="T3" fmla="*/ 106 h 106"/>
                <a:gd name="T4" fmla="*/ 28 w 109"/>
                <a:gd name="T5" fmla="*/ 106 h 106"/>
                <a:gd name="T6" fmla="*/ 35 w 109"/>
                <a:gd name="T7" fmla="*/ 89 h 106"/>
                <a:gd name="T8" fmla="*/ 74 w 109"/>
                <a:gd name="T9" fmla="*/ 89 h 106"/>
                <a:gd name="T10" fmla="*/ 81 w 109"/>
                <a:gd name="T11" fmla="*/ 106 h 106"/>
                <a:gd name="T12" fmla="*/ 109 w 109"/>
                <a:gd name="T13" fmla="*/ 106 h 106"/>
                <a:gd name="T14" fmla="*/ 71 w 109"/>
                <a:gd name="T15" fmla="*/ 0 h 106"/>
                <a:gd name="T16" fmla="*/ 40 w 109"/>
                <a:gd name="T17" fmla="*/ 0 h 106"/>
                <a:gd name="T18" fmla="*/ 42 w 109"/>
                <a:gd name="T19" fmla="*/ 67 h 106"/>
                <a:gd name="T20" fmla="*/ 54 w 109"/>
                <a:gd name="T21" fmla="*/ 34 h 106"/>
                <a:gd name="T22" fmla="*/ 54 w 109"/>
                <a:gd name="T23" fmla="*/ 34 h 106"/>
                <a:gd name="T24" fmla="*/ 66 w 109"/>
                <a:gd name="T25" fmla="*/ 67 h 106"/>
                <a:gd name="T26" fmla="*/ 42 w 109"/>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06">
                  <a:moveTo>
                    <a:pt x="40" y="0"/>
                  </a:moveTo>
                  <a:lnTo>
                    <a:pt x="0" y="106"/>
                  </a:lnTo>
                  <a:lnTo>
                    <a:pt x="28" y="106"/>
                  </a:lnTo>
                  <a:lnTo>
                    <a:pt x="35" y="89"/>
                  </a:lnTo>
                  <a:lnTo>
                    <a:pt x="74" y="89"/>
                  </a:lnTo>
                  <a:lnTo>
                    <a:pt x="81" y="106"/>
                  </a:lnTo>
                  <a:lnTo>
                    <a:pt x="109" y="106"/>
                  </a:lnTo>
                  <a:lnTo>
                    <a:pt x="71" y="0"/>
                  </a:lnTo>
                  <a:lnTo>
                    <a:pt x="40" y="0"/>
                  </a:lnTo>
                  <a:close/>
                  <a:moveTo>
                    <a:pt x="42" y="67"/>
                  </a:moveTo>
                  <a:lnTo>
                    <a:pt x="54" y="34"/>
                  </a:lnTo>
                  <a:lnTo>
                    <a:pt x="54" y="34"/>
                  </a:lnTo>
                  <a:lnTo>
                    <a:pt x="66" y="67"/>
                  </a:lnTo>
                  <a:lnTo>
                    <a:pt x="42"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Freeform 14"/>
            <p:cNvSpPr>
              <a:spLocks noEditPoints="1"/>
            </p:cNvSpPr>
            <p:nvPr/>
          </p:nvSpPr>
          <p:spPr bwMode="auto">
            <a:xfrm>
              <a:off x="-1402075" y="3903663"/>
              <a:ext cx="141288" cy="168275"/>
            </a:xfrm>
            <a:custGeom>
              <a:avLst/>
              <a:gdLst>
                <a:gd name="T0" fmla="*/ 32 w 37"/>
                <a:gd name="T1" fmla="*/ 14 h 44"/>
                <a:gd name="T2" fmla="*/ 17 w 37"/>
                <a:gd name="T3" fmla="*/ 0 h 44"/>
                <a:gd name="T4" fmla="*/ 0 w 37"/>
                <a:gd name="T5" fmla="*/ 0 h 44"/>
                <a:gd name="T6" fmla="*/ 0 w 37"/>
                <a:gd name="T7" fmla="*/ 44 h 44"/>
                <a:gd name="T8" fmla="*/ 11 w 37"/>
                <a:gd name="T9" fmla="*/ 44 h 44"/>
                <a:gd name="T10" fmla="*/ 11 w 37"/>
                <a:gd name="T11" fmla="*/ 27 h 44"/>
                <a:gd name="T12" fmla="*/ 11 w 37"/>
                <a:gd name="T13" fmla="*/ 27 h 44"/>
                <a:gd name="T14" fmla="*/ 22 w 37"/>
                <a:gd name="T15" fmla="*/ 44 h 44"/>
                <a:gd name="T16" fmla="*/ 37 w 37"/>
                <a:gd name="T17" fmla="*/ 44 h 44"/>
                <a:gd name="T18" fmla="*/ 23 w 37"/>
                <a:gd name="T19" fmla="*/ 26 h 44"/>
                <a:gd name="T20" fmla="*/ 32 w 37"/>
                <a:gd name="T21" fmla="*/ 14 h 44"/>
                <a:gd name="T22" fmla="*/ 12 w 37"/>
                <a:gd name="T23" fmla="*/ 20 h 44"/>
                <a:gd name="T24" fmla="*/ 11 w 37"/>
                <a:gd name="T25" fmla="*/ 20 h 44"/>
                <a:gd name="T26" fmla="*/ 11 w 37"/>
                <a:gd name="T27" fmla="*/ 9 h 44"/>
                <a:gd name="T28" fmla="*/ 12 w 37"/>
                <a:gd name="T29" fmla="*/ 9 h 44"/>
                <a:gd name="T30" fmla="*/ 20 w 37"/>
                <a:gd name="T31" fmla="*/ 14 h 44"/>
                <a:gd name="T32" fmla="*/ 12 w 37"/>
                <a:gd name="T33"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4">
                  <a:moveTo>
                    <a:pt x="32" y="14"/>
                  </a:moveTo>
                  <a:cubicBezTo>
                    <a:pt x="32" y="4"/>
                    <a:pt x="26" y="0"/>
                    <a:pt x="17" y="0"/>
                  </a:cubicBezTo>
                  <a:cubicBezTo>
                    <a:pt x="0" y="0"/>
                    <a:pt x="0" y="0"/>
                    <a:pt x="0" y="0"/>
                  </a:cubicBezTo>
                  <a:cubicBezTo>
                    <a:pt x="0" y="44"/>
                    <a:pt x="0" y="44"/>
                    <a:pt x="0" y="44"/>
                  </a:cubicBezTo>
                  <a:cubicBezTo>
                    <a:pt x="11" y="44"/>
                    <a:pt x="11" y="44"/>
                    <a:pt x="11" y="44"/>
                  </a:cubicBezTo>
                  <a:cubicBezTo>
                    <a:pt x="11" y="27"/>
                    <a:pt x="11" y="27"/>
                    <a:pt x="11" y="27"/>
                  </a:cubicBezTo>
                  <a:cubicBezTo>
                    <a:pt x="11" y="27"/>
                    <a:pt x="11" y="27"/>
                    <a:pt x="11" y="27"/>
                  </a:cubicBezTo>
                  <a:cubicBezTo>
                    <a:pt x="22" y="44"/>
                    <a:pt x="22" y="44"/>
                    <a:pt x="22" y="44"/>
                  </a:cubicBezTo>
                  <a:cubicBezTo>
                    <a:pt x="37" y="44"/>
                    <a:pt x="37" y="44"/>
                    <a:pt x="37" y="44"/>
                  </a:cubicBezTo>
                  <a:cubicBezTo>
                    <a:pt x="23" y="26"/>
                    <a:pt x="23" y="26"/>
                    <a:pt x="23" y="26"/>
                  </a:cubicBezTo>
                  <a:cubicBezTo>
                    <a:pt x="29" y="25"/>
                    <a:pt x="32" y="20"/>
                    <a:pt x="32" y="14"/>
                  </a:cubicBezTo>
                  <a:moveTo>
                    <a:pt x="12" y="20"/>
                  </a:moveTo>
                  <a:cubicBezTo>
                    <a:pt x="11" y="20"/>
                    <a:pt x="11" y="20"/>
                    <a:pt x="11" y="20"/>
                  </a:cubicBezTo>
                  <a:cubicBezTo>
                    <a:pt x="11" y="9"/>
                    <a:pt x="11" y="9"/>
                    <a:pt x="11" y="9"/>
                  </a:cubicBezTo>
                  <a:cubicBezTo>
                    <a:pt x="12" y="9"/>
                    <a:pt x="12" y="9"/>
                    <a:pt x="12" y="9"/>
                  </a:cubicBezTo>
                  <a:cubicBezTo>
                    <a:pt x="16" y="9"/>
                    <a:pt x="20" y="10"/>
                    <a:pt x="20" y="14"/>
                  </a:cubicBezTo>
                  <a:cubicBezTo>
                    <a:pt x="20" y="19"/>
                    <a:pt x="16" y="20"/>
                    <a:pt x="12"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Freeform 15"/>
            <p:cNvSpPr>
              <a:spLocks/>
            </p:cNvSpPr>
            <p:nvPr/>
          </p:nvSpPr>
          <p:spPr bwMode="auto">
            <a:xfrm>
              <a:off x="-1249675" y="3903663"/>
              <a:ext cx="166688" cy="168275"/>
            </a:xfrm>
            <a:custGeom>
              <a:avLst/>
              <a:gdLst>
                <a:gd name="T0" fmla="*/ 76 w 105"/>
                <a:gd name="T1" fmla="*/ 65 h 106"/>
                <a:gd name="T2" fmla="*/ 76 w 105"/>
                <a:gd name="T3" fmla="*/ 65 h 106"/>
                <a:gd name="T4" fmla="*/ 26 w 105"/>
                <a:gd name="T5" fmla="*/ 0 h 106"/>
                <a:gd name="T6" fmla="*/ 0 w 105"/>
                <a:gd name="T7" fmla="*/ 0 h 106"/>
                <a:gd name="T8" fmla="*/ 0 w 105"/>
                <a:gd name="T9" fmla="*/ 106 h 106"/>
                <a:gd name="T10" fmla="*/ 26 w 105"/>
                <a:gd name="T11" fmla="*/ 106 h 106"/>
                <a:gd name="T12" fmla="*/ 26 w 105"/>
                <a:gd name="T13" fmla="*/ 41 h 106"/>
                <a:gd name="T14" fmla="*/ 26 w 105"/>
                <a:gd name="T15" fmla="*/ 41 h 106"/>
                <a:gd name="T16" fmla="*/ 76 w 105"/>
                <a:gd name="T17" fmla="*/ 106 h 106"/>
                <a:gd name="T18" fmla="*/ 105 w 105"/>
                <a:gd name="T19" fmla="*/ 106 h 106"/>
                <a:gd name="T20" fmla="*/ 105 w 105"/>
                <a:gd name="T21" fmla="*/ 0 h 106"/>
                <a:gd name="T22" fmla="*/ 76 w 105"/>
                <a:gd name="T23" fmla="*/ 0 h 106"/>
                <a:gd name="T24" fmla="*/ 76 w 105"/>
                <a:gd name="T25" fmla="*/ 6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106">
                  <a:moveTo>
                    <a:pt x="76" y="65"/>
                  </a:moveTo>
                  <a:lnTo>
                    <a:pt x="76" y="65"/>
                  </a:lnTo>
                  <a:lnTo>
                    <a:pt x="26" y="0"/>
                  </a:lnTo>
                  <a:lnTo>
                    <a:pt x="0" y="0"/>
                  </a:lnTo>
                  <a:lnTo>
                    <a:pt x="0" y="106"/>
                  </a:lnTo>
                  <a:lnTo>
                    <a:pt x="26" y="106"/>
                  </a:lnTo>
                  <a:lnTo>
                    <a:pt x="26" y="41"/>
                  </a:lnTo>
                  <a:lnTo>
                    <a:pt x="26" y="41"/>
                  </a:lnTo>
                  <a:lnTo>
                    <a:pt x="76" y="106"/>
                  </a:lnTo>
                  <a:lnTo>
                    <a:pt x="105" y="106"/>
                  </a:lnTo>
                  <a:lnTo>
                    <a:pt x="105" y="0"/>
                  </a:lnTo>
                  <a:lnTo>
                    <a:pt x="76" y="0"/>
                  </a:lnTo>
                  <a:lnTo>
                    <a:pt x="76"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Freeform 16"/>
            <p:cNvSpPr>
              <a:spLocks noEditPoints="1"/>
            </p:cNvSpPr>
            <p:nvPr/>
          </p:nvSpPr>
          <p:spPr bwMode="auto">
            <a:xfrm>
              <a:off x="-1075050" y="3903663"/>
              <a:ext cx="177800" cy="168275"/>
            </a:xfrm>
            <a:custGeom>
              <a:avLst/>
              <a:gdLst>
                <a:gd name="T0" fmla="*/ 71 w 112"/>
                <a:gd name="T1" fmla="*/ 0 h 106"/>
                <a:gd name="T2" fmla="*/ 43 w 112"/>
                <a:gd name="T3" fmla="*/ 0 h 106"/>
                <a:gd name="T4" fmla="*/ 0 w 112"/>
                <a:gd name="T5" fmla="*/ 106 h 106"/>
                <a:gd name="T6" fmla="*/ 31 w 112"/>
                <a:gd name="T7" fmla="*/ 106 h 106"/>
                <a:gd name="T8" fmla="*/ 38 w 112"/>
                <a:gd name="T9" fmla="*/ 89 h 106"/>
                <a:gd name="T10" fmla="*/ 76 w 112"/>
                <a:gd name="T11" fmla="*/ 89 h 106"/>
                <a:gd name="T12" fmla="*/ 83 w 112"/>
                <a:gd name="T13" fmla="*/ 106 h 106"/>
                <a:gd name="T14" fmla="*/ 112 w 112"/>
                <a:gd name="T15" fmla="*/ 106 h 106"/>
                <a:gd name="T16" fmla="*/ 71 w 112"/>
                <a:gd name="T17" fmla="*/ 0 h 106"/>
                <a:gd name="T18" fmla="*/ 45 w 112"/>
                <a:gd name="T19" fmla="*/ 67 h 106"/>
                <a:gd name="T20" fmla="*/ 57 w 112"/>
                <a:gd name="T21" fmla="*/ 34 h 106"/>
                <a:gd name="T22" fmla="*/ 57 w 112"/>
                <a:gd name="T23" fmla="*/ 34 h 106"/>
                <a:gd name="T24" fmla="*/ 69 w 112"/>
                <a:gd name="T25" fmla="*/ 67 h 106"/>
                <a:gd name="T26" fmla="*/ 45 w 112"/>
                <a:gd name="T27" fmla="*/ 6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06">
                  <a:moveTo>
                    <a:pt x="71" y="0"/>
                  </a:moveTo>
                  <a:lnTo>
                    <a:pt x="43" y="0"/>
                  </a:lnTo>
                  <a:lnTo>
                    <a:pt x="0" y="106"/>
                  </a:lnTo>
                  <a:lnTo>
                    <a:pt x="31" y="106"/>
                  </a:lnTo>
                  <a:lnTo>
                    <a:pt x="38" y="89"/>
                  </a:lnTo>
                  <a:lnTo>
                    <a:pt x="76" y="89"/>
                  </a:lnTo>
                  <a:lnTo>
                    <a:pt x="83" y="106"/>
                  </a:lnTo>
                  <a:lnTo>
                    <a:pt x="112" y="106"/>
                  </a:lnTo>
                  <a:lnTo>
                    <a:pt x="71" y="0"/>
                  </a:lnTo>
                  <a:close/>
                  <a:moveTo>
                    <a:pt x="45" y="67"/>
                  </a:moveTo>
                  <a:lnTo>
                    <a:pt x="57" y="34"/>
                  </a:lnTo>
                  <a:lnTo>
                    <a:pt x="57" y="34"/>
                  </a:lnTo>
                  <a:lnTo>
                    <a:pt x="69" y="67"/>
                  </a:lnTo>
                  <a:lnTo>
                    <a:pt x="45"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eeform 17"/>
            <p:cNvSpPr>
              <a:spLocks/>
            </p:cNvSpPr>
            <p:nvPr/>
          </p:nvSpPr>
          <p:spPr bwMode="auto">
            <a:xfrm>
              <a:off x="-2576825" y="3432175"/>
              <a:ext cx="587375" cy="639763"/>
            </a:xfrm>
            <a:custGeom>
              <a:avLst/>
              <a:gdLst>
                <a:gd name="T0" fmla="*/ 155 w 155"/>
                <a:gd name="T1" fmla="*/ 46 h 167"/>
                <a:gd name="T2" fmla="*/ 139 w 155"/>
                <a:gd name="T3" fmla="*/ 16 h 167"/>
                <a:gd name="T4" fmla="*/ 139 w 155"/>
                <a:gd name="T5" fmla="*/ 0 h 167"/>
                <a:gd name="T6" fmla="*/ 125 w 155"/>
                <a:gd name="T7" fmla="*/ 8 h 167"/>
                <a:gd name="T8" fmla="*/ 116 w 155"/>
                <a:gd name="T9" fmla="*/ 8 h 167"/>
                <a:gd name="T10" fmla="*/ 73 w 155"/>
                <a:gd name="T11" fmla="*/ 33 h 167"/>
                <a:gd name="T12" fmla="*/ 73 w 155"/>
                <a:gd name="T13" fmla="*/ 33 h 167"/>
                <a:gd name="T14" fmla="*/ 65 w 155"/>
                <a:gd name="T15" fmla="*/ 49 h 167"/>
                <a:gd name="T16" fmla="*/ 26 w 155"/>
                <a:gd name="T17" fmla="*/ 51 h 167"/>
                <a:gd name="T18" fmla="*/ 0 w 155"/>
                <a:gd name="T19" fmla="*/ 77 h 167"/>
                <a:gd name="T20" fmla="*/ 0 w 155"/>
                <a:gd name="T21" fmla="*/ 167 h 167"/>
                <a:gd name="T22" fmla="*/ 16 w 155"/>
                <a:gd name="T23" fmla="*/ 167 h 167"/>
                <a:gd name="T24" fmla="*/ 28 w 155"/>
                <a:gd name="T25" fmla="*/ 117 h 167"/>
                <a:gd name="T26" fmla="*/ 59 w 155"/>
                <a:gd name="T27" fmla="*/ 118 h 167"/>
                <a:gd name="T28" fmla="*/ 92 w 155"/>
                <a:gd name="T29" fmla="*/ 116 h 167"/>
                <a:gd name="T30" fmla="*/ 98 w 155"/>
                <a:gd name="T31" fmla="*/ 167 h 167"/>
                <a:gd name="T32" fmla="*/ 114 w 155"/>
                <a:gd name="T33" fmla="*/ 167 h 167"/>
                <a:gd name="T34" fmla="*/ 131 w 155"/>
                <a:gd name="T35" fmla="*/ 53 h 167"/>
                <a:gd name="T36" fmla="*/ 147 w 155"/>
                <a:gd name="T37" fmla="*/ 56 h 167"/>
                <a:gd name="T38" fmla="*/ 155 w 155"/>
                <a:gd name="T39" fmla="*/ 4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167">
                  <a:moveTo>
                    <a:pt x="155" y="46"/>
                  </a:moveTo>
                  <a:cubicBezTo>
                    <a:pt x="139" y="16"/>
                    <a:pt x="139" y="16"/>
                    <a:pt x="139" y="16"/>
                  </a:cubicBezTo>
                  <a:cubicBezTo>
                    <a:pt x="139" y="0"/>
                    <a:pt x="139" y="0"/>
                    <a:pt x="139" y="0"/>
                  </a:cubicBezTo>
                  <a:cubicBezTo>
                    <a:pt x="125" y="8"/>
                    <a:pt x="125" y="8"/>
                    <a:pt x="125" y="8"/>
                  </a:cubicBezTo>
                  <a:cubicBezTo>
                    <a:pt x="122" y="8"/>
                    <a:pt x="119" y="8"/>
                    <a:pt x="116" y="8"/>
                  </a:cubicBezTo>
                  <a:cubicBezTo>
                    <a:pt x="98" y="8"/>
                    <a:pt x="82" y="18"/>
                    <a:pt x="73" y="33"/>
                  </a:cubicBezTo>
                  <a:cubicBezTo>
                    <a:pt x="73" y="33"/>
                    <a:pt x="73" y="33"/>
                    <a:pt x="73" y="33"/>
                  </a:cubicBezTo>
                  <a:cubicBezTo>
                    <a:pt x="65" y="49"/>
                    <a:pt x="65" y="49"/>
                    <a:pt x="65" y="49"/>
                  </a:cubicBezTo>
                  <a:cubicBezTo>
                    <a:pt x="26" y="51"/>
                    <a:pt x="26" y="51"/>
                    <a:pt x="26" y="51"/>
                  </a:cubicBezTo>
                  <a:cubicBezTo>
                    <a:pt x="12" y="51"/>
                    <a:pt x="0" y="63"/>
                    <a:pt x="0" y="77"/>
                  </a:cubicBezTo>
                  <a:cubicBezTo>
                    <a:pt x="0" y="167"/>
                    <a:pt x="0" y="167"/>
                    <a:pt x="0" y="167"/>
                  </a:cubicBezTo>
                  <a:cubicBezTo>
                    <a:pt x="16" y="167"/>
                    <a:pt x="16" y="167"/>
                    <a:pt x="16" y="167"/>
                  </a:cubicBezTo>
                  <a:cubicBezTo>
                    <a:pt x="16" y="134"/>
                    <a:pt x="28" y="117"/>
                    <a:pt x="28" y="117"/>
                  </a:cubicBezTo>
                  <a:cubicBezTo>
                    <a:pt x="38" y="118"/>
                    <a:pt x="48" y="118"/>
                    <a:pt x="59" y="118"/>
                  </a:cubicBezTo>
                  <a:cubicBezTo>
                    <a:pt x="70" y="118"/>
                    <a:pt x="81" y="118"/>
                    <a:pt x="92" y="116"/>
                  </a:cubicBezTo>
                  <a:cubicBezTo>
                    <a:pt x="98" y="167"/>
                    <a:pt x="98" y="167"/>
                    <a:pt x="98" y="167"/>
                  </a:cubicBezTo>
                  <a:cubicBezTo>
                    <a:pt x="114" y="167"/>
                    <a:pt x="114" y="167"/>
                    <a:pt x="114" y="167"/>
                  </a:cubicBezTo>
                  <a:cubicBezTo>
                    <a:pt x="114" y="80"/>
                    <a:pt x="131" y="53"/>
                    <a:pt x="131" y="53"/>
                  </a:cubicBezTo>
                  <a:cubicBezTo>
                    <a:pt x="147" y="56"/>
                    <a:pt x="147" y="56"/>
                    <a:pt x="147" y="56"/>
                  </a:cubicBezTo>
                  <a:cubicBezTo>
                    <a:pt x="150" y="54"/>
                    <a:pt x="153" y="50"/>
                    <a:pt x="155" y="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Freeform 18"/>
            <p:cNvSpPr>
              <a:spLocks noEditPoints="1"/>
            </p:cNvSpPr>
            <p:nvPr/>
          </p:nvSpPr>
          <p:spPr bwMode="auto">
            <a:xfrm>
              <a:off x="-2022788" y="3689350"/>
              <a:ext cx="139700" cy="168275"/>
            </a:xfrm>
            <a:custGeom>
              <a:avLst/>
              <a:gdLst>
                <a:gd name="T0" fmla="*/ 12 w 37"/>
                <a:gd name="T1" fmla="*/ 27 h 44"/>
                <a:gd name="T2" fmla="*/ 12 w 37"/>
                <a:gd name="T3" fmla="*/ 27 h 44"/>
                <a:gd name="T4" fmla="*/ 23 w 37"/>
                <a:gd name="T5" fmla="*/ 44 h 44"/>
                <a:gd name="T6" fmla="*/ 37 w 37"/>
                <a:gd name="T7" fmla="*/ 44 h 44"/>
                <a:gd name="T8" fmla="*/ 23 w 37"/>
                <a:gd name="T9" fmla="*/ 26 h 44"/>
                <a:gd name="T10" fmla="*/ 33 w 37"/>
                <a:gd name="T11" fmla="*/ 14 h 44"/>
                <a:gd name="T12" fmla="*/ 18 w 37"/>
                <a:gd name="T13" fmla="*/ 0 h 44"/>
                <a:gd name="T14" fmla="*/ 0 w 37"/>
                <a:gd name="T15" fmla="*/ 0 h 44"/>
                <a:gd name="T16" fmla="*/ 0 w 37"/>
                <a:gd name="T17" fmla="*/ 44 h 44"/>
                <a:gd name="T18" fmla="*/ 12 w 37"/>
                <a:gd name="T19" fmla="*/ 44 h 44"/>
                <a:gd name="T20" fmla="*/ 12 w 37"/>
                <a:gd name="T21" fmla="*/ 27 h 44"/>
                <a:gd name="T22" fmla="*/ 12 w 37"/>
                <a:gd name="T23" fmla="*/ 9 h 44"/>
                <a:gd name="T24" fmla="*/ 13 w 37"/>
                <a:gd name="T25" fmla="*/ 9 h 44"/>
                <a:gd name="T26" fmla="*/ 21 w 37"/>
                <a:gd name="T27" fmla="*/ 14 h 44"/>
                <a:gd name="T28" fmla="*/ 13 w 37"/>
                <a:gd name="T29" fmla="*/ 20 h 44"/>
                <a:gd name="T30" fmla="*/ 12 w 37"/>
                <a:gd name="T31" fmla="*/ 20 h 44"/>
                <a:gd name="T32" fmla="*/ 12 w 37"/>
                <a:gd name="T33"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4">
                  <a:moveTo>
                    <a:pt x="12" y="27"/>
                  </a:moveTo>
                  <a:cubicBezTo>
                    <a:pt x="12" y="27"/>
                    <a:pt x="12" y="27"/>
                    <a:pt x="12" y="27"/>
                  </a:cubicBezTo>
                  <a:cubicBezTo>
                    <a:pt x="23" y="44"/>
                    <a:pt x="23" y="44"/>
                    <a:pt x="23" y="44"/>
                  </a:cubicBezTo>
                  <a:cubicBezTo>
                    <a:pt x="37" y="44"/>
                    <a:pt x="37" y="44"/>
                    <a:pt x="37" y="44"/>
                  </a:cubicBezTo>
                  <a:cubicBezTo>
                    <a:pt x="23" y="26"/>
                    <a:pt x="23" y="26"/>
                    <a:pt x="23" y="26"/>
                  </a:cubicBezTo>
                  <a:cubicBezTo>
                    <a:pt x="30" y="25"/>
                    <a:pt x="33" y="20"/>
                    <a:pt x="33" y="14"/>
                  </a:cubicBezTo>
                  <a:cubicBezTo>
                    <a:pt x="33" y="4"/>
                    <a:pt x="27" y="0"/>
                    <a:pt x="18" y="0"/>
                  </a:cubicBezTo>
                  <a:cubicBezTo>
                    <a:pt x="0" y="0"/>
                    <a:pt x="0" y="0"/>
                    <a:pt x="0" y="0"/>
                  </a:cubicBezTo>
                  <a:cubicBezTo>
                    <a:pt x="0" y="44"/>
                    <a:pt x="0" y="44"/>
                    <a:pt x="0" y="44"/>
                  </a:cubicBezTo>
                  <a:cubicBezTo>
                    <a:pt x="12" y="44"/>
                    <a:pt x="12" y="44"/>
                    <a:pt x="12" y="44"/>
                  </a:cubicBezTo>
                  <a:lnTo>
                    <a:pt x="12" y="27"/>
                  </a:lnTo>
                  <a:close/>
                  <a:moveTo>
                    <a:pt x="12" y="9"/>
                  </a:moveTo>
                  <a:cubicBezTo>
                    <a:pt x="13" y="9"/>
                    <a:pt x="13" y="9"/>
                    <a:pt x="13" y="9"/>
                  </a:cubicBezTo>
                  <a:cubicBezTo>
                    <a:pt x="17" y="9"/>
                    <a:pt x="21" y="10"/>
                    <a:pt x="21" y="14"/>
                  </a:cubicBezTo>
                  <a:cubicBezTo>
                    <a:pt x="21" y="19"/>
                    <a:pt x="17" y="20"/>
                    <a:pt x="13" y="20"/>
                  </a:cubicBezTo>
                  <a:cubicBezTo>
                    <a:pt x="12" y="20"/>
                    <a:pt x="12" y="20"/>
                    <a:pt x="12" y="20"/>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41437888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2"/>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669" b="1669"/>
          <a:stretch>
            <a:fillRect/>
          </a:stretch>
        </p:blipFill>
        <p:spPr/>
      </p:pic>
    </p:spTree>
    <p:extLst>
      <p:ext uri="{BB962C8B-B14F-4D97-AF65-F5344CB8AC3E}">
        <p14:creationId xmlns:p14="http://schemas.microsoft.com/office/powerpoint/2010/main" val="3754550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410547" y="1116419"/>
            <a:ext cx="11370906" cy="5239931"/>
          </a:xfrm>
          <a:solidFill>
            <a:schemeClr val="bg1"/>
          </a:solidFill>
        </p:spPr>
        <p:txBody>
          <a:bodyPr>
            <a:normAutofit fontScale="70000" lnSpcReduction="20000"/>
          </a:bodyPr>
          <a:lstStyle/>
          <a:p>
            <a:pPr lvl="0"/>
            <a:r>
              <a:rPr lang="sv-SE" b="1" dirty="0"/>
              <a:t>Inledning och genomgång av dagordningen </a:t>
            </a:r>
            <a:r>
              <a:rPr lang="sv-SE" b="1" dirty="0" smtClean="0"/>
              <a:t>08:00-08:05</a:t>
            </a:r>
            <a:br>
              <a:rPr lang="sv-SE" b="1" dirty="0" smtClean="0"/>
            </a:br>
            <a:endParaRPr lang="sv-SE" b="1" dirty="0" smtClean="0"/>
          </a:p>
          <a:p>
            <a:pPr marL="0" indent="0">
              <a:buNone/>
            </a:pPr>
            <a:r>
              <a:rPr lang="sv-SE" b="1" dirty="0" smtClean="0">
                <a:solidFill>
                  <a:schemeClr val="bg2">
                    <a:lumMod val="50000"/>
                  </a:schemeClr>
                </a:solidFill>
              </a:rPr>
              <a:t>Rapporter </a:t>
            </a:r>
            <a:r>
              <a:rPr lang="sv-SE" b="1" dirty="0">
                <a:solidFill>
                  <a:schemeClr val="bg2">
                    <a:lumMod val="50000"/>
                  </a:schemeClr>
                </a:solidFill>
              </a:rPr>
              <a:t>från nationell och regional nivå </a:t>
            </a:r>
            <a:endParaRPr lang="sv-SE" b="1" dirty="0" smtClean="0">
              <a:solidFill>
                <a:schemeClr val="bg2">
                  <a:lumMod val="50000"/>
                </a:schemeClr>
              </a:solidFill>
            </a:endParaRPr>
          </a:p>
          <a:p>
            <a:pPr lvl="1"/>
            <a:r>
              <a:rPr lang="sv-SE" b="1" u="sng" dirty="0" smtClean="0"/>
              <a:t>Rapport:</a:t>
            </a:r>
            <a:r>
              <a:rPr lang="sv-SE" b="1" dirty="0"/>
              <a:t> </a:t>
            </a:r>
            <a:r>
              <a:rPr lang="sv-SE" b="1" dirty="0" smtClean="0"/>
              <a:t>Vårdhygieniskt arbete (</a:t>
            </a:r>
            <a:r>
              <a:rPr lang="sv-SE" dirty="0" smtClean="0"/>
              <a:t>08:05-08:10)</a:t>
            </a:r>
            <a:endParaRPr lang="sv-SE" b="1" dirty="0" smtClean="0"/>
          </a:p>
          <a:p>
            <a:pPr lvl="1"/>
            <a:r>
              <a:rPr lang="sv-SE" b="1" u="sng" dirty="0" smtClean="0"/>
              <a:t>Rapport </a:t>
            </a:r>
            <a:r>
              <a:rPr lang="sv-SE" b="1" dirty="0" smtClean="0"/>
              <a:t>: </a:t>
            </a:r>
            <a:r>
              <a:rPr lang="sv-SE" b="1" dirty="0"/>
              <a:t>Samordning av dialoger med regeringens </a:t>
            </a:r>
            <a:r>
              <a:rPr lang="sv-SE" b="1" dirty="0" smtClean="0"/>
              <a:t>samordnare </a:t>
            </a:r>
            <a:r>
              <a:rPr lang="sv-SE" dirty="0" smtClean="0"/>
              <a:t>(08:10- 08:20)</a:t>
            </a:r>
            <a:br>
              <a:rPr lang="sv-SE" dirty="0" smtClean="0"/>
            </a:br>
            <a:endParaRPr lang="sv-SE" b="1" dirty="0" smtClean="0"/>
          </a:p>
          <a:p>
            <a:pPr marL="0" lvl="0" indent="0">
              <a:buNone/>
            </a:pPr>
            <a:r>
              <a:rPr lang="sv-SE" b="1" dirty="0" smtClean="0">
                <a:solidFill>
                  <a:schemeClr val="bg2">
                    <a:lumMod val="50000"/>
                  </a:schemeClr>
                </a:solidFill>
              </a:rPr>
              <a:t>NYA</a:t>
            </a:r>
            <a:r>
              <a:rPr lang="sv-SE" b="1" dirty="0" smtClean="0"/>
              <a:t> </a:t>
            </a:r>
            <a:r>
              <a:rPr lang="sv-SE" b="1" dirty="0" smtClean="0">
                <a:solidFill>
                  <a:schemeClr val="bg2">
                    <a:lumMod val="50000"/>
                  </a:schemeClr>
                </a:solidFill>
              </a:rPr>
              <a:t>ÄRENDEN</a:t>
            </a:r>
          </a:p>
          <a:p>
            <a:pPr lvl="1"/>
            <a:r>
              <a:rPr lang="sv-SE" sz="2000" b="1" u="sng" dirty="0"/>
              <a:t>Information och dialog:</a:t>
            </a:r>
            <a:r>
              <a:rPr lang="sv-SE" b="1" u="sng" dirty="0" smtClean="0"/>
              <a:t> </a:t>
            </a:r>
            <a:r>
              <a:rPr lang="sv-SE" b="1" dirty="0"/>
              <a:t>Hjälpmedelnämndens uppdrag, omfattning och ekonomiska upplägg </a:t>
            </a:r>
            <a:r>
              <a:rPr lang="sv-SE" dirty="0" smtClean="0"/>
              <a:t>(08.20-08:40)</a:t>
            </a:r>
            <a:endParaRPr lang="sv-SE" dirty="0"/>
          </a:p>
          <a:p>
            <a:pPr lvl="1"/>
            <a:r>
              <a:rPr lang="sv-SE" sz="2000" b="1" u="sng" dirty="0"/>
              <a:t>Rapport</a:t>
            </a:r>
            <a:r>
              <a:rPr lang="sv-SE" b="1" u="sng" dirty="0" smtClean="0"/>
              <a:t>: </a:t>
            </a:r>
            <a:r>
              <a:rPr lang="sv-SE" sz="2100" b="1" dirty="0"/>
              <a:t>Yrkesresan lägesrapport BoU, Funk och kommande Skadligt bruk och beroende</a:t>
            </a:r>
            <a:r>
              <a:rPr lang="sv-SE" sz="2300" b="1" dirty="0" smtClean="0"/>
              <a:t> </a:t>
            </a:r>
            <a:r>
              <a:rPr lang="sv-SE" dirty="0"/>
              <a:t>( </a:t>
            </a:r>
            <a:r>
              <a:rPr lang="sv-SE" dirty="0" smtClean="0"/>
              <a:t>08:40-09:00)</a:t>
            </a:r>
            <a:endParaRPr lang="sv-SE" sz="2300" b="1" dirty="0"/>
          </a:p>
          <a:p>
            <a:pPr lvl="1"/>
            <a:r>
              <a:rPr lang="sv-SE" sz="2000" b="1" u="sng" dirty="0" smtClean="0"/>
              <a:t>Beslut</a:t>
            </a:r>
            <a:r>
              <a:rPr lang="sv-SE" sz="1800" b="1" u="sng" dirty="0" smtClean="0"/>
              <a:t>: </a:t>
            </a:r>
            <a:r>
              <a:rPr lang="sv-SE" b="1" dirty="0"/>
              <a:t>Avtal om finansiering av det regionala genomförandet av Yrkesresan och </a:t>
            </a:r>
            <a:r>
              <a:rPr lang="sv-SE" b="1" dirty="0" smtClean="0"/>
              <a:t>BBIC </a:t>
            </a:r>
            <a:r>
              <a:rPr lang="sv-SE" dirty="0"/>
              <a:t>( </a:t>
            </a:r>
            <a:r>
              <a:rPr lang="sv-SE" dirty="0" smtClean="0"/>
              <a:t>09:00-09:05)</a:t>
            </a:r>
            <a:endParaRPr lang="sv-SE" b="1" dirty="0" smtClean="0"/>
          </a:p>
          <a:p>
            <a:pPr lvl="1"/>
            <a:r>
              <a:rPr lang="sv-SE" b="1" u="sng" dirty="0" smtClean="0"/>
              <a:t>Beslut: </a:t>
            </a:r>
            <a:r>
              <a:rPr lang="sv-SE" b="1" dirty="0"/>
              <a:t>Yrkesresan barn och unga - Höjning av </a:t>
            </a:r>
            <a:r>
              <a:rPr lang="sv-SE" b="1" dirty="0" smtClean="0"/>
              <a:t>kurskostnad </a:t>
            </a:r>
            <a:r>
              <a:rPr lang="sv-SE" dirty="0"/>
              <a:t>( </a:t>
            </a:r>
            <a:r>
              <a:rPr lang="sv-SE" dirty="0" smtClean="0"/>
              <a:t>09:05-09:20)</a:t>
            </a:r>
            <a:endParaRPr lang="sv-SE" b="1" u="sng" dirty="0"/>
          </a:p>
          <a:p>
            <a:pPr lvl="1"/>
            <a:r>
              <a:rPr lang="sv-SE" b="1" u="sng" dirty="0" smtClean="0"/>
              <a:t>Rapport: </a:t>
            </a:r>
            <a:r>
              <a:rPr lang="sv-SE" b="1" dirty="0" smtClean="0"/>
              <a:t>Psykisk hälsa medel </a:t>
            </a:r>
            <a:r>
              <a:rPr lang="sv-SE" dirty="0"/>
              <a:t>( </a:t>
            </a:r>
            <a:r>
              <a:rPr lang="sv-SE" dirty="0" smtClean="0"/>
              <a:t>09:20-09:25)</a:t>
            </a:r>
          </a:p>
          <a:p>
            <a:pPr lvl="1"/>
            <a:r>
              <a:rPr lang="sv-SE" b="1" u="sng" dirty="0" smtClean="0"/>
              <a:t>Beslut: </a:t>
            </a:r>
            <a:r>
              <a:rPr lang="sv-SE" sz="2100" b="1" dirty="0"/>
              <a:t>Nominering till Lokal arbetsgrupp för </a:t>
            </a:r>
            <a:r>
              <a:rPr lang="sv-SE" sz="2100" b="1" dirty="0" smtClean="0"/>
              <a:t>självskadebeteende </a:t>
            </a:r>
            <a:r>
              <a:rPr lang="sv-SE" dirty="0"/>
              <a:t>( </a:t>
            </a:r>
            <a:r>
              <a:rPr lang="sv-SE" dirty="0" smtClean="0"/>
              <a:t>09:25-09:28)</a:t>
            </a:r>
            <a:endParaRPr lang="sv-SE" sz="2100" b="1" dirty="0"/>
          </a:p>
          <a:p>
            <a:pPr lvl="1"/>
            <a:r>
              <a:rPr lang="sv-SE" b="1" u="sng" dirty="0" smtClean="0"/>
              <a:t>Beslut: </a:t>
            </a:r>
            <a:r>
              <a:rPr lang="sv-SE" b="1" dirty="0"/>
              <a:t>Nominering till arbetsgruppen Samverkan mellan Specialistvård, Primärvård, Ambulans och Kommuner (SPAK</a:t>
            </a:r>
            <a:r>
              <a:rPr lang="sv-SE" b="1" dirty="0" smtClean="0"/>
              <a:t>) </a:t>
            </a:r>
            <a:r>
              <a:rPr lang="sv-SE" dirty="0"/>
              <a:t>( </a:t>
            </a:r>
            <a:r>
              <a:rPr lang="sv-SE" dirty="0" smtClean="0"/>
              <a:t>09:27-09:30)</a:t>
            </a:r>
            <a:endParaRPr lang="sv-SE" b="1" u="sng" dirty="0" smtClean="0"/>
          </a:p>
          <a:p>
            <a:pPr marL="0" indent="0">
              <a:buNone/>
            </a:pPr>
            <a:r>
              <a:rPr lang="sv-SE" b="1" dirty="0" smtClean="0">
                <a:solidFill>
                  <a:schemeClr val="bg2">
                    <a:lumMod val="50000"/>
                  </a:schemeClr>
                </a:solidFill>
              </a:rPr>
              <a:t>Övriga frågor</a:t>
            </a:r>
          </a:p>
          <a:p>
            <a:pPr lvl="1"/>
            <a:r>
              <a:rPr lang="sv-SE" sz="1900" b="1" dirty="0" smtClean="0"/>
              <a:t>Uppsägning </a:t>
            </a:r>
            <a:r>
              <a:rPr lang="sv-SE" sz="1900" b="1" dirty="0"/>
              <a:t>av medicintekniskt avtal- vad har hänt?  (Elisabeth Zimmer, Smedjebacken) </a:t>
            </a:r>
          </a:p>
          <a:p>
            <a:pPr marL="0" indent="0">
              <a:buNone/>
            </a:pPr>
            <a:endParaRPr lang="sv-SE" b="1" dirty="0">
              <a:solidFill>
                <a:schemeClr val="bg2">
                  <a:lumMod val="50000"/>
                </a:schemeClr>
              </a:solidFill>
            </a:endParaRPr>
          </a:p>
          <a:p>
            <a:pPr marL="0" indent="0">
              <a:buNone/>
            </a:pPr>
            <a:endParaRPr lang="sv-SE" b="1" dirty="0" smtClean="0"/>
          </a:p>
          <a:p>
            <a:pPr lvl="1"/>
            <a:endParaRPr lang="sv-SE" b="1" dirty="0" smtClean="0"/>
          </a:p>
          <a:p>
            <a:pPr marL="457200" lvl="1" indent="0">
              <a:buNone/>
            </a:pPr>
            <a:endParaRPr lang="sv-SE" dirty="0"/>
          </a:p>
          <a:p>
            <a:endParaRPr lang="sv-SE" dirty="0"/>
          </a:p>
          <a:p>
            <a:endParaRPr lang="sv-SE" dirty="0"/>
          </a:p>
          <a:p>
            <a:endParaRPr lang="sv-SE" dirty="0"/>
          </a:p>
          <a:p>
            <a:pPr lvl="0"/>
            <a:endParaRPr lang="sv-SE" b="1" dirty="0"/>
          </a:p>
          <a:p>
            <a:endParaRPr lang="sv-SE" dirty="0"/>
          </a:p>
        </p:txBody>
      </p:sp>
      <p:sp>
        <p:nvSpPr>
          <p:cNvPr id="3" name="Platshållare för datum 2"/>
          <p:cNvSpPr>
            <a:spLocks noGrp="1"/>
          </p:cNvSpPr>
          <p:nvPr>
            <p:ph type="dt" sz="half" idx="10"/>
          </p:nvPr>
        </p:nvSpPr>
        <p:spPr/>
        <p:txBody>
          <a:bodyPr/>
          <a:lstStyle/>
          <a:p>
            <a:fld id="{9C5C3358-106F-4A3A-8507-6544091CE7EB}" type="datetime1">
              <a:rPr lang="sv-SE" smtClean="0"/>
              <a:t>2024-11-14</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2</a:t>
            </a:fld>
            <a:endParaRPr lang="sv-SE" dirty="0"/>
          </a:p>
        </p:txBody>
      </p:sp>
      <p:sp>
        <p:nvSpPr>
          <p:cNvPr id="6" name="Rubrik 5"/>
          <p:cNvSpPr>
            <a:spLocks noGrp="1"/>
          </p:cNvSpPr>
          <p:nvPr>
            <p:ph type="title"/>
          </p:nvPr>
        </p:nvSpPr>
        <p:spPr>
          <a:xfrm>
            <a:off x="4599774" y="141706"/>
            <a:ext cx="3247054" cy="1209600"/>
          </a:xfrm>
        </p:spPr>
        <p:txBody>
          <a:bodyPr/>
          <a:lstStyle/>
          <a:p>
            <a:r>
              <a:rPr lang="sv-SE" dirty="0" smtClean="0"/>
              <a:t>Dagordning</a:t>
            </a:r>
            <a:endParaRPr lang="sv-SE" dirty="0"/>
          </a:p>
        </p:txBody>
      </p:sp>
    </p:spTree>
    <p:extLst>
      <p:ext uri="{BB962C8B-B14F-4D97-AF65-F5344CB8AC3E}">
        <p14:creationId xmlns:p14="http://schemas.microsoft.com/office/powerpoint/2010/main" val="2950683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dirty="0"/>
              <a:t>Samhällsperspektivet</a:t>
            </a:r>
          </a:p>
        </p:txBody>
      </p:sp>
      <p:sp>
        <p:nvSpPr>
          <p:cNvPr id="7" name="Platshållare för innehåll 6"/>
          <p:cNvSpPr>
            <a:spLocks noGrp="1"/>
          </p:cNvSpPr>
          <p:nvPr>
            <p:ph idx="1"/>
          </p:nvPr>
        </p:nvSpPr>
        <p:spPr/>
        <p:txBody>
          <a:bodyPr/>
          <a:lstStyle/>
          <a:p>
            <a:pPr marL="0" indent="0">
              <a:lnSpc>
                <a:spcPct val="150000"/>
              </a:lnSpc>
              <a:buNone/>
            </a:pPr>
            <a:r>
              <a:rPr lang="sv-SE" sz="2800" dirty="0"/>
              <a:t>Användning av rätt hjälpmedel, i rätt tid ökar förutsättningarna att uppnå god hälsa genom att möjliggöra ökad självständighet, delaktighet och tillgänglighet i samhället för personer med funktionsnedsättning. </a:t>
            </a:r>
          </a:p>
          <a:p>
            <a:endParaRPr lang="sv-SE" dirty="0"/>
          </a:p>
        </p:txBody>
      </p:sp>
      <p:sp>
        <p:nvSpPr>
          <p:cNvPr id="5" name="Platshållare för sidfot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smtClean="0">
                <a:ln>
                  <a:noFill/>
                </a:ln>
                <a:solidFill>
                  <a:prstClr val="black">
                    <a:alpha val="50000"/>
                  </a:prstClr>
                </a:solidFill>
                <a:effectLst/>
                <a:uLnTx/>
                <a:uFillTx/>
                <a:latin typeface="Arial"/>
                <a:ea typeface="+mn-ea"/>
                <a:cs typeface="+mn-cs"/>
              </a:rPr>
              <a:t>DALARNAS HJÄLPMEDELSCENTER</a:t>
            </a:r>
            <a:endParaRPr kumimoji="0" lang="sv-SE" sz="1050" b="1" i="0" u="none" strike="noStrike" kern="1200" cap="none" spc="0" normalizeH="0" baseline="0" noProof="0" dirty="0">
              <a:ln>
                <a:noFill/>
              </a:ln>
              <a:solidFill>
                <a:srgbClr val="DB3747"/>
              </a:solidFill>
              <a:effectLst/>
              <a:uLnTx/>
              <a:uFillTx/>
              <a:latin typeface="Arial"/>
              <a:ea typeface="+mn-ea"/>
              <a:cs typeface="+mn-cs"/>
            </a:endParaRPr>
          </a:p>
        </p:txBody>
      </p:sp>
    </p:spTree>
    <p:extLst>
      <p:ext uri="{BB962C8B-B14F-4D97-AF65-F5344CB8AC3E}">
        <p14:creationId xmlns:p14="http://schemas.microsoft.com/office/powerpoint/2010/main" val="1297201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Dalarnas Hjälpmedelscenter – var finns vi?</a:t>
            </a:r>
            <a:endParaRPr lang="sv-SE" dirty="0"/>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smtClean="0">
                <a:ln>
                  <a:noFill/>
                </a:ln>
                <a:solidFill>
                  <a:prstClr val="black">
                    <a:alpha val="50000"/>
                  </a:prstClr>
                </a:solidFill>
                <a:effectLst/>
                <a:uLnTx/>
                <a:uFillTx/>
                <a:latin typeface="Arial"/>
                <a:ea typeface="+mn-ea"/>
                <a:cs typeface="+mn-cs"/>
              </a:rPr>
              <a:t>DALARNAS HJÄLPMEDELSCENTER</a:t>
            </a:r>
            <a:endParaRPr kumimoji="0" lang="sv-SE" sz="1050" b="1" i="0" u="none" strike="noStrike" kern="1200" cap="none" spc="0" normalizeH="0" baseline="0" noProof="0" dirty="0">
              <a:ln>
                <a:noFill/>
              </a:ln>
              <a:solidFill>
                <a:srgbClr val="DB3747"/>
              </a:solidFill>
              <a:effectLst/>
              <a:uLnTx/>
              <a:uFillTx/>
              <a:latin typeface="Arial"/>
              <a:ea typeface="+mn-ea"/>
              <a:cs typeface="+mn-cs"/>
            </a:endParaRPr>
          </a:p>
        </p:txBody>
      </p:sp>
      <p:pic>
        <p:nvPicPr>
          <p:cNvPr id="5" name="Platshållare för innehåll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619" t="25904" r="10572" b="24063"/>
          <a:stretch/>
        </p:blipFill>
        <p:spPr>
          <a:xfrm>
            <a:off x="1149316" y="1681348"/>
            <a:ext cx="9833212" cy="4403403"/>
          </a:xfrm>
          <a:prstGeom prst="rect">
            <a:avLst/>
          </a:prstGeom>
        </p:spPr>
      </p:pic>
    </p:spTree>
    <p:extLst>
      <p:ext uri="{BB962C8B-B14F-4D97-AF65-F5344CB8AC3E}">
        <p14:creationId xmlns:p14="http://schemas.microsoft.com/office/powerpoint/2010/main" val="320879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496283" y="997737"/>
            <a:ext cx="5034915" cy="630873"/>
          </a:xfrm>
        </p:spPr>
        <p:txBody>
          <a:bodyPr>
            <a:normAutofit fontScale="90000"/>
          </a:bodyPr>
          <a:lstStyle/>
          <a:p>
            <a:r>
              <a:rPr lang="sv-SE" spc="0" dirty="0">
                <a:solidFill>
                  <a:prstClr val="black"/>
                </a:solidFill>
              </a:rPr>
              <a:t>Dalarnas Hjälpmedelscenter</a:t>
            </a:r>
            <a:br>
              <a:rPr lang="sv-SE" spc="0" dirty="0">
                <a:solidFill>
                  <a:prstClr val="black"/>
                </a:solidFill>
              </a:rPr>
            </a:br>
            <a:endParaRPr lang="sv-SE" dirty="0"/>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smtClean="0">
                <a:ln>
                  <a:noFill/>
                </a:ln>
                <a:solidFill>
                  <a:prstClr val="black">
                    <a:alpha val="50000"/>
                  </a:prstClr>
                </a:solidFill>
                <a:effectLst/>
                <a:uLnTx/>
                <a:uFillTx/>
                <a:latin typeface="Arial"/>
                <a:ea typeface="+mn-ea"/>
                <a:cs typeface="+mn-cs"/>
              </a:rPr>
              <a:t>DALARNAS HJÄLPMEDELSCENTER</a:t>
            </a:r>
            <a:endParaRPr kumimoji="0" lang="sv-SE" sz="1050" b="1" i="0" u="none" strike="noStrike" kern="1200" cap="none" spc="0" normalizeH="0" baseline="0" noProof="0" dirty="0">
              <a:ln>
                <a:noFill/>
              </a:ln>
              <a:solidFill>
                <a:srgbClr val="DB3747"/>
              </a:solidFill>
              <a:effectLst/>
              <a:uLnTx/>
              <a:uFillTx/>
              <a:latin typeface="Arial"/>
              <a:ea typeface="+mn-ea"/>
              <a:cs typeface="+mn-cs"/>
            </a:endParaRPr>
          </a:p>
        </p:txBody>
      </p:sp>
      <p:pic>
        <p:nvPicPr>
          <p:cNvPr id="7" name="Bildobjekt 6"/>
          <p:cNvPicPr>
            <a:picLocks noChangeAspect="1"/>
          </p:cNvPicPr>
          <p:nvPr/>
        </p:nvPicPr>
        <p:blipFill>
          <a:blip r:embed="rId2"/>
          <a:stretch>
            <a:fillRect/>
          </a:stretch>
        </p:blipFill>
        <p:spPr>
          <a:xfrm>
            <a:off x="6017649" y="4236660"/>
            <a:ext cx="2737341" cy="1371719"/>
          </a:xfrm>
          <a:prstGeom prst="rect">
            <a:avLst/>
          </a:prstGeom>
        </p:spPr>
      </p:pic>
      <p:pic>
        <p:nvPicPr>
          <p:cNvPr id="8" name="Bildobjekt 7"/>
          <p:cNvPicPr>
            <a:picLocks noChangeAspect="1"/>
          </p:cNvPicPr>
          <p:nvPr/>
        </p:nvPicPr>
        <p:blipFill>
          <a:blip r:embed="rId3"/>
          <a:stretch>
            <a:fillRect/>
          </a:stretch>
        </p:blipFill>
        <p:spPr>
          <a:xfrm>
            <a:off x="3496283" y="4236660"/>
            <a:ext cx="2816596" cy="1371719"/>
          </a:xfrm>
          <a:prstGeom prst="rect">
            <a:avLst/>
          </a:prstGeom>
        </p:spPr>
      </p:pic>
      <p:pic>
        <p:nvPicPr>
          <p:cNvPr id="5" name="Platshållare för innehåll 4"/>
          <p:cNvPicPr>
            <a:picLocks noGrp="1" noChangeAspect="1"/>
          </p:cNvPicPr>
          <p:nvPr>
            <p:ph idx="1"/>
          </p:nvPr>
        </p:nvPicPr>
        <p:blipFill>
          <a:blip r:embed="rId4"/>
          <a:stretch>
            <a:fillRect/>
          </a:stretch>
        </p:blipFill>
        <p:spPr>
          <a:xfrm>
            <a:off x="3791512" y="1628610"/>
            <a:ext cx="4608975" cy="4535817"/>
          </a:xfrm>
          <a:prstGeom prst="rect">
            <a:avLst/>
          </a:prstGeom>
        </p:spPr>
      </p:pic>
    </p:spTree>
    <p:extLst>
      <p:ext uri="{BB962C8B-B14F-4D97-AF65-F5344CB8AC3E}">
        <p14:creationId xmlns:p14="http://schemas.microsoft.com/office/powerpoint/2010/main" val="3445977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Hjälpmedelsnämnden styr Hjälpmedel Dalarna</a:t>
            </a:r>
            <a:endParaRPr lang="sv-SE" dirty="0"/>
          </a:p>
        </p:txBody>
      </p:sp>
      <p:sp>
        <p:nvSpPr>
          <p:cNvPr id="3" name="Platshållare för innehåll 2"/>
          <p:cNvSpPr>
            <a:spLocks noGrp="1"/>
          </p:cNvSpPr>
          <p:nvPr>
            <p:ph idx="1"/>
          </p:nvPr>
        </p:nvSpPr>
        <p:spPr/>
        <p:txBody>
          <a:bodyPr/>
          <a:lstStyle/>
          <a:p>
            <a:pPr marL="0" indent="0">
              <a:lnSpc>
                <a:spcPct val="120000"/>
              </a:lnSpc>
              <a:buNone/>
            </a:pPr>
            <a:r>
              <a:rPr lang="sv-SE" dirty="0"/>
              <a:t>Syftet med Hjälpmedelsnämnden Dalarna är att de som omfattas av Hjälpmedelsnämndens ansvar har tillgång till funktionella och säkra hjälpmedel och god service oavsett bostadsort och oavsett om det är kommun eller regionen som är huvudman i det enskilda fallet. </a:t>
            </a:r>
          </a:p>
          <a:p>
            <a:pPr marL="0" indent="0">
              <a:lnSpc>
                <a:spcPct val="120000"/>
              </a:lnSpc>
              <a:buNone/>
            </a:pPr>
            <a:r>
              <a:rPr lang="sv-SE" dirty="0"/>
              <a:t>Samverkan kring hjälpmedelsfrågorna ska bidra till en rationell och kostnadseffektiv verksamhet ur ett samhällsekonomiskt perspektiv.</a:t>
            </a:r>
          </a:p>
          <a:p>
            <a:pPr marL="0" indent="0">
              <a:buNone/>
            </a:pPr>
            <a:endParaRPr lang="sv-SE" dirty="0"/>
          </a:p>
          <a:p>
            <a:pPr marL="0" indent="0">
              <a:buNone/>
            </a:pPr>
            <a:r>
              <a:rPr lang="sv-SE" dirty="0"/>
              <a:t>Finansiering – abonnemang, försäljning och uthyrning. Grundprincipen för all försäljning och uthyrning är att självkostnadspris ska gälla</a:t>
            </a:r>
          </a:p>
          <a:p>
            <a:endParaRPr lang="sv-SE" dirty="0"/>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smtClean="0">
                <a:ln>
                  <a:noFill/>
                </a:ln>
                <a:solidFill>
                  <a:prstClr val="black">
                    <a:alpha val="50000"/>
                  </a:prstClr>
                </a:solidFill>
                <a:effectLst/>
                <a:uLnTx/>
                <a:uFillTx/>
                <a:latin typeface="Arial"/>
                <a:ea typeface="+mn-ea"/>
                <a:cs typeface="+mn-cs"/>
              </a:rPr>
              <a:t>DALARNAS HJÄLPMEDELSCENTER</a:t>
            </a:r>
            <a:endParaRPr kumimoji="0" lang="sv-SE" sz="1050" b="1" i="0" u="none" strike="noStrike" kern="1200" cap="none" spc="0" normalizeH="0" baseline="0" noProof="0" dirty="0">
              <a:ln>
                <a:noFill/>
              </a:ln>
              <a:solidFill>
                <a:srgbClr val="DB3747"/>
              </a:solidFill>
              <a:effectLst/>
              <a:uLnTx/>
              <a:uFillTx/>
              <a:latin typeface="Arial"/>
              <a:ea typeface="+mn-ea"/>
              <a:cs typeface="+mn-cs"/>
            </a:endParaRPr>
          </a:p>
        </p:txBody>
      </p:sp>
    </p:spTree>
    <p:extLst>
      <p:ext uri="{BB962C8B-B14F-4D97-AF65-F5344CB8AC3E}">
        <p14:creationId xmlns:p14="http://schemas.microsoft.com/office/powerpoint/2010/main" val="2491470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p:cNvSpPr>
            <a:spLocks noGrp="1"/>
          </p:cNvSpPr>
          <p:nvPr>
            <p:ph type="title"/>
          </p:nvPr>
        </p:nvSpPr>
        <p:spPr/>
        <p:txBody>
          <a:bodyPr/>
          <a:lstStyle/>
          <a:p>
            <a:r>
              <a:rPr lang="sv-SE" dirty="0" smtClean="0"/>
              <a:t>Hjälpmedelsnämndens uppdrag </a:t>
            </a:r>
            <a:endParaRPr lang="sv-SE" dirty="0"/>
          </a:p>
        </p:txBody>
      </p:sp>
      <p:sp>
        <p:nvSpPr>
          <p:cNvPr id="2" name="Platshållare för innehåll"/>
          <p:cNvSpPr>
            <a:spLocks noGrp="1"/>
          </p:cNvSpPr>
          <p:nvPr>
            <p:ph sz="half" idx="1"/>
          </p:nvPr>
        </p:nvSpPr>
        <p:spPr>
          <a:xfrm>
            <a:off x="695325" y="1526774"/>
            <a:ext cx="6718729" cy="4274585"/>
          </a:xfrm>
        </p:spPr>
        <p:txBody>
          <a:bodyPr>
            <a:normAutofit/>
          </a:bodyPr>
          <a:lstStyle/>
          <a:p>
            <a:r>
              <a:rPr lang="sv-SE" dirty="0"/>
              <a:t>Dalarna Hjälpmedelscenter ska bidra till god hälsa genom att möjliggöra ökad självständighet, delaktighet och tillgänglighet i samhället för personer med </a:t>
            </a:r>
            <a:r>
              <a:rPr lang="sv-SE" dirty="0" smtClean="0"/>
              <a:t>funktionsnedsättning</a:t>
            </a:r>
          </a:p>
          <a:p>
            <a:r>
              <a:rPr lang="sv-SE" dirty="0"/>
              <a:t>Hållbar och kvalitetssäker hjälpmedelsverksamhet inom beskrivna områden</a:t>
            </a:r>
          </a:p>
          <a:p>
            <a:r>
              <a:rPr lang="sv-SE" dirty="0"/>
              <a:t>Göra hjälpmedel tillgängliga och begripliga för Dalarnas invånare </a:t>
            </a:r>
          </a:p>
          <a:p>
            <a:pPr marL="0" indent="0">
              <a:buNone/>
            </a:pPr>
            <a:endParaRPr lang="sv-SE" dirty="0"/>
          </a:p>
          <a:p>
            <a:pPr marL="0" indent="0">
              <a:buNone/>
            </a:pPr>
            <a:endParaRPr lang="sv-SE" dirty="0"/>
          </a:p>
        </p:txBody>
      </p:sp>
      <p:sp>
        <p:nvSpPr>
          <p:cNvPr id="5" name="Platshållare för sidfot"/>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smtClean="0">
                <a:ln>
                  <a:noFill/>
                </a:ln>
                <a:solidFill>
                  <a:prstClr val="black">
                    <a:alpha val="50000"/>
                  </a:prstClr>
                </a:solidFill>
                <a:effectLst/>
                <a:uLnTx/>
                <a:uFillTx/>
                <a:latin typeface="Arial"/>
                <a:ea typeface="+mn-ea"/>
                <a:cs typeface="+mn-cs"/>
              </a:rPr>
              <a:t>DALARNAS HJÄLPMEDELSCENTER</a:t>
            </a:r>
            <a:endParaRPr kumimoji="0" lang="sv-SE" sz="1050" b="1" i="0" u="none" strike="noStrike" kern="1200" cap="none" spc="0" normalizeH="0" baseline="0" noProof="0" dirty="0">
              <a:ln>
                <a:noFill/>
              </a:ln>
              <a:solidFill>
                <a:srgbClr val="DB3747"/>
              </a:solidFill>
              <a:effectLst/>
              <a:uLnTx/>
              <a:uFillTx/>
              <a:latin typeface="Arial"/>
              <a:ea typeface="+mn-ea"/>
              <a:cs typeface="+mn-cs"/>
            </a:endParaRPr>
          </a:p>
        </p:txBody>
      </p:sp>
      <p:pic>
        <p:nvPicPr>
          <p:cNvPr id="6" name="Bildobjekt 5"/>
          <p:cNvPicPr>
            <a:picLocks noChangeAspect="1"/>
          </p:cNvPicPr>
          <p:nvPr/>
        </p:nvPicPr>
        <p:blipFill>
          <a:blip r:embed="rId3"/>
          <a:stretch>
            <a:fillRect/>
          </a:stretch>
        </p:blipFill>
        <p:spPr>
          <a:xfrm>
            <a:off x="10068552" y="1681348"/>
            <a:ext cx="1765803" cy="2639412"/>
          </a:xfrm>
          <a:prstGeom prst="rect">
            <a:avLst/>
          </a:prstGeom>
        </p:spPr>
      </p:pic>
      <p:pic>
        <p:nvPicPr>
          <p:cNvPr id="7" name="Bildobjekt 6"/>
          <p:cNvPicPr>
            <a:picLocks noChangeAspect="1"/>
          </p:cNvPicPr>
          <p:nvPr/>
        </p:nvPicPr>
        <p:blipFill rotWithShape="1">
          <a:blip r:embed="rId4"/>
          <a:srcRect l="22483" t="13340" r="19079" b="13790"/>
          <a:stretch/>
        </p:blipFill>
        <p:spPr>
          <a:xfrm>
            <a:off x="7612712" y="278514"/>
            <a:ext cx="2257182" cy="2814554"/>
          </a:xfrm>
          <a:prstGeom prst="rect">
            <a:avLst/>
          </a:prstGeom>
        </p:spPr>
      </p:pic>
      <p:pic>
        <p:nvPicPr>
          <p:cNvPr id="9" name="Bildobjekt 8"/>
          <p:cNvPicPr>
            <a:picLocks noChangeAspect="1"/>
          </p:cNvPicPr>
          <p:nvPr/>
        </p:nvPicPr>
        <p:blipFill>
          <a:blip r:embed="rId5"/>
          <a:stretch>
            <a:fillRect/>
          </a:stretch>
        </p:blipFill>
        <p:spPr>
          <a:xfrm>
            <a:off x="9159641" y="4361368"/>
            <a:ext cx="2200847" cy="1956986"/>
          </a:xfrm>
          <a:prstGeom prst="rect">
            <a:avLst/>
          </a:prstGeom>
        </p:spPr>
      </p:pic>
      <p:pic>
        <p:nvPicPr>
          <p:cNvPr id="10" name="Bildobjekt 9"/>
          <p:cNvPicPr>
            <a:picLocks noChangeAspect="1"/>
          </p:cNvPicPr>
          <p:nvPr/>
        </p:nvPicPr>
        <p:blipFill>
          <a:blip r:embed="rId6"/>
          <a:stretch>
            <a:fillRect/>
          </a:stretch>
        </p:blipFill>
        <p:spPr>
          <a:xfrm>
            <a:off x="8452875" y="3133676"/>
            <a:ext cx="1485767" cy="2137218"/>
          </a:xfrm>
          <a:prstGeom prst="rect">
            <a:avLst/>
          </a:prstGeom>
        </p:spPr>
      </p:pic>
    </p:spTree>
    <p:extLst>
      <p:ext uri="{BB962C8B-B14F-4D97-AF65-F5344CB8AC3E}">
        <p14:creationId xmlns:p14="http://schemas.microsoft.com/office/powerpoint/2010/main" val="36039594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Hjälpmedelsnämndens uppdrag</a:t>
            </a:r>
            <a:endParaRPr lang="sv-SE" dirty="0"/>
          </a:p>
        </p:txBody>
      </p:sp>
      <p:sp>
        <p:nvSpPr>
          <p:cNvPr id="3" name="Platshållare för innehåll 2"/>
          <p:cNvSpPr>
            <a:spLocks noGrp="1"/>
          </p:cNvSpPr>
          <p:nvPr>
            <p:ph idx="1"/>
          </p:nvPr>
        </p:nvSpPr>
        <p:spPr/>
        <p:txBody>
          <a:bodyPr>
            <a:normAutofit fontScale="85000" lnSpcReduction="20000"/>
          </a:bodyPr>
          <a:lstStyle/>
          <a:p>
            <a:pPr marL="0" indent="0">
              <a:buNone/>
            </a:pPr>
            <a:r>
              <a:rPr lang="sv-SE" dirty="0" smtClean="0"/>
              <a:t>Hjälpmedelsnämnden </a:t>
            </a:r>
            <a:r>
              <a:rPr lang="sv-SE" dirty="0"/>
              <a:t>ska enligt HSL erbjuda de personer som omfattas av </a:t>
            </a:r>
          </a:p>
          <a:p>
            <a:pPr marL="0" indent="0">
              <a:buNone/>
            </a:pPr>
            <a:r>
              <a:rPr lang="sv-SE" dirty="0"/>
              <a:t>kommunernas och regionens ansvar; hjälpmedel, tillbehör, förbrukningsmaterial och </a:t>
            </a:r>
          </a:p>
          <a:p>
            <a:pPr marL="0" indent="0">
              <a:buNone/>
            </a:pPr>
            <a:r>
              <a:rPr lang="sv-SE" dirty="0"/>
              <a:t>därtill kopplade tjänster inom följande områden:</a:t>
            </a:r>
          </a:p>
          <a:p>
            <a:r>
              <a:rPr lang="sv-SE" dirty="0" smtClean="0"/>
              <a:t>Behandling </a:t>
            </a:r>
            <a:r>
              <a:rPr lang="sv-SE" dirty="0"/>
              <a:t>och träning</a:t>
            </a:r>
          </a:p>
          <a:p>
            <a:r>
              <a:rPr lang="sv-SE" dirty="0" smtClean="0"/>
              <a:t>Förflyttning</a:t>
            </a:r>
            <a:endParaRPr lang="sv-SE" dirty="0"/>
          </a:p>
          <a:p>
            <a:r>
              <a:rPr lang="sv-SE" dirty="0" smtClean="0"/>
              <a:t>Kommunikation</a:t>
            </a:r>
            <a:r>
              <a:rPr lang="sv-SE" dirty="0"/>
              <a:t>, larm, omgivningskontroll och kognition </a:t>
            </a:r>
          </a:p>
          <a:p>
            <a:r>
              <a:rPr lang="sv-SE" dirty="0" smtClean="0"/>
              <a:t>Kontinens</a:t>
            </a:r>
            <a:endParaRPr lang="sv-SE" dirty="0"/>
          </a:p>
          <a:p>
            <a:r>
              <a:rPr lang="sv-SE" dirty="0" smtClean="0"/>
              <a:t>Personlig </a:t>
            </a:r>
            <a:r>
              <a:rPr lang="sv-SE" dirty="0"/>
              <a:t>vård</a:t>
            </a:r>
          </a:p>
          <a:p>
            <a:r>
              <a:rPr lang="sv-SE" dirty="0" smtClean="0"/>
              <a:t>Personlig </a:t>
            </a:r>
            <a:r>
              <a:rPr lang="sv-SE" dirty="0"/>
              <a:t>Medicinsk Behandling</a:t>
            </a:r>
          </a:p>
          <a:p>
            <a:pPr marL="0" indent="0">
              <a:lnSpc>
                <a:spcPct val="160000"/>
              </a:lnSpc>
              <a:buNone/>
            </a:pPr>
            <a:r>
              <a:rPr lang="sv-SE" dirty="0"/>
              <a:t>Hjälpmedelsnämnden ska svara för omvärldsbevakning av hjälpmedelsfrågor och </a:t>
            </a:r>
            <a:r>
              <a:rPr lang="sv-SE" dirty="0" smtClean="0"/>
              <a:t> närliggande </a:t>
            </a:r>
            <a:r>
              <a:rPr lang="sv-SE" dirty="0"/>
              <a:t>frågor av övergripande </a:t>
            </a:r>
            <a:r>
              <a:rPr lang="sv-SE" dirty="0" smtClean="0"/>
              <a:t>karaktär. Hjälpmedelsnämnden </a:t>
            </a:r>
            <a:r>
              <a:rPr lang="sv-SE" dirty="0"/>
              <a:t>skall erbjuda länets kommuner och regionen möjligheten att </a:t>
            </a:r>
            <a:r>
              <a:rPr lang="sv-SE" dirty="0" smtClean="0"/>
              <a:t>teckna </a:t>
            </a:r>
            <a:r>
              <a:rPr lang="sv-SE" dirty="0"/>
              <a:t>separata avtal avseende utrustning som Hjälpmedelsnämnden inte ansvarar </a:t>
            </a:r>
            <a:r>
              <a:rPr lang="sv-SE" dirty="0" smtClean="0"/>
              <a:t>för </a:t>
            </a:r>
            <a:r>
              <a:rPr lang="sv-SE" dirty="0"/>
              <a:t>i dagsläget. </a:t>
            </a:r>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smtClean="0">
                <a:ln>
                  <a:noFill/>
                </a:ln>
                <a:solidFill>
                  <a:prstClr val="black">
                    <a:alpha val="50000"/>
                  </a:prstClr>
                </a:solidFill>
                <a:effectLst/>
                <a:uLnTx/>
                <a:uFillTx/>
                <a:latin typeface="Arial"/>
                <a:ea typeface="+mn-ea"/>
                <a:cs typeface="+mn-cs"/>
              </a:rPr>
              <a:t>DALARNAS HJÄLPMEDELSCENTER</a:t>
            </a:r>
            <a:endParaRPr kumimoji="0" lang="sv-SE" sz="1050" b="1" i="0" u="none" strike="noStrike" kern="1200" cap="none" spc="0" normalizeH="0" baseline="0" noProof="0" dirty="0">
              <a:ln>
                <a:noFill/>
              </a:ln>
              <a:solidFill>
                <a:srgbClr val="DB3747"/>
              </a:solidFill>
              <a:effectLst/>
              <a:uLnTx/>
              <a:uFillTx/>
              <a:latin typeface="Arial"/>
              <a:ea typeface="+mn-ea"/>
              <a:cs typeface="+mn-cs"/>
            </a:endParaRPr>
          </a:p>
        </p:txBody>
      </p:sp>
    </p:spTree>
    <p:extLst>
      <p:ext uri="{BB962C8B-B14F-4D97-AF65-F5344CB8AC3E}">
        <p14:creationId xmlns:p14="http://schemas.microsoft.com/office/powerpoint/2010/main" val="4038333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dirty="0"/>
              <a:t>Hjälpmedelsnämndens uppdrag</a:t>
            </a:r>
          </a:p>
        </p:txBody>
      </p:sp>
      <p:sp>
        <p:nvSpPr>
          <p:cNvPr id="3" name="Platshållare för innehåll 2"/>
          <p:cNvSpPr>
            <a:spLocks noGrp="1"/>
          </p:cNvSpPr>
          <p:nvPr>
            <p:ph sz="half" idx="1"/>
          </p:nvPr>
        </p:nvSpPr>
        <p:spPr/>
        <p:txBody>
          <a:bodyPr>
            <a:normAutofit fontScale="85000" lnSpcReduction="10000"/>
          </a:bodyPr>
          <a:lstStyle/>
          <a:p>
            <a:r>
              <a:rPr lang="sv-SE" dirty="0" smtClean="0"/>
              <a:t>Att </a:t>
            </a:r>
            <a:r>
              <a:rPr lang="sv-SE" dirty="0"/>
              <a:t>utarbeta och besluta om regelverk/policy/riktlinjer för </a:t>
            </a:r>
          </a:p>
          <a:p>
            <a:r>
              <a:rPr lang="sv-SE" dirty="0"/>
              <a:t>Hjälpmedelsnämndens verksamhet i länet</a:t>
            </a:r>
          </a:p>
          <a:p>
            <a:r>
              <a:rPr lang="sv-SE" dirty="0" smtClean="0"/>
              <a:t>Allmän </a:t>
            </a:r>
            <a:r>
              <a:rPr lang="sv-SE" dirty="0"/>
              <a:t>och riktad information</a:t>
            </a:r>
          </a:p>
          <a:p>
            <a:r>
              <a:rPr lang="sv-SE" dirty="0" smtClean="0"/>
              <a:t>Vid </a:t>
            </a:r>
            <a:r>
              <a:rPr lang="sv-SE" dirty="0"/>
              <a:t>behov lägga förslag till patient/brukaravgifter inom hjälpmedelsområdet </a:t>
            </a:r>
            <a:r>
              <a:rPr lang="sv-SE" dirty="0" smtClean="0"/>
              <a:t>som </a:t>
            </a:r>
            <a:r>
              <a:rPr lang="sv-SE" dirty="0"/>
              <a:t>föreläggs respektive medlem för beslut</a:t>
            </a:r>
          </a:p>
          <a:p>
            <a:r>
              <a:rPr lang="sv-SE" dirty="0"/>
              <a:t>D</a:t>
            </a:r>
            <a:r>
              <a:rPr lang="sv-SE" dirty="0" smtClean="0"/>
              <a:t>efinition </a:t>
            </a:r>
            <a:r>
              <a:rPr lang="sv-SE" dirty="0"/>
              <a:t>och prissättning av tjänster och hjälpmedel</a:t>
            </a:r>
          </a:p>
          <a:p>
            <a:r>
              <a:rPr lang="sv-SE" dirty="0" smtClean="0"/>
              <a:t>Utbildning/kompetensutveckling </a:t>
            </a:r>
            <a:r>
              <a:rPr lang="sv-SE" dirty="0"/>
              <a:t>av förskrivare och övriga</a:t>
            </a:r>
          </a:p>
          <a:p>
            <a:r>
              <a:rPr lang="sv-SE" dirty="0" smtClean="0"/>
              <a:t>Upphandling </a:t>
            </a:r>
            <a:r>
              <a:rPr lang="sv-SE" dirty="0"/>
              <a:t>av varor och tjänster som förskrivs, beställs eller på annat sätt </a:t>
            </a:r>
            <a:r>
              <a:rPr lang="sv-SE" dirty="0" smtClean="0"/>
              <a:t>distribueras </a:t>
            </a:r>
            <a:r>
              <a:rPr lang="sv-SE" dirty="0"/>
              <a:t>via Hjälpmedelsnämnden</a:t>
            </a:r>
          </a:p>
          <a:p>
            <a:r>
              <a:rPr lang="sv-SE" dirty="0" smtClean="0"/>
              <a:t>Inköp</a:t>
            </a:r>
            <a:r>
              <a:rPr lang="sv-SE" dirty="0"/>
              <a:t>, lagerhållning och distribution</a:t>
            </a:r>
          </a:p>
          <a:p>
            <a:endParaRPr lang="sv-SE" dirty="0"/>
          </a:p>
        </p:txBody>
      </p:sp>
      <p:sp>
        <p:nvSpPr>
          <p:cNvPr id="6" name="Platshållare för innehåll 5"/>
          <p:cNvSpPr>
            <a:spLocks noGrp="1"/>
          </p:cNvSpPr>
          <p:nvPr>
            <p:ph sz="half" idx="2"/>
          </p:nvPr>
        </p:nvSpPr>
        <p:spPr/>
        <p:txBody>
          <a:bodyPr>
            <a:normAutofit fontScale="85000" lnSpcReduction="20000"/>
          </a:bodyPr>
          <a:lstStyle/>
          <a:p>
            <a:r>
              <a:rPr lang="sv-SE" dirty="0" smtClean="0"/>
              <a:t>Funktionsduglighet </a:t>
            </a:r>
            <a:r>
              <a:rPr lang="sv-SE" dirty="0"/>
              <a:t>och säkerhet hos levererade hjälpmedel</a:t>
            </a:r>
          </a:p>
          <a:p>
            <a:r>
              <a:rPr lang="sv-SE" dirty="0" smtClean="0"/>
              <a:t>Bevaka </a:t>
            </a:r>
            <a:r>
              <a:rPr lang="sv-SE" dirty="0"/>
              <a:t>och följa gällande lagstiftning och säkerhetsföreskrifter inom området</a:t>
            </a:r>
          </a:p>
          <a:p>
            <a:r>
              <a:rPr lang="sv-SE" dirty="0" smtClean="0"/>
              <a:t>Drift </a:t>
            </a:r>
            <a:r>
              <a:rPr lang="sv-SE" dirty="0"/>
              <a:t>och utveckling av verksamhetssystem för hantering av hjälpmedel </a:t>
            </a:r>
          </a:p>
          <a:p>
            <a:r>
              <a:rPr lang="sv-SE" dirty="0" smtClean="0"/>
              <a:t>Dalarnas </a:t>
            </a:r>
            <a:r>
              <a:rPr lang="sv-SE" dirty="0" err="1"/>
              <a:t>Hjälpmedelscenters</a:t>
            </a:r>
            <a:r>
              <a:rPr lang="sv-SE" dirty="0"/>
              <a:t> förebyggande arbete</a:t>
            </a:r>
          </a:p>
          <a:p>
            <a:r>
              <a:rPr lang="sv-SE" dirty="0" smtClean="0"/>
              <a:t>Samråd </a:t>
            </a:r>
            <a:r>
              <a:rPr lang="sv-SE" dirty="0"/>
              <a:t>med brukarorganisationer</a:t>
            </a:r>
          </a:p>
          <a:p>
            <a:r>
              <a:rPr lang="sv-SE" dirty="0" smtClean="0"/>
              <a:t>Initiera </a:t>
            </a:r>
            <a:r>
              <a:rPr lang="sv-SE" dirty="0"/>
              <a:t>utvecklingsarbete som en följd av omvärldsförändringar</a:t>
            </a:r>
          </a:p>
          <a:p>
            <a:r>
              <a:rPr lang="sv-SE" dirty="0" smtClean="0"/>
              <a:t>Utvärdering </a:t>
            </a:r>
            <a:r>
              <a:rPr lang="sv-SE" dirty="0"/>
              <a:t>och uppföljning av hjälpmedelsverksamheten, dels ur ett </a:t>
            </a:r>
            <a:r>
              <a:rPr lang="sv-SE" dirty="0" smtClean="0"/>
              <a:t>brukarperspektiv</a:t>
            </a:r>
            <a:r>
              <a:rPr lang="sv-SE" dirty="0"/>
              <a:t>, dels ur ett medlemsperspektiv så att verksamheten drivs </a:t>
            </a:r>
            <a:r>
              <a:rPr lang="sv-SE" dirty="0" smtClean="0"/>
              <a:t>ekonomiskt </a:t>
            </a:r>
            <a:r>
              <a:rPr lang="sv-SE" dirty="0"/>
              <a:t>och rationellt</a:t>
            </a:r>
          </a:p>
          <a:p>
            <a:r>
              <a:rPr lang="sv-SE" dirty="0" smtClean="0"/>
              <a:t>Representation </a:t>
            </a:r>
            <a:r>
              <a:rPr lang="sv-SE" dirty="0"/>
              <a:t>i tjänstemannagrupper</a:t>
            </a:r>
          </a:p>
          <a:p>
            <a:endParaRPr lang="sv-SE" dirty="0"/>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smtClean="0">
                <a:ln>
                  <a:noFill/>
                </a:ln>
                <a:solidFill>
                  <a:prstClr val="black">
                    <a:alpha val="50000"/>
                  </a:prstClr>
                </a:solidFill>
                <a:effectLst/>
                <a:uLnTx/>
                <a:uFillTx/>
                <a:latin typeface="Arial"/>
                <a:ea typeface="+mn-ea"/>
                <a:cs typeface="+mn-cs"/>
              </a:rPr>
              <a:t>DALARNAS HJÄLPMEDELSCENTER</a:t>
            </a:r>
            <a:endParaRPr kumimoji="0" lang="sv-SE" sz="1050" b="1" i="0" u="none" strike="noStrike" kern="1200" cap="none" spc="0" normalizeH="0" baseline="0" noProof="0" dirty="0">
              <a:ln>
                <a:noFill/>
              </a:ln>
              <a:solidFill>
                <a:srgbClr val="DB3747"/>
              </a:solidFill>
              <a:effectLst/>
              <a:uLnTx/>
              <a:uFillTx/>
              <a:latin typeface="Arial"/>
              <a:ea typeface="+mn-ea"/>
              <a:cs typeface="+mn-cs"/>
            </a:endParaRPr>
          </a:p>
        </p:txBody>
      </p:sp>
    </p:spTree>
    <p:extLst>
      <p:ext uri="{BB962C8B-B14F-4D97-AF65-F5344CB8AC3E}">
        <p14:creationId xmlns:p14="http://schemas.microsoft.com/office/powerpoint/2010/main" val="1921246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Varför en gemensam nämnd?</a:t>
            </a:r>
            <a:endParaRPr lang="sv-SE" dirty="0"/>
          </a:p>
        </p:txBody>
      </p:sp>
      <p:pic>
        <p:nvPicPr>
          <p:cNvPr id="5" name="Platshållare för innehåll 4"/>
          <p:cNvPicPr>
            <a:picLocks noGrp="1" noChangeAspect="1"/>
          </p:cNvPicPr>
          <p:nvPr>
            <p:ph idx="1"/>
          </p:nvPr>
        </p:nvPicPr>
        <p:blipFill>
          <a:blip r:embed="rId3"/>
          <a:stretch>
            <a:fillRect/>
          </a:stretch>
        </p:blipFill>
        <p:spPr>
          <a:xfrm>
            <a:off x="695325" y="2186435"/>
            <a:ext cx="3810330" cy="3603048"/>
          </a:xfrm>
          <a:prstGeom prst="rect">
            <a:avLst/>
          </a:prstGeom>
        </p:spPr>
      </p:pic>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smtClean="0">
                <a:ln>
                  <a:noFill/>
                </a:ln>
                <a:solidFill>
                  <a:prstClr val="black">
                    <a:alpha val="50000"/>
                  </a:prstClr>
                </a:solidFill>
                <a:effectLst/>
                <a:uLnTx/>
                <a:uFillTx/>
                <a:latin typeface="Arial"/>
                <a:ea typeface="+mn-ea"/>
                <a:cs typeface="+mn-cs"/>
              </a:rPr>
              <a:t>DALARNAS HJÄLPMEDELSCENTER</a:t>
            </a:r>
            <a:endParaRPr kumimoji="0" lang="sv-SE" sz="1050" b="1" i="0" u="none" strike="noStrike" kern="1200" cap="none" spc="0" normalizeH="0" baseline="0" noProof="0" dirty="0">
              <a:ln>
                <a:noFill/>
              </a:ln>
              <a:solidFill>
                <a:srgbClr val="DB3747"/>
              </a:solidFill>
              <a:effectLst/>
              <a:uLnTx/>
              <a:uFillTx/>
              <a:latin typeface="Arial"/>
              <a:ea typeface="+mn-ea"/>
              <a:cs typeface="+mn-cs"/>
            </a:endParaRPr>
          </a:p>
        </p:txBody>
      </p:sp>
      <p:pic>
        <p:nvPicPr>
          <p:cNvPr id="6" name="Bildobjekt 5"/>
          <p:cNvPicPr>
            <a:picLocks noChangeAspect="1"/>
          </p:cNvPicPr>
          <p:nvPr/>
        </p:nvPicPr>
        <p:blipFill>
          <a:blip r:embed="rId4"/>
          <a:stretch>
            <a:fillRect/>
          </a:stretch>
        </p:blipFill>
        <p:spPr>
          <a:xfrm>
            <a:off x="7686345" y="1509872"/>
            <a:ext cx="3810330" cy="4505334"/>
          </a:xfrm>
          <a:prstGeom prst="rect">
            <a:avLst/>
          </a:prstGeom>
        </p:spPr>
      </p:pic>
      <p:pic>
        <p:nvPicPr>
          <p:cNvPr id="7" name="Bildobjekt 6"/>
          <p:cNvPicPr>
            <a:picLocks noChangeAspect="1"/>
          </p:cNvPicPr>
          <p:nvPr/>
        </p:nvPicPr>
        <p:blipFill>
          <a:blip r:embed="rId5"/>
          <a:stretch>
            <a:fillRect/>
          </a:stretch>
        </p:blipFill>
        <p:spPr>
          <a:xfrm>
            <a:off x="5029107" y="3060160"/>
            <a:ext cx="2133785" cy="737680"/>
          </a:xfrm>
          <a:prstGeom prst="rect">
            <a:avLst/>
          </a:prstGeom>
        </p:spPr>
      </p:pic>
    </p:spTree>
    <p:extLst>
      <p:ext uri="{BB962C8B-B14F-4D97-AF65-F5344CB8AC3E}">
        <p14:creationId xmlns:p14="http://schemas.microsoft.com/office/powerpoint/2010/main" val="985390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Styrning och ledning</a:t>
            </a:r>
            <a:endParaRPr lang="sv-SE" dirty="0"/>
          </a:p>
        </p:txBody>
      </p:sp>
      <p:sp>
        <p:nvSpPr>
          <p:cNvPr id="3" name="Platshållare för innehåll 2"/>
          <p:cNvSpPr>
            <a:spLocks noGrp="1"/>
          </p:cNvSpPr>
          <p:nvPr>
            <p:ph idx="1"/>
          </p:nvPr>
        </p:nvSpPr>
        <p:spPr/>
        <p:txBody>
          <a:bodyPr/>
          <a:lstStyle/>
          <a:p>
            <a:r>
              <a:rPr lang="sv-SE" dirty="0" smtClean="0"/>
              <a:t>Utgår från Hjälpmedelsnämndens avtal och reglemente</a:t>
            </a:r>
          </a:p>
          <a:p>
            <a:pPr marL="0" indent="0">
              <a:buNone/>
            </a:pPr>
            <a:endParaRPr lang="sv-SE" dirty="0" smtClean="0"/>
          </a:p>
          <a:p>
            <a:r>
              <a:rPr lang="sv-SE" dirty="0" smtClean="0"/>
              <a:t>Avtalet har uppdragsbeskrivning och områdesavgränsning samt ramar för finansiering – tex återbetalas </a:t>
            </a:r>
            <a:r>
              <a:rPr lang="sv-SE" dirty="0" err="1" smtClean="0"/>
              <a:t>ev</a:t>
            </a:r>
            <a:r>
              <a:rPr lang="sv-SE" dirty="0" smtClean="0"/>
              <a:t> överskott</a:t>
            </a:r>
          </a:p>
          <a:p>
            <a:pPr marL="0" indent="0">
              <a:buNone/>
            </a:pPr>
            <a:endParaRPr lang="sv-SE" dirty="0" smtClean="0"/>
          </a:p>
          <a:p>
            <a:r>
              <a:rPr lang="sv-SE" dirty="0" smtClean="0"/>
              <a:t>Tjänstekatalog som beskriver mer i detalj vad DHC ska tillhandahålla</a:t>
            </a:r>
          </a:p>
          <a:p>
            <a:pPr marL="0" indent="0">
              <a:buNone/>
            </a:pPr>
            <a:endParaRPr lang="sv-SE" dirty="0" smtClean="0">
              <a:hlinkClick r:id="rId2"/>
            </a:endParaRPr>
          </a:p>
          <a:p>
            <a:pPr marL="0" indent="0">
              <a:buNone/>
            </a:pPr>
            <a:r>
              <a:rPr lang="sv-SE" dirty="0">
                <a:hlinkClick r:id="rId3"/>
              </a:rPr>
              <a:t>Hjälpmedel - Region Dalarna</a:t>
            </a:r>
            <a:endParaRPr lang="sv-SE" dirty="0" smtClean="0">
              <a:hlinkClick r:id=""/>
            </a:endParaRPr>
          </a:p>
          <a:p>
            <a:pPr marL="0" indent="0">
              <a:buNone/>
            </a:pPr>
            <a:r>
              <a:rPr lang="sv-SE" dirty="0" smtClean="0">
                <a:hlinkClick r:id=""/>
              </a:rPr>
              <a:t>Avtal </a:t>
            </a:r>
            <a:r>
              <a:rPr lang="sv-SE" dirty="0">
                <a:hlinkClick r:id="rId4"/>
              </a:rPr>
              <a:t>och tjänstekatalog - Region Dalarna</a:t>
            </a:r>
            <a:endParaRPr lang="sv-SE" dirty="0" smtClean="0">
              <a:hlinkClick r:id=""/>
            </a:endParaRPr>
          </a:p>
          <a:p>
            <a:pPr marL="0" indent="0">
              <a:buNone/>
            </a:pPr>
            <a:r>
              <a:rPr lang="sv-SE" dirty="0" smtClean="0">
                <a:hlinkClick r:id=""/>
              </a:rPr>
              <a:t>Styrning</a:t>
            </a:r>
            <a:r>
              <a:rPr lang="sv-SE" dirty="0">
                <a:hlinkClick r:id="rId2"/>
              </a:rPr>
              <a:t>, ledning och samverkan - Region Dalarna</a:t>
            </a:r>
            <a:endParaRPr lang="sv-SE" dirty="0"/>
          </a:p>
          <a:p>
            <a:endParaRPr lang="sv-SE" dirty="0" smtClean="0"/>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smtClean="0">
                <a:ln>
                  <a:noFill/>
                </a:ln>
                <a:solidFill>
                  <a:prstClr val="black">
                    <a:alpha val="50000"/>
                  </a:prstClr>
                </a:solidFill>
                <a:effectLst/>
                <a:uLnTx/>
                <a:uFillTx/>
                <a:latin typeface="Arial"/>
                <a:ea typeface="+mn-ea"/>
                <a:cs typeface="+mn-cs"/>
              </a:rPr>
              <a:t>DALARNAS HJÄLPMEDELSCENTER</a:t>
            </a:r>
            <a:endParaRPr kumimoji="0" lang="sv-SE" sz="1050" b="1" i="0" u="none" strike="noStrike" kern="1200" cap="none" spc="0" normalizeH="0" baseline="0" noProof="0" dirty="0">
              <a:ln>
                <a:noFill/>
              </a:ln>
              <a:solidFill>
                <a:srgbClr val="DB3747"/>
              </a:solidFill>
              <a:effectLst/>
              <a:uLnTx/>
              <a:uFillTx/>
              <a:latin typeface="Arial"/>
              <a:ea typeface="+mn-ea"/>
              <a:cs typeface="+mn-cs"/>
            </a:endParaRPr>
          </a:p>
        </p:txBody>
      </p:sp>
    </p:spTree>
    <p:extLst>
      <p:ext uri="{BB962C8B-B14F-4D97-AF65-F5344CB8AC3E}">
        <p14:creationId xmlns:p14="http://schemas.microsoft.com/office/powerpoint/2010/main" val="867534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8D5A9A-A288-8313-EDC8-50FABEC81C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152674-6AB9-4668-8AED-4226128661A6}" type="datetime1">
              <a:rPr kumimoji="0" lang="sv-SE" sz="105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sv-SE" sz="1050" b="0" i="0" u="none" strike="noStrike" kern="1200" cap="none" spc="0" normalizeH="0" baseline="0" noProof="0">
              <a:ln>
                <a:noFill/>
              </a:ln>
              <a:solidFill>
                <a:prstClr val="white"/>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3DDB366E-A87A-12F2-1ADE-796A34D08B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84478CA3-10D0-139F-2F79-BBC465A1C9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DDE8C-17E0-4539-9C15-C1E9D231907F}" type="slidenum">
              <a:rPr kumimoji="0" lang="sv-SE" sz="105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v-SE" sz="105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Platshållare för bildnummer 3">
            <a:extLst>
              <a:ext uri="{FF2B5EF4-FFF2-40B4-BE49-F238E27FC236}">
                <a16:creationId xmlns:a16="http://schemas.microsoft.com/office/drawing/2014/main" id="{97A42942-9602-D493-3B12-5DD05472AC7C}"/>
              </a:ext>
            </a:extLst>
          </p:cNvPr>
          <p:cNvSpPr txBox="1">
            <a:spLocks/>
          </p:cNvSpPr>
          <p:nvPr/>
        </p:nvSpPr>
        <p:spPr>
          <a:xfrm>
            <a:off x="9190653" y="6508750"/>
            <a:ext cx="2743200" cy="492876"/>
          </a:xfrm>
          <a:prstGeom prst="rect">
            <a:avLst/>
          </a:prstGeom>
        </p:spPr>
        <p:txBody>
          <a:bodyPr vert="horz" lIns="91440" tIns="45720" rIns="91440" bIns="45720" rtlCol="0" anchor="ctr"/>
          <a:lstStyle>
            <a:defPPr>
              <a:defRPr lang="sv-SE"/>
            </a:defPPr>
            <a:lvl1pPr marL="0" algn="r"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30DDE8C-17E0-4539-9C15-C1E9D231907F}" type="slidenum">
              <a:rPr kumimoji="0" lang="sv-SE"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v-SE" sz="1000" b="0" i="0" u="none" strike="noStrike" kern="1200" cap="none" spc="0" normalizeH="0" baseline="0" noProof="0">
              <a:ln>
                <a:noFill/>
              </a:ln>
              <a:solidFill>
                <a:prstClr val="white"/>
              </a:solidFill>
              <a:effectLst/>
              <a:uLnTx/>
              <a:uFillTx/>
              <a:latin typeface="Arial"/>
              <a:ea typeface="+mn-ea"/>
              <a:cs typeface="+mn-cs"/>
            </a:endParaRPr>
          </a:p>
        </p:txBody>
      </p:sp>
      <p:sp>
        <p:nvSpPr>
          <p:cNvPr id="8" name="Rektangel med rundade hörn 4">
            <a:extLst>
              <a:ext uri="{FF2B5EF4-FFF2-40B4-BE49-F238E27FC236}">
                <a16:creationId xmlns:a16="http://schemas.microsoft.com/office/drawing/2014/main" id="{33D6B900-5D45-882C-FF71-230E74C5C339}"/>
              </a:ext>
            </a:extLst>
          </p:cNvPr>
          <p:cNvSpPr/>
          <p:nvPr/>
        </p:nvSpPr>
        <p:spPr>
          <a:xfrm>
            <a:off x="410547" y="324196"/>
            <a:ext cx="1986742" cy="4073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Arial"/>
                <a:ea typeface="+mn-ea"/>
                <a:cs typeface="+mn-cs"/>
              </a:rPr>
              <a:t>Politisk Nivå</a:t>
            </a:r>
          </a:p>
        </p:txBody>
      </p:sp>
      <p:sp>
        <p:nvSpPr>
          <p:cNvPr id="10" name="Rektangel med rundade hörn 5">
            <a:extLst>
              <a:ext uri="{FF2B5EF4-FFF2-40B4-BE49-F238E27FC236}">
                <a16:creationId xmlns:a16="http://schemas.microsoft.com/office/drawing/2014/main" id="{0E509BEA-D82C-DFA1-D728-D2592F9680FB}"/>
              </a:ext>
            </a:extLst>
          </p:cNvPr>
          <p:cNvSpPr/>
          <p:nvPr/>
        </p:nvSpPr>
        <p:spPr>
          <a:xfrm>
            <a:off x="410547" y="1332000"/>
            <a:ext cx="1986742" cy="1280275"/>
          </a:xfrm>
          <a:prstGeom prst="round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a:ea typeface="+mn-ea"/>
                <a:cs typeface="+mn-cs"/>
              </a:rPr>
              <a:t>Kommunfullmäktige respektive kommun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a:ea typeface="+mn-ea"/>
                <a:cs typeface="+mn-cs"/>
              </a:rPr>
              <a:t>Ansvarig Nämnd respektive kommun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ktangel med rundade hörn 6">
            <a:extLst>
              <a:ext uri="{FF2B5EF4-FFF2-40B4-BE49-F238E27FC236}">
                <a16:creationId xmlns:a16="http://schemas.microsoft.com/office/drawing/2014/main" id="{ABE1A17D-046A-75AA-7476-1CABC376C361}"/>
              </a:ext>
            </a:extLst>
          </p:cNvPr>
          <p:cNvSpPr/>
          <p:nvPr/>
        </p:nvSpPr>
        <p:spPr>
          <a:xfrm>
            <a:off x="408001" y="3354180"/>
            <a:ext cx="1986742" cy="1612670"/>
          </a:xfrm>
          <a:prstGeom prst="round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Ledningsgrupp inom respektive förskrivande enhet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MAS – MAR Nätverk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white"/>
              </a:solidFill>
              <a:effectLst/>
              <a:uLnTx/>
              <a:uFillTx/>
              <a:latin typeface="Arial"/>
              <a:ea typeface="+mn-ea"/>
              <a:cs typeface="+mn-cs"/>
            </a:endParaRPr>
          </a:p>
        </p:txBody>
      </p:sp>
      <p:sp>
        <p:nvSpPr>
          <p:cNvPr id="14" name="Rektangel med rundade hörn 7">
            <a:extLst>
              <a:ext uri="{FF2B5EF4-FFF2-40B4-BE49-F238E27FC236}">
                <a16:creationId xmlns:a16="http://schemas.microsoft.com/office/drawing/2014/main" id="{68F7F802-E672-3E76-7766-D3AA7ABCEE2F}"/>
              </a:ext>
            </a:extLst>
          </p:cNvPr>
          <p:cNvSpPr/>
          <p:nvPr/>
        </p:nvSpPr>
        <p:spPr>
          <a:xfrm>
            <a:off x="2821238" y="1381845"/>
            <a:ext cx="2673927" cy="40732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Arial"/>
                <a:ea typeface="+mn-ea"/>
                <a:cs typeface="+mn-cs"/>
              </a:rPr>
              <a:t>Hjälpmedelsnämnden Dalarna</a:t>
            </a:r>
          </a:p>
        </p:txBody>
      </p:sp>
      <p:sp>
        <p:nvSpPr>
          <p:cNvPr id="16" name="Rektangel med rundade hörn 8">
            <a:extLst>
              <a:ext uri="{FF2B5EF4-FFF2-40B4-BE49-F238E27FC236}">
                <a16:creationId xmlns:a16="http://schemas.microsoft.com/office/drawing/2014/main" id="{FF3D87A2-1E6F-7C0B-3828-E0B77CFD67D0}"/>
              </a:ext>
            </a:extLst>
          </p:cNvPr>
          <p:cNvSpPr/>
          <p:nvPr/>
        </p:nvSpPr>
        <p:spPr>
          <a:xfrm>
            <a:off x="2821237" y="2163188"/>
            <a:ext cx="2673927" cy="40732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Arial"/>
                <a:ea typeface="+mn-ea"/>
                <a:cs typeface="+mn-cs"/>
              </a:rPr>
              <a:t>AU Hjälpmedelsnämnden Dalarna</a:t>
            </a:r>
          </a:p>
        </p:txBody>
      </p:sp>
      <p:sp>
        <p:nvSpPr>
          <p:cNvPr id="18" name="Rektangel med rundade hörn 9">
            <a:extLst>
              <a:ext uri="{FF2B5EF4-FFF2-40B4-BE49-F238E27FC236}">
                <a16:creationId xmlns:a16="http://schemas.microsoft.com/office/drawing/2014/main" id="{E3FE2017-A387-BEFC-46DF-D36CEE274731}"/>
              </a:ext>
            </a:extLst>
          </p:cNvPr>
          <p:cNvSpPr/>
          <p:nvPr/>
        </p:nvSpPr>
        <p:spPr>
          <a:xfrm>
            <a:off x="2829869" y="3310497"/>
            <a:ext cx="2673927" cy="40732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Beredningsgrupp</a:t>
            </a:r>
            <a:endParaRPr kumimoji="0" lang="sv-SE" sz="1000" b="0" i="0" u="none" strike="noStrike" kern="1200" cap="none" spc="0" normalizeH="0" baseline="0" noProof="0">
              <a:ln>
                <a:noFill/>
              </a:ln>
              <a:solidFill>
                <a:prstClr val="black"/>
              </a:solidFill>
              <a:effectLst/>
              <a:uLnTx/>
              <a:uFillTx/>
              <a:latin typeface="Arial"/>
              <a:ea typeface="+mn-ea"/>
              <a:cs typeface="Arial"/>
            </a:endParaRPr>
          </a:p>
        </p:txBody>
      </p:sp>
      <p:sp>
        <p:nvSpPr>
          <p:cNvPr id="20" name="Rektangel med rundade hörn 10">
            <a:extLst>
              <a:ext uri="{FF2B5EF4-FFF2-40B4-BE49-F238E27FC236}">
                <a16:creationId xmlns:a16="http://schemas.microsoft.com/office/drawing/2014/main" id="{6C079838-8D88-721B-BD89-3B8B8364B192}"/>
              </a:ext>
            </a:extLst>
          </p:cNvPr>
          <p:cNvSpPr/>
          <p:nvPr/>
        </p:nvSpPr>
        <p:spPr>
          <a:xfrm>
            <a:off x="2839691" y="3889886"/>
            <a:ext cx="2674310" cy="41173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Medlemsråd</a:t>
            </a:r>
          </a:p>
        </p:txBody>
      </p:sp>
      <p:sp>
        <p:nvSpPr>
          <p:cNvPr id="22" name="Rektangel med rundade hörn 11">
            <a:extLst>
              <a:ext uri="{FF2B5EF4-FFF2-40B4-BE49-F238E27FC236}">
                <a16:creationId xmlns:a16="http://schemas.microsoft.com/office/drawing/2014/main" id="{406C20D2-9B2D-ABF0-1CF2-F5E42857CEE3}"/>
              </a:ext>
            </a:extLst>
          </p:cNvPr>
          <p:cNvSpPr/>
          <p:nvPr/>
        </p:nvSpPr>
        <p:spPr>
          <a:xfrm>
            <a:off x="2835339" y="4513908"/>
            <a:ext cx="2665990" cy="58050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Sortimentsgrupper 12 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inkl.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Referensgrupp INKO</a:t>
            </a:r>
          </a:p>
        </p:txBody>
      </p:sp>
      <p:sp>
        <p:nvSpPr>
          <p:cNvPr id="24" name="Rektangel med rundade hörn 13">
            <a:extLst>
              <a:ext uri="{FF2B5EF4-FFF2-40B4-BE49-F238E27FC236}">
                <a16:creationId xmlns:a16="http://schemas.microsoft.com/office/drawing/2014/main" id="{8021ED10-7AC8-91BD-CAF8-75A4E5CD18CE}"/>
              </a:ext>
            </a:extLst>
          </p:cNvPr>
          <p:cNvSpPr/>
          <p:nvPr/>
        </p:nvSpPr>
        <p:spPr>
          <a:xfrm>
            <a:off x="6144399" y="1362896"/>
            <a:ext cx="2128231" cy="1188576"/>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Regionstyrelse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Regionfullmäktige</a:t>
            </a:r>
          </a:p>
        </p:txBody>
      </p:sp>
      <p:sp>
        <p:nvSpPr>
          <p:cNvPr id="26" name="Rektangel med rundade hörn 14">
            <a:extLst>
              <a:ext uri="{FF2B5EF4-FFF2-40B4-BE49-F238E27FC236}">
                <a16:creationId xmlns:a16="http://schemas.microsoft.com/office/drawing/2014/main" id="{F5AA04A6-D139-E124-71F7-DC6FAA9FDF82}"/>
              </a:ext>
            </a:extLst>
          </p:cNvPr>
          <p:cNvSpPr/>
          <p:nvPr/>
        </p:nvSpPr>
        <p:spPr>
          <a:xfrm>
            <a:off x="6215143" y="3354732"/>
            <a:ext cx="1986743" cy="407323"/>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Region dir ledningsgrupp</a:t>
            </a:r>
          </a:p>
        </p:txBody>
      </p:sp>
      <p:sp>
        <p:nvSpPr>
          <p:cNvPr id="28" name="Rektangel med rundade hörn 15">
            <a:extLst>
              <a:ext uri="{FF2B5EF4-FFF2-40B4-BE49-F238E27FC236}">
                <a16:creationId xmlns:a16="http://schemas.microsoft.com/office/drawing/2014/main" id="{C7C0133E-F2B9-9B27-6EEF-5E59818EDBFC}"/>
              </a:ext>
            </a:extLst>
          </p:cNvPr>
          <p:cNvSpPr/>
          <p:nvPr/>
        </p:nvSpPr>
        <p:spPr>
          <a:xfrm>
            <a:off x="6215143" y="3978216"/>
            <a:ext cx="1986743" cy="407323"/>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Ledningsgrupp DHC</a:t>
            </a:r>
          </a:p>
        </p:txBody>
      </p:sp>
      <p:sp>
        <p:nvSpPr>
          <p:cNvPr id="30" name="Rektangel med rundade hörn 16">
            <a:extLst>
              <a:ext uri="{FF2B5EF4-FFF2-40B4-BE49-F238E27FC236}">
                <a16:creationId xmlns:a16="http://schemas.microsoft.com/office/drawing/2014/main" id="{A8B3B1BD-7540-543B-A83B-D0C98BE9BAB8}"/>
              </a:ext>
            </a:extLst>
          </p:cNvPr>
          <p:cNvSpPr/>
          <p:nvPr/>
        </p:nvSpPr>
        <p:spPr>
          <a:xfrm>
            <a:off x="6215143" y="4601700"/>
            <a:ext cx="2057487" cy="407323"/>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Ledningsgrupp Hjälpmedel Dalarna</a:t>
            </a:r>
          </a:p>
        </p:txBody>
      </p:sp>
      <p:sp>
        <p:nvSpPr>
          <p:cNvPr id="32" name="Rektangel med rundade hörn 17">
            <a:extLst>
              <a:ext uri="{FF2B5EF4-FFF2-40B4-BE49-F238E27FC236}">
                <a16:creationId xmlns:a16="http://schemas.microsoft.com/office/drawing/2014/main" id="{D5D53427-58D2-2CA3-BD7C-F61BA2B2A64A}"/>
              </a:ext>
            </a:extLst>
          </p:cNvPr>
          <p:cNvSpPr/>
          <p:nvPr/>
        </p:nvSpPr>
        <p:spPr>
          <a:xfrm>
            <a:off x="6215143" y="5307013"/>
            <a:ext cx="2057488" cy="34494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Hälso- och Sjukvårdsledning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Divisionsledning</a:t>
            </a:r>
          </a:p>
        </p:txBody>
      </p:sp>
      <p:sp>
        <p:nvSpPr>
          <p:cNvPr id="34" name="Rektangel med rundade hörn 18">
            <a:extLst>
              <a:ext uri="{FF2B5EF4-FFF2-40B4-BE49-F238E27FC236}">
                <a16:creationId xmlns:a16="http://schemas.microsoft.com/office/drawing/2014/main" id="{CB0698F0-3993-AB8A-7C25-0F6774BA1DA7}"/>
              </a:ext>
            </a:extLst>
          </p:cNvPr>
          <p:cNvSpPr/>
          <p:nvPr/>
        </p:nvSpPr>
        <p:spPr>
          <a:xfrm>
            <a:off x="410547" y="5009022"/>
            <a:ext cx="2299401" cy="1175647"/>
          </a:xfrm>
          <a:prstGeom prst="round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Avtal Hjälpmedelsnämnden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Hjälpmedelspolicy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Riktlinjer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Tjänstekatalog</a:t>
            </a:r>
          </a:p>
        </p:txBody>
      </p:sp>
      <p:sp>
        <p:nvSpPr>
          <p:cNvPr id="36" name="Rektangel med rundade hörn 19">
            <a:extLst>
              <a:ext uri="{FF2B5EF4-FFF2-40B4-BE49-F238E27FC236}">
                <a16:creationId xmlns:a16="http://schemas.microsoft.com/office/drawing/2014/main" id="{A98B522A-292B-5FC5-7431-B7FCA6D83784}"/>
              </a:ext>
            </a:extLst>
          </p:cNvPr>
          <p:cNvSpPr/>
          <p:nvPr/>
        </p:nvSpPr>
        <p:spPr>
          <a:xfrm>
            <a:off x="6215143" y="5777015"/>
            <a:ext cx="2057487" cy="356799"/>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KSG-B</a:t>
            </a:r>
          </a:p>
        </p:txBody>
      </p:sp>
      <p:sp>
        <p:nvSpPr>
          <p:cNvPr id="38" name="Rektangel med rundade hörn 20">
            <a:extLst>
              <a:ext uri="{FF2B5EF4-FFF2-40B4-BE49-F238E27FC236}">
                <a16:creationId xmlns:a16="http://schemas.microsoft.com/office/drawing/2014/main" id="{AC00436D-246F-359A-3A24-96A3E5C60EDF}"/>
              </a:ext>
            </a:extLst>
          </p:cNvPr>
          <p:cNvSpPr/>
          <p:nvPr/>
        </p:nvSpPr>
        <p:spPr>
          <a:xfrm>
            <a:off x="410547" y="794395"/>
            <a:ext cx="1986742" cy="40732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Arial"/>
                <a:ea typeface="+mn-ea"/>
                <a:cs typeface="+mn-cs"/>
              </a:rPr>
              <a:t>Kommuner (15)</a:t>
            </a:r>
          </a:p>
        </p:txBody>
      </p:sp>
      <p:sp>
        <p:nvSpPr>
          <p:cNvPr id="40" name="Rektangel med rundade hörn 21">
            <a:extLst>
              <a:ext uri="{FF2B5EF4-FFF2-40B4-BE49-F238E27FC236}">
                <a16:creationId xmlns:a16="http://schemas.microsoft.com/office/drawing/2014/main" id="{96F40930-96FA-A7AF-75A7-EB2F7CE0344B}"/>
              </a:ext>
            </a:extLst>
          </p:cNvPr>
          <p:cNvSpPr/>
          <p:nvPr/>
        </p:nvSpPr>
        <p:spPr>
          <a:xfrm>
            <a:off x="6215144" y="332508"/>
            <a:ext cx="1986742" cy="4073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Arial"/>
                <a:ea typeface="+mn-ea"/>
                <a:cs typeface="+mn-cs"/>
              </a:rPr>
              <a:t>Politisk Nivå</a:t>
            </a:r>
          </a:p>
        </p:txBody>
      </p:sp>
      <p:sp>
        <p:nvSpPr>
          <p:cNvPr id="42" name="Rektangel med rundade hörn 22">
            <a:extLst>
              <a:ext uri="{FF2B5EF4-FFF2-40B4-BE49-F238E27FC236}">
                <a16:creationId xmlns:a16="http://schemas.microsoft.com/office/drawing/2014/main" id="{91440B4D-25E5-FA04-2AE2-33B10DC8EB13}"/>
              </a:ext>
            </a:extLst>
          </p:cNvPr>
          <p:cNvSpPr/>
          <p:nvPr/>
        </p:nvSpPr>
        <p:spPr>
          <a:xfrm>
            <a:off x="6215144" y="802510"/>
            <a:ext cx="1986742" cy="407323"/>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Arial"/>
                <a:ea typeface="+mn-ea"/>
                <a:cs typeface="+mn-cs"/>
              </a:rPr>
              <a:t>Region Dalarna</a:t>
            </a:r>
          </a:p>
        </p:txBody>
      </p:sp>
      <p:sp>
        <p:nvSpPr>
          <p:cNvPr id="44" name="Rektangel med rundade hörn 23">
            <a:extLst>
              <a:ext uri="{FF2B5EF4-FFF2-40B4-BE49-F238E27FC236}">
                <a16:creationId xmlns:a16="http://schemas.microsoft.com/office/drawing/2014/main" id="{FD74883F-D6AB-CDC6-3994-4F4053ABE606}"/>
              </a:ext>
            </a:extLst>
          </p:cNvPr>
          <p:cNvSpPr/>
          <p:nvPr/>
        </p:nvSpPr>
        <p:spPr>
          <a:xfrm>
            <a:off x="408001" y="2846440"/>
            <a:ext cx="1986742" cy="4073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Arial"/>
                <a:ea typeface="+mn-ea"/>
                <a:cs typeface="+mn-cs"/>
              </a:rPr>
              <a:t>Tjänstemannanivå</a:t>
            </a:r>
          </a:p>
        </p:txBody>
      </p:sp>
      <p:sp>
        <p:nvSpPr>
          <p:cNvPr id="46" name="Rektangel med rundade hörn 24">
            <a:extLst>
              <a:ext uri="{FF2B5EF4-FFF2-40B4-BE49-F238E27FC236}">
                <a16:creationId xmlns:a16="http://schemas.microsoft.com/office/drawing/2014/main" id="{ACA8FE7D-B3B3-91AF-9BF9-ECD40251497C}"/>
              </a:ext>
            </a:extLst>
          </p:cNvPr>
          <p:cNvSpPr/>
          <p:nvPr/>
        </p:nvSpPr>
        <p:spPr>
          <a:xfrm>
            <a:off x="6215144" y="2861016"/>
            <a:ext cx="1986742" cy="4073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Arial"/>
                <a:ea typeface="+mn-ea"/>
                <a:cs typeface="+mn-cs"/>
              </a:rPr>
              <a:t>Tjänstemannanivå</a:t>
            </a:r>
          </a:p>
        </p:txBody>
      </p:sp>
      <p:sp>
        <p:nvSpPr>
          <p:cNvPr id="48" name="Rektangel med rundade hörn 25">
            <a:extLst>
              <a:ext uri="{FF2B5EF4-FFF2-40B4-BE49-F238E27FC236}">
                <a16:creationId xmlns:a16="http://schemas.microsoft.com/office/drawing/2014/main" id="{6774DB40-F7AE-6781-B65B-2EF26ADF803D}"/>
              </a:ext>
            </a:extLst>
          </p:cNvPr>
          <p:cNvSpPr/>
          <p:nvPr/>
        </p:nvSpPr>
        <p:spPr>
          <a:xfrm>
            <a:off x="8612155" y="335023"/>
            <a:ext cx="1986742" cy="4073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Arial"/>
                <a:ea typeface="+mn-ea"/>
                <a:cs typeface="+mn-cs"/>
              </a:rPr>
              <a:t>Ansvarsområden inom Hjälpmedel</a:t>
            </a:r>
          </a:p>
        </p:txBody>
      </p:sp>
      <p:sp>
        <p:nvSpPr>
          <p:cNvPr id="50" name="Rektangel med rundade hörn 26">
            <a:extLst>
              <a:ext uri="{FF2B5EF4-FFF2-40B4-BE49-F238E27FC236}">
                <a16:creationId xmlns:a16="http://schemas.microsoft.com/office/drawing/2014/main" id="{3CFA7808-13C9-FCD2-5985-A4946B4067EF}"/>
              </a:ext>
            </a:extLst>
          </p:cNvPr>
          <p:cNvSpPr/>
          <p:nvPr/>
        </p:nvSpPr>
        <p:spPr>
          <a:xfrm>
            <a:off x="8612155" y="904316"/>
            <a:ext cx="2128231" cy="16471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Beslut om samverkansformer mellan Region Dalarna &amp; Dalarnas kommuner inom det medicintekniska området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Principiella förändringar gällande  regelverk policy, riktlinjer etc. vid förskrivning av MTP</a:t>
            </a:r>
          </a:p>
        </p:txBody>
      </p:sp>
      <p:sp>
        <p:nvSpPr>
          <p:cNvPr id="52" name="Rektangel med rundade hörn 27">
            <a:extLst>
              <a:ext uri="{FF2B5EF4-FFF2-40B4-BE49-F238E27FC236}">
                <a16:creationId xmlns:a16="http://schemas.microsoft.com/office/drawing/2014/main" id="{72EFCE80-E90A-3358-701D-FFF319708C4B}"/>
              </a:ext>
            </a:extLst>
          </p:cNvPr>
          <p:cNvSpPr/>
          <p:nvPr/>
        </p:nvSpPr>
        <p:spPr>
          <a:xfrm>
            <a:off x="8612154" y="2861015"/>
            <a:ext cx="2128231" cy="214800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Principiella &amp; strategiska frågor gällande regelverk, sortiment och försörjning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Kravställan &amp; behovsanalys inför upphandling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Ta fram underlag gällande reglering i regelverk &amp; försörjning för nya produkter och produktområden</a:t>
            </a:r>
          </a:p>
        </p:txBody>
      </p:sp>
      <p:sp>
        <p:nvSpPr>
          <p:cNvPr id="54" name="Rektangel med rundade hörn 28">
            <a:extLst>
              <a:ext uri="{FF2B5EF4-FFF2-40B4-BE49-F238E27FC236}">
                <a16:creationId xmlns:a16="http://schemas.microsoft.com/office/drawing/2014/main" id="{5F087F03-FD46-3A43-F23C-636AE756A9BA}"/>
              </a:ext>
            </a:extLst>
          </p:cNvPr>
          <p:cNvSpPr/>
          <p:nvPr/>
        </p:nvSpPr>
        <p:spPr>
          <a:xfrm>
            <a:off x="8678487" y="5094417"/>
            <a:ext cx="2161309" cy="93633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0" i="0" u="none" strike="noStrike" kern="1200" cap="none" spc="0" normalizeH="0" baseline="0" noProof="0" dirty="0">
                <a:ln>
                  <a:noFill/>
                </a:ln>
                <a:solidFill>
                  <a:prstClr val="black"/>
                </a:solidFill>
                <a:effectLst/>
                <a:uLnTx/>
                <a:uFillTx/>
                <a:latin typeface="Arial"/>
                <a:ea typeface="+mn-ea"/>
                <a:cs typeface="+mn-cs"/>
              </a:rPr>
              <a:t>Verka för gemensamma &amp; samordnade arbetssätt inom hjälpmedelsområdet</a:t>
            </a:r>
          </a:p>
        </p:txBody>
      </p:sp>
      <p:sp>
        <p:nvSpPr>
          <p:cNvPr id="56" name="Högerpil 12">
            <a:extLst>
              <a:ext uri="{FF2B5EF4-FFF2-40B4-BE49-F238E27FC236}">
                <a16:creationId xmlns:a16="http://schemas.microsoft.com/office/drawing/2014/main" id="{2EDAC0D1-2C9A-E934-C00F-110B43BDD692}"/>
              </a:ext>
            </a:extLst>
          </p:cNvPr>
          <p:cNvSpPr/>
          <p:nvPr/>
        </p:nvSpPr>
        <p:spPr>
          <a:xfrm>
            <a:off x="5495163" y="1554481"/>
            <a:ext cx="539877"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58" name="Vänsterpil 29">
            <a:extLst>
              <a:ext uri="{FF2B5EF4-FFF2-40B4-BE49-F238E27FC236}">
                <a16:creationId xmlns:a16="http://schemas.microsoft.com/office/drawing/2014/main" id="{509BA90C-1989-6D6A-3168-C984BFE98123}"/>
              </a:ext>
            </a:extLst>
          </p:cNvPr>
          <p:cNvSpPr/>
          <p:nvPr/>
        </p:nvSpPr>
        <p:spPr>
          <a:xfrm>
            <a:off x="2477193" y="1562793"/>
            <a:ext cx="344043"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60" name="Uppåtpil 31">
            <a:extLst>
              <a:ext uri="{FF2B5EF4-FFF2-40B4-BE49-F238E27FC236}">
                <a16:creationId xmlns:a16="http://schemas.microsoft.com/office/drawing/2014/main" id="{F11221D6-0071-A3C5-D5A1-0A3B53EFB528}"/>
              </a:ext>
            </a:extLst>
          </p:cNvPr>
          <p:cNvSpPr/>
          <p:nvPr/>
        </p:nvSpPr>
        <p:spPr>
          <a:xfrm>
            <a:off x="4064924" y="1862051"/>
            <a:ext cx="45719" cy="3011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62" name="Uppåtpil 32">
            <a:extLst>
              <a:ext uri="{FF2B5EF4-FFF2-40B4-BE49-F238E27FC236}">
                <a16:creationId xmlns:a16="http://schemas.microsoft.com/office/drawing/2014/main" id="{FBEDF30B-13EC-302E-E85E-9E58D4DBD7AD}"/>
              </a:ext>
            </a:extLst>
          </p:cNvPr>
          <p:cNvSpPr/>
          <p:nvPr/>
        </p:nvSpPr>
        <p:spPr>
          <a:xfrm>
            <a:off x="5101857" y="4386027"/>
            <a:ext cx="45719" cy="62555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64" name="Uppåtpil 33">
            <a:extLst>
              <a:ext uri="{FF2B5EF4-FFF2-40B4-BE49-F238E27FC236}">
                <a16:creationId xmlns:a16="http://schemas.microsoft.com/office/drawing/2014/main" id="{2AF58DF4-0A40-87F0-0FB6-6C8C50D359DC}"/>
              </a:ext>
            </a:extLst>
          </p:cNvPr>
          <p:cNvSpPr/>
          <p:nvPr/>
        </p:nvSpPr>
        <p:spPr>
          <a:xfrm>
            <a:off x="5151461" y="3779082"/>
            <a:ext cx="45719" cy="31645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66" name="Uppåtpil 34">
            <a:extLst>
              <a:ext uri="{FF2B5EF4-FFF2-40B4-BE49-F238E27FC236}">
                <a16:creationId xmlns:a16="http://schemas.microsoft.com/office/drawing/2014/main" id="{FF46EFDC-617D-FA64-7FE4-8098A515855E}"/>
              </a:ext>
            </a:extLst>
          </p:cNvPr>
          <p:cNvSpPr/>
          <p:nvPr/>
        </p:nvSpPr>
        <p:spPr>
          <a:xfrm>
            <a:off x="5200454" y="2656287"/>
            <a:ext cx="45719" cy="10136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68" name="Rak koppling 36">
            <a:extLst>
              <a:ext uri="{FF2B5EF4-FFF2-40B4-BE49-F238E27FC236}">
                <a16:creationId xmlns:a16="http://schemas.microsoft.com/office/drawing/2014/main" id="{1F233F99-BD42-41E2-33B7-7238B019A9F7}"/>
              </a:ext>
            </a:extLst>
          </p:cNvPr>
          <p:cNvCxnSpPr/>
          <p:nvPr/>
        </p:nvCxnSpPr>
        <p:spPr>
          <a:xfrm flipV="1">
            <a:off x="266007" y="2734887"/>
            <a:ext cx="10673542" cy="8313"/>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3830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2ADBE8-2DE7-635F-32C8-79C7A924F926}"/>
              </a:ext>
            </a:extLst>
          </p:cNvPr>
          <p:cNvSpPr>
            <a:spLocks noGrp="1"/>
          </p:cNvSpPr>
          <p:nvPr>
            <p:ph type="ctrTitle"/>
          </p:nvPr>
        </p:nvSpPr>
        <p:spPr>
          <a:xfrm>
            <a:off x="1524000" y="2460871"/>
            <a:ext cx="9144000" cy="1989149"/>
          </a:xfrm>
        </p:spPr>
        <p:txBody>
          <a:bodyPr>
            <a:normAutofit fontScale="90000"/>
          </a:bodyPr>
          <a:lstStyle/>
          <a:p>
            <a:r>
              <a:rPr lang="sv-SE" sz="5400" dirty="0" smtClean="0">
                <a:solidFill>
                  <a:schemeClr val="accent6">
                    <a:lumMod val="50000"/>
                  </a:schemeClr>
                </a:solidFill>
              </a:rPr>
              <a:t>Rapporter </a:t>
            </a:r>
            <a:r>
              <a:rPr lang="sv-SE" sz="5400" dirty="0">
                <a:solidFill>
                  <a:schemeClr val="accent6">
                    <a:lumMod val="50000"/>
                  </a:schemeClr>
                </a:solidFill>
              </a:rPr>
              <a:t>från nationell och regional nivå </a:t>
            </a:r>
            <a:r>
              <a:rPr lang="sv-SE" sz="5400" dirty="0">
                <a:solidFill>
                  <a:schemeClr val="bg2">
                    <a:lumMod val="50000"/>
                  </a:schemeClr>
                </a:solidFill>
              </a:rPr>
              <a:t/>
            </a:r>
            <a:br>
              <a:rPr lang="sv-SE" sz="5400" dirty="0">
                <a:solidFill>
                  <a:schemeClr val="bg2">
                    <a:lumMod val="50000"/>
                  </a:schemeClr>
                </a:solidFill>
              </a:rPr>
            </a:br>
            <a:r>
              <a:rPr lang="sv-SE" sz="5400" dirty="0" smtClean="0"/>
              <a:t> </a:t>
            </a:r>
            <a:endParaRPr lang="sv-SE" sz="5400" dirty="0"/>
          </a:p>
        </p:txBody>
      </p:sp>
    </p:spTree>
    <p:extLst>
      <p:ext uri="{BB962C8B-B14F-4D97-AF65-F5344CB8AC3E}">
        <p14:creationId xmlns:p14="http://schemas.microsoft.com/office/powerpoint/2010/main" val="26015082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Ledning och styrning</a:t>
            </a:r>
            <a:endParaRPr lang="sv-SE" dirty="0"/>
          </a:p>
        </p:txBody>
      </p:sp>
      <p:sp>
        <p:nvSpPr>
          <p:cNvPr id="3" name="Platshållare för innehåll 2"/>
          <p:cNvSpPr>
            <a:spLocks noGrp="1"/>
          </p:cNvSpPr>
          <p:nvPr>
            <p:ph idx="1"/>
          </p:nvPr>
        </p:nvSpPr>
        <p:spPr/>
        <p:txBody>
          <a:bodyPr/>
          <a:lstStyle/>
          <a:p>
            <a:r>
              <a:rPr lang="sv-SE" dirty="0"/>
              <a:t>Beredningsgrupp Hjälpmedel </a:t>
            </a:r>
            <a:endParaRPr lang="sv-SE" dirty="0" smtClean="0"/>
          </a:p>
          <a:p>
            <a:pPr marL="0" indent="0">
              <a:lnSpc>
                <a:spcPct val="100000"/>
              </a:lnSpc>
              <a:buNone/>
            </a:pPr>
            <a:r>
              <a:rPr lang="sv-SE" dirty="0" smtClean="0"/>
              <a:t>Gruppen </a:t>
            </a:r>
            <a:r>
              <a:rPr lang="sv-SE" dirty="0"/>
              <a:t>har i uppdrag att handlägga och bereda ärenden till nämnden samt att ansvara för omvärldsbevakning och information till berörda. Beredningsgruppen består av tjänstemän med chefsbefattning från kommuner och Region Dalarna samt </a:t>
            </a:r>
            <a:r>
              <a:rPr lang="sv-SE" dirty="0" smtClean="0"/>
              <a:t>representant </a:t>
            </a:r>
            <a:r>
              <a:rPr lang="sv-SE" dirty="0"/>
              <a:t>från MAS/MAR-nätverket i Dalarna</a:t>
            </a:r>
            <a:r>
              <a:rPr lang="sv-SE" dirty="0" smtClean="0"/>
              <a:t>.</a:t>
            </a:r>
          </a:p>
          <a:p>
            <a:pPr marL="0" indent="0">
              <a:buNone/>
            </a:pPr>
            <a:endParaRPr lang="sv-SE" dirty="0" smtClean="0"/>
          </a:p>
          <a:p>
            <a:r>
              <a:rPr lang="sv-SE" dirty="0"/>
              <a:t>Medlemsrådet är ett forum för: </a:t>
            </a:r>
          </a:p>
          <a:p>
            <a:pPr marL="0" indent="0">
              <a:buNone/>
            </a:pPr>
            <a:r>
              <a:rPr lang="sv-SE" dirty="0" smtClean="0"/>
              <a:t>Löpande </a:t>
            </a:r>
            <a:r>
              <a:rPr lang="sv-SE" dirty="0"/>
              <a:t>hantering av praktiska frågor avseende riktlinjer, servicenivå, </a:t>
            </a:r>
          </a:p>
          <a:p>
            <a:pPr marL="0" indent="0">
              <a:buNone/>
            </a:pPr>
            <a:r>
              <a:rPr lang="sv-SE" dirty="0"/>
              <a:t>utbildningsbehov m.m.</a:t>
            </a:r>
          </a:p>
          <a:p>
            <a:pPr marL="0" indent="0">
              <a:buNone/>
            </a:pPr>
            <a:r>
              <a:rPr lang="sv-SE" dirty="0" smtClean="0"/>
              <a:t>Synpunkter </a:t>
            </a:r>
            <a:r>
              <a:rPr lang="sv-SE" dirty="0"/>
              <a:t>och förslag som kan förbättra hjälpmedelsverksamheten  </a:t>
            </a:r>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smtClean="0">
                <a:ln>
                  <a:noFill/>
                </a:ln>
                <a:solidFill>
                  <a:prstClr val="black">
                    <a:alpha val="50000"/>
                  </a:prstClr>
                </a:solidFill>
                <a:effectLst/>
                <a:uLnTx/>
                <a:uFillTx/>
                <a:latin typeface="Arial"/>
                <a:ea typeface="+mn-ea"/>
                <a:cs typeface="+mn-cs"/>
              </a:rPr>
              <a:t>DALARNAS HJÄLPMEDELSCENTER</a:t>
            </a:r>
            <a:endParaRPr kumimoji="0" lang="sv-SE" sz="1050" b="1" i="0" u="none" strike="noStrike" kern="1200" cap="none" spc="0" normalizeH="0" baseline="0" noProof="0" dirty="0">
              <a:ln>
                <a:noFill/>
              </a:ln>
              <a:solidFill>
                <a:srgbClr val="DB3747"/>
              </a:solidFill>
              <a:effectLst/>
              <a:uLnTx/>
              <a:uFillTx/>
              <a:latin typeface="Arial"/>
              <a:ea typeface="+mn-ea"/>
              <a:cs typeface="+mn-cs"/>
            </a:endParaRPr>
          </a:p>
        </p:txBody>
      </p:sp>
    </p:spTree>
    <p:extLst>
      <p:ext uri="{BB962C8B-B14F-4D97-AF65-F5344CB8AC3E}">
        <p14:creationId xmlns:p14="http://schemas.microsoft.com/office/powerpoint/2010/main" val="4034618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Ledning och styrning</a:t>
            </a:r>
          </a:p>
        </p:txBody>
      </p:sp>
      <p:sp>
        <p:nvSpPr>
          <p:cNvPr id="3" name="Platshållare för innehåll 2"/>
          <p:cNvSpPr>
            <a:spLocks noGrp="1"/>
          </p:cNvSpPr>
          <p:nvPr>
            <p:ph idx="1"/>
          </p:nvPr>
        </p:nvSpPr>
        <p:spPr/>
        <p:txBody>
          <a:bodyPr/>
          <a:lstStyle/>
          <a:p>
            <a:r>
              <a:rPr lang="sv-SE" dirty="0"/>
              <a:t>Sortimentsgrupper </a:t>
            </a:r>
            <a:endParaRPr lang="sv-SE" dirty="0" smtClean="0"/>
          </a:p>
          <a:p>
            <a:pPr marL="0" indent="0">
              <a:lnSpc>
                <a:spcPct val="100000"/>
              </a:lnSpc>
              <a:buNone/>
            </a:pPr>
            <a:r>
              <a:rPr lang="sv-SE" dirty="0" smtClean="0"/>
              <a:t>Grupperna </a:t>
            </a:r>
            <a:r>
              <a:rPr lang="sv-SE" dirty="0"/>
              <a:t>utarbetar på uppdrag av Beredningsgrupp Hjälpmedel förslag till riktlinjer och beskriver både hjälpmedel/produkter och ny teknik samt dess konsekvenser för hälso- och sjukvården. De säkrar att sortimentet på bästa möjliga sätt tillgodoser patienternas/brukarnas behov inom ramen för lagstiftning och ekonomi. Gruppernas arbete och sammansättning utformas så att det bidrar till att vi har ett väl fungerande hjälpmedelssortiment</a:t>
            </a:r>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smtClean="0">
                <a:ln>
                  <a:noFill/>
                </a:ln>
                <a:solidFill>
                  <a:prstClr val="black">
                    <a:alpha val="50000"/>
                  </a:prstClr>
                </a:solidFill>
                <a:effectLst/>
                <a:uLnTx/>
                <a:uFillTx/>
                <a:latin typeface="Arial"/>
                <a:ea typeface="+mn-ea"/>
                <a:cs typeface="+mn-cs"/>
              </a:rPr>
              <a:t>DALARNAS HJÄLPMEDELSCENTER</a:t>
            </a:r>
            <a:endParaRPr kumimoji="0" lang="sv-SE" sz="1050" b="1" i="0" u="none" strike="noStrike" kern="1200" cap="none" spc="0" normalizeH="0" baseline="0" noProof="0" dirty="0">
              <a:ln>
                <a:noFill/>
              </a:ln>
              <a:solidFill>
                <a:srgbClr val="DB3747"/>
              </a:solidFill>
              <a:effectLst/>
              <a:uLnTx/>
              <a:uFillTx/>
              <a:latin typeface="Arial"/>
              <a:ea typeface="+mn-ea"/>
              <a:cs typeface="+mn-cs"/>
            </a:endParaRPr>
          </a:p>
        </p:txBody>
      </p:sp>
    </p:spTree>
    <p:extLst>
      <p:ext uri="{BB962C8B-B14F-4D97-AF65-F5344CB8AC3E}">
        <p14:creationId xmlns:p14="http://schemas.microsoft.com/office/powerpoint/2010/main" val="1347933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Självkostnadspris – mot ”</a:t>
            </a:r>
            <a:r>
              <a:rPr lang="sv-SE" dirty="0" err="1" smtClean="0"/>
              <a:t>nollreslutat</a:t>
            </a:r>
            <a:r>
              <a:rPr lang="sv-SE" dirty="0" smtClean="0"/>
              <a:t>”</a:t>
            </a:r>
            <a:endParaRPr lang="sv-SE" dirty="0"/>
          </a:p>
        </p:txBody>
      </p:sp>
      <p:pic>
        <p:nvPicPr>
          <p:cNvPr id="5" name="Platshållare för innehåll 4"/>
          <p:cNvPicPr>
            <a:picLocks noGrp="1" noChangeAspect="1"/>
          </p:cNvPicPr>
          <p:nvPr>
            <p:ph idx="1"/>
          </p:nvPr>
        </p:nvPicPr>
        <p:blipFill>
          <a:blip r:embed="rId2"/>
          <a:stretch>
            <a:fillRect/>
          </a:stretch>
        </p:blipFill>
        <p:spPr>
          <a:xfrm>
            <a:off x="3799840" y="1484312"/>
            <a:ext cx="4531360" cy="5272087"/>
          </a:xfrm>
          <a:prstGeom prst="rect">
            <a:avLst/>
          </a:prstGeom>
        </p:spPr>
      </p:pic>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smtClean="0">
                <a:ln>
                  <a:noFill/>
                </a:ln>
                <a:solidFill>
                  <a:prstClr val="black">
                    <a:alpha val="50000"/>
                  </a:prstClr>
                </a:solidFill>
                <a:effectLst/>
                <a:uLnTx/>
                <a:uFillTx/>
                <a:latin typeface="Arial"/>
                <a:ea typeface="+mn-ea"/>
                <a:cs typeface="+mn-cs"/>
              </a:rPr>
              <a:t>DALARNAS HJÄLPMEDELSCENTER</a:t>
            </a:r>
            <a:endParaRPr kumimoji="0" lang="sv-SE" sz="1050" b="1" i="0" u="none" strike="noStrike" kern="1200" cap="none" spc="0" normalizeH="0" baseline="0" noProof="0" dirty="0">
              <a:ln>
                <a:noFill/>
              </a:ln>
              <a:solidFill>
                <a:srgbClr val="DB3747"/>
              </a:solidFill>
              <a:effectLst/>
              <a:uLnTx/>
              <a:uFillTx/>
              <a:latin typeface="Arial"/>
              <a:ea typeface="+mn-ea"/>
              <a:cs typeface="+mn-cs"/>
            </a:endParaRPr>
          </a:p>
        </p:txBody>
      </p:sp>
    </p:spTree>
    <p:extLst>
      <p:ext uri="{BB962C8B-B14F-4D97-AF65-F5344CB8AC3E}">
        <p14:creationId xmlns:p14="http://schemas.microsoft.com/office/powerpoint/2010/main" val="2078189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Ex på hyrespris för en </a:t>
            </a:r>
            <a:r>
              <a:rPr lang="sv-SE" dirty="0" err="1" smtClean="0"/>
              <a:t>inventarie</a:t>
            </a:r>
            <a:endParaRPr lang="sv-SE" dirty="0"/>
          </a:p>
        </p:txBody>
      </p:sp>
      <p:pic>
        <p:nvPicPr>
          <p:cNvPr id="5" name="Platshållare för innehåll 4"/>
          <p:cNvPicPr>
            <a:picLocks noGrp="1" noChangeAspect="1"/>
          </p:cNvPicPr>
          <p:nvPr>
            <p:ph idx="1"/>
          </p:nvPr>
        </p:nvPicPr>
        <p:blipFill>
          <a:blip r:embed="rId2"/>
          <a:stretch>
            <a:fillRect/>
          </a:stretch>
        </p:blipFill>
        <p:spPr>
          <a:xfrm>
            <a:off x="914400" y="1198881"/>
            <a:ext cx="10718800" cy="4932016"/>
          </a:xfrm>
          <a:prstGeom prst="rect">
            <a:avLst/>
          </a:prstGeom>
        </p:spPr>
      </p:pic>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smtClean="0">
                <a:ln>
                  <a:noFill/>
                </a:ln>
                <a:solidFill>
                  <a:prstClr val="black">
                    <a:alpha val="50000"/>
                  </a:prstClr>
                </a:solidFill>
                <a:effectLst/>
                <a:uLnTx/>
                <a:uFillTx/>
                <a:latin typeface="Arial"/>
                <a:ea typeface="+mn-ea"/>
                <a:cs typeface="+mn-cs"/>
              </a:rPr>
              <a:t>DALARNAS HJÄLPMEDELSCENTER</a:t>
            </a:r>
            <a:endParaRPr kumimoji="0" lang="sv-SE" sz="1050" b="1" i="0" u="none" strike="noStrike" kern="1200" cap="none" spc="0" normalizeH="0" baseline="0" noProof="0" dirty="0">
              <a:ln>
                <a:noFill/>
              </a:ln>
              <a:solidFill>
                <a:srgbClr val="DB3747"/>
              </a:solidFill>
              <a:effectLst/>
              <a:uLnTx/>
              <a:uFillTx/>
              <a:latin typeface="Arial"/>
              <a:ea typeface="+mn-ea"/>
              <a:cs typeface="+mn-cs"/>
            </a:endParaRPr>
          </a:p>
        </p:txBody>
      </p:sp>
    </p:spTree>
    <p:extLst>
      <p:ext uri="{BB962C8B-B14F-4D97-AF65-F5344CB8AC3E}">
        <p14:creationId xmlns:p14="http://schemas.microsoft.com/office/powerpoint/2010/main" val="2613694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5" name="Platshållare för innehåll 4"/>
          <p:cNvPicPr>
            <a:picLocks noGrp="1" noChangeAspect="1"/>
          </p:cNvPicPr>
          <p:nvPr>
            <p:ph idx="1"/>
          </p:nvPr>
        </p:nvPicPr>
        <p:blipFill>
          <a:blip r:embed="rId2"/>
          <a:stretch>
            <a:fillRect/>
          </a:stretch>
        </p:blipFill>
        <p:spPr>
          <a:xfrm>
            <a:off x="508000" y="531629"/>
            <a:ext cx="10170160" cy="6204452"/>
          </a:xfrm>
          <a:prstGeom prst="rect">
            <a:avLst/>
          </a:prstGeom>
        </p:spPr>
      </p:pic>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smtClean="0">
                <a:ln>
                  <a:noFill/>
                </a:ln>
                <a:solidFill>
                  <a:prstClr val="black">
                    <a:alpha val="50000"/>
                  </a:prstClr>
                </a:solidFill>
                <a:effectLst/>
                <a:uLnTx/>
                <a:uFillTx/>
                <a:latin typeface="Arial"/>
                <a:ea typeface="+mn-ea"/>
                <a:cs typeface="+mn-cs"/>
              </a:rPr>
              <a:t>DALARNAS HJÄLPMEDELSCENTER</a:t>
            </a:r>
            <a:endParaRPr kumimoji="0" lang="sv-SE" sz="1050" b="1" i="0" u="none" strike="noStrike" kern="1200" cap="none" spc="0" normalizeH="0" baseline="0" noProof="0" dirty="0">
              <a:ln>
                <a:noFill/>
              </a:ln>
              <a:solidFill>
                <a:srgbClr val="DB3747"/>
              </a:solidFill>
              <a:effectLst/>
              <a:uLnTx/>
              <a:uFillTx/>
              <a:latin typeface="Arial"/>
              <a:ea typeface="+mn-ea"/>
              <a:cs typeface="+mn-cs"/>
            </a:endParaRPr>
          </a:p>
        </p:txBody>
      </p:sp>
      <p:sp>
        <p:nvSpPr>
          <p:cNvPr id="6" name="textruta 5"/>
          <p:cNvSpPr txBox="1"/>
          <p:nvPr/>
        </p:nvSpPr>
        <p:spPr>
          <a:xfrm>
            <a:off x="9773920" y="3870960"/>
            <a:ext cx="20929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I</a:t>
            </a:r>
            <a:r>
              <a:rPr kumimoji="0" lang="sv-SE" sz="1800" b="0" i="0" u="none" strike="noStrike" kern="1200" cap="none" spc="0" normalizeH="0" baseline="0" noProof="0" dirty="0" smtClean="0">
                <a:ln>
                  <a:noFill/>
                </a:ln>
                <a:solidFill>
                  <a:prstClr val="black"/>
                </a:solidFill>
                <a:effectLst/>
                <a:uLnTx/>
                <a:uFillTx/>
                <a:latin typeface="Arial"/>
                <a:ea typeface="+mn-ea"/>
                <a:cs typeface="+mn-cs"/>
              </a:rPr>
              <a:t>nternräntan ändrades 2024-01-01 till 2,5%</a:t>
            </a: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26455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Upphandling</a:t>
            </a:r>
            <a:endParaRPr lang="sv-SE" dirty="0"/>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smtClean="0">
                <a:ln>
                  <a:noFill/>
                </a:ln>
                <a:solidFill>
                  <a:prstClr val="black">
                    <a:alpha val="50000"/>
                  </a:prstClr>
                </a:solidFill>
                <a:effectLst/>
                <a:uLnTx/>
                <a:uFillTx/>
                <a:latin typeface="Arial"/>
                <a:ea typeface="+mn-ea"/>
                <a:cs typeface="+mn-cs"/>
              </a:rPr>
              <a:t>DALARNAS HJÄLPMEDELSCENTER</a:t>
            </a:r>
            <a:endParaRPr kumimoji="0" lang="sv-SE" sz="1050" b="1" i="0" u="none" strike="noStrike" kern="1200" cap="none" spc="0" normalizeH="0" baseline="0" noProof="0" dirty="0">
              <a:ln>
                <a:noFill/>
              </a:ln>
              <a:solidFill>
                <a:srgbClr val="DB3747"/>
              </a:solidFill>
              <a:effectLst/>
              <a:uLnTx/>
              <a:uFillTx/>
              <a:latin typeface="Arial"/>
              <a:ea typeface="+mn-ea"/>
              <a:cs typeface="+mn-cs"/>
            </a:endParaRPr>
          </a:p>
        </p:txBody>
      </p:sp>
      <p:sp>
        <p:nvSpPr>
          <p:cNvPr id="6" name="AutoShape 2" descr="data:image/png;base64,iVBORw0KGgoAAAANSUhEUgAAAZAAAAF6CAYAAAA3YA4oAAAAAXNSR0IArs4c6QAAAARnQU1BAACxjwv8YQUAAAAJcEhZcwAADsMAAA7DAcdvqGQAAJKySURBVHhe7Z0J2L/VmPifUEijNGbCMJgxjGkI4c9o+GWsDZKiugaV0cjfGMo+8k+WKTOWrFMMFZNWS1kKUUNRFGU0iaIYKku7Vvr9z+d5v3edTmc/5/m+2/25rnO973d7nrPc597OeZ5nnaEPazbZZJNjd9tttzvMXq9qLrjgguGYY44545JLLnno7K1bsNFGGx25Zs2a7TbbbLPZO6ubo4466vqzzjrrRebfg0y5z/rrr3/Oq171qvXGD5UszjzzzOHEE0886rLLLns2rzfeeOPvPOMZz3jIve997/Hz1c7+++9/7cUXX/xU8++JC+/cip033XTTA7bbbjuVO4MrT1OzZvPNN790rTJywgknrGUCz/rmVmBADjzwwNm3lR122OFK0y07L/TOcJ/f//3fv3L2kZIJ8oRczfpwNCDIobIA+sl0y5qF3vGyM3I4+/qqx5WnELeZ/VUURVGUItSAKIqiKFWoAVEURVGqUAOiKIqiVKEGRFEURalCDYiiKIpShRoQRSnkN7/5zfDd73539kpRVi9qQJRVC4bgvPPOG2688cbZO7dk7dq1w7nnnjtcffXVs3eG4Ve/+tXwqle9ajjkkEOGffbZZ/buMFxyySXD0572tPF4irJaUAOirFre8Y53DPe73/2GXXfddfbOLXnFK14x/Nmf/dnw9re/ffbOMFx66aXDz372s2HzzTcffvjDH87eHYZrrrlm+NznPjdcfvnls3cUZeWjBkRZtVx00UXDfe5zn+Gzn/3scP7558/eXeDCCy8cPvOZzwwPfOADh5/+9Kezd4fRoOy5557DVVddNXzoQx+avWsm0m1uM9z5zncebnvb287eUZSVjxoQZdVy/fXXD4997GPHaOL973//7N0FeP3whz98eMxjHjPccMMN43vXXXfd8O53v3ssxx133JjKuuKKK8bPFGU1ogZEWbWwxkHk8PKXv3w4+OCDh9/97nfj+6yJfOxjHxt233334be//e34HnCTzFNPPXV49rOfPbz4xS8eU1b/9E//NH62zjq97kuqKMsHNSDKqoYI4klPetIYXZCygk9+8pOjYXnkIx85XHkl93lc4P73v//w8Y9/fNh6662HLbfccthjjz2Gk08+efzMNiAYoGuvvfamgqFSlJWIGhBlVSMRBlHFu971rvH//fbbb3jBC14w/i9RifDpT3962HHHHYenP/3p4/fvete7zj65mW984xvDFltsMZbHPe5xY+SiKCsRNSCKYnjZy142fPvb3x4+9alPjVt3X/QiHk9yS4455phhp512Gp7znOeMRmbnnXcetwK7POxhDxuOPPLI4YgjjhgOP/zw4Z73vOfsE0VZWagBUVYtpJbkGpAHPehBo+Lffvvth6222mr4wz/8w/F9+zsnnXTS8Md//MfDNttsM/zpn/7p8KMf/egWEYp87453vONw3/ved/iTP/mTcZfX7W53u/F9RVlpqAFRVi0ofHt94u///u/HHVcskAu2gSD64DoQLhjcbrvtxqvR73KXu8w+vXW6S1FWOmpAlFXL3nvvPW7JFXbYYYfhO9/5zvCIRzxi9s7Cesib3/zm8f9NN910THORumKH1te+9rXhIx/5yPgZayFf//rXx4V2RVktqAFRVi08L5xUlLDeeusND3nIQ2avFuBz+7nipLaIPrg+ZN11173JYHABIb8lfaUoqwU1IIqiKEoVakAURVGUKtSAKIqiKFWoAVEURVGqUAOiKIqiVKEGRFEURalCDYiiKIpShRoQRVEUpQo1IIqiKEoVakAURVGUKtSAKCuSAw44YNh1112H17/+9cN73vOe4dBDDx3f54FQP/zhD4d//dd/HV760peO7/GMjy996Uvj//CDH/xg+MAHPjD+z/NCeFohN1F85zvfOeyyyy7jLdqF73//++Mt4HluOk82/Id/+Ifhv//7v2efLnD66acPL3nJS8b6HHvssbN3h+G8884bb/t+9tlnj88f4TG5irKcUAOirDhQ1vJM81NOOWV4zWtec9Nzzbl54hOf+MTRYMit2jEwPMJW+OY3vzm84hWvGP/nd6985SuHNWvWjIr+Hve4x3jTRQwUfO973xue//znD8997nOH9ddff7j88suHRz3qUaNxgM9//vPDU57ylOFe97rXeDNGvnvQQQeNn2F8uAMwv+VOvvxWUZYTakCUFQWPkMUY/Od//uf4UCgij9/7vd8bHwIFGAyMAAbkfe973/joWhT/BhtsMH4Ot7/97YeNN954/J+bJF5zzTXjDRQ/9KEPDW9961uHPffc86Y79PJbHoeLwfqXf/mXMTrh+P/+7/8+fs5de9/0pjcNr33ta8cIhSiGuwAD5+SRufvss88Y5fAsEkVZTqgBUVYU3FH3AQ94wJgquv7664ejjz56NBryrA7e4/G1ufDbO9zhDmPUIvzN3/zN8Otf/3qMYDjuH/zBHwx/+Zd/Oft0GB9jy7NC4Fe/+tXwiU98YoxaMBAYIbsu3N2XZ7IrynJEDYiyokDh8yRAlPbf/u3fDh/84AeHww47bLjTne40fr7OOuuMUYoNCp1IQyCqsMFQ8DuBtJZ8334glcDnGB35nxQWqSrWT4g+TjjhhPEzzsvv3fooynJBDYiyovj5z38+fPWrXx0fBEVK6XOf+9zwhCc8YfapH1JcLJwLLKpjiADDgREgkhFYiOc5IXzG42qJMlhrETjnYx/72PH/TTbZZLj66qvHCAZDsuWWW97iGSSKspxRA6KsKHhmOc82f9aznjWuO2y99dbD4x//+HEBHK644opbefz/+I//OBx//PHjAjdrHeyash8MtdFGGw1HHHHEmILisbasq7zrXe8aPyOCINrYbbfdxjWXRz/60WNa6oUvfOH4Obu53vGOd4wL5ayd8Dx11lEAw3TZZZeN/yvKckQNiLKiQPmff/75w2mnnTaug3zxi18c01fynHMWzmVBXSBaOPnkk4f73ve+owEhgnnve987fkaaiUVydl09+clPHr/zrW99azRKgDFiwf2YY44Z7nnPe47rK6eeeupodIDIg+//xV/8xfiatBrpLODRuYcccsi4bqMoyxE1IMqK4oILLhjOPffccecU0QG7nC688MJxCy1stdVWN/1vw9Zb1idY7GZ3FIoeSGVxDNJVXKvxxje+cXjQgx40fgZ8fskll4yRzxve8IZhjz32GFNiNjz29p//+Z+Ht7zlLWNkcre73W18n78YHHaCKcpyRCVXWVE87WlPG7fO7rjjjuOaA2knnl9OGqkGFsvZ1RV61vmGG244fi5rJoqymlADoqwoSAftu+++wze+8Y1x3YK1DS4elF1RpWA4SEkRofggRXXSSSdpFKGsSlTqlRXJuuuuO16fwUWBrWCU7G28NryvaxjKakUNiKIoilKFGhBFURSlCjUgiqIoShVqQBRFmQQukmRbtaKkeIgp3BRIy6xstNFGR5q/XjbccMN9zR/v71ZxWWMKbLTuuuteZf76vqMlUtZff/2Fh5gYZvLn/d4qLuipEM80xfebVVtmemrV8CZT2Ix/vSk/MQWBUML8mynXmEKf3XwjKCUFVwEywX48vlJ8cBn+j0yhn5CvhSsnlRj0Gc8AIGSj3/ThMHPm/5lyhSm/NYXO/4IpPP7tz01RbgkXRVxsCvccZ6IzyY8xZeH+G0qM003hfuyU+/CGcgu4YOb7plxtyi9M+Y0pbzNFCfNyU3BIeGwmOgwD8g1TljwraQ2ER86xIf9cU3im6F+ZwjNCGZR9TFHleDO7mfJDU+inn5qC0cVLVIMb55WmcB+Ui0zB6OKkqFzdDHKFseBeLr805demfM+UnU2pu5JzZUPalrt83tuUQ0zhwTA/MwWWxT3+V5IBubMpWG6s+SNNeZ4ppLVebwoRCRZ9B1OUYXiZKeebgtdDv2FkucETD/s+0BRN/90alODTTLnOlP81hWfW8hhD+mu1K0fajwxtZgpRB1dd8h5R2lmm4KTo3LsZnLVPmbKXKduYQpTG3T53N4Wolj5cFqwkA8Kg0PF4h6yBPN0UJjyWnfe3NGVrU3iaz2r2sjEOZ5jyR6bgHeJBowSZ5G8w5UWm7GTKwv3KFXiKKcjOXUy51BTSM583hadKsX60mvuKuYRzxgNTTjVlC1NIJ//cFJ7i9R1TfmUKTstqB6P6RlPor4NNQSe92pRdTOEhMf9iyn+Zgr7SiG3OkH75uikoyL82hQVijArRCPl+Bg4kbFytaS0mNLtRLjSF/iFqQ1hRjChF+obXRHIY29WeoqGvmPDIEX2GHNEvzzKFPsOTxIDQX6sNogr6BiOC54wT8hFT6Av6hP55hCnIFPMTQ7xaQS8R8SM/zC8KKXYiWebYrqZcaQqRLqlR3aQxZ1CMCO9rx1cLC8QsDANKgN0NfC7wPQR7NYXWCDEKD+HFwAJ/eY1SJGIjPfNhUwBjKwZnNSLetURpeNW8R1/RN/xFrniPfl0tqT/kBQNB2oq+4TXRB9GYyBL9g3MCyBgPoqePVhvMHfqDtuOwAX12oimkkaX/WC/6oCmsI/2nKWpA5gzeIeEgW+EAj5F8tQwaA3mOKcebwqABnzEJGGCUwEpHjAFtxXgCgor3iEElKmMXDQugTHjgM5QontFqgnYjF/xFTjCs7C4C+o4+ZLKfbArKFCVAP610Y0tf0C92xIXcYEiRHfqByGOT2V8QuVtNzgg6BrmgzRhTAXn6tim8z/+wpyk8mpK+pS/ZiKAGZM7g7RAiEyoLPKj65odVLwjvmaZ8zRQZPFgNaS2JPsD+H6XHxJcJDq8zhTys9BFKAQ8c48z/Kx1kQFIzgLLktaRBxegy4Vlz4zX/854YnZWIzBP73va8R/vtFLH0gShBZAcHBIMrDt5KBnmh7W5akzmG8SBaExlBblgjIvoA+ordftJ3yhxgEIhAbM8aGDAWPG2vh/+/ZQpGxH4fJK21Er1t2/uTHDXYuWk8RjGgKEyMrW0wUAAoB/p7pUJ7aaOtJJnMbA8Xg8JrUQB8l40akjqlj+m7lWZoZe3HdrCQA6Ky00yR9iJXyBf9IA6JyBvfoe9WqvxgPGkzbXUdUeYYxoOI1XYw+C7RrcxN+pj1NfSZMidEWBFQye0LLKwzcDYyyRlMd2EP4cYL4HMZ1OWOHXEAXiDGAMQ7BL4jeXz6AcEWz0hAsdLXtoJdKSA/9IEtE/QHaU/bMbENCP3IjhreEyXq9vdyBkWIkyERhg07hrieSAwriKMikQjYmQGO4zvWcoa5Iqlwn85ARpAh+sv+nP+5kNeWFeSM/pT1I2UO2MIqu4sEBon8oihGgfeJRFjMEmVqI4rS500sN2RSC3bUQdpOvGcMCQZFoF9Z3PMZWfrb12/LGduYCvQVi5q20rMNCH2BzInnLdhR3nJF5oA7/kD7cMzsNktfgG1E7ff53za2yxnagFzQntBmHOYXm3d8xoX+wYDY70sWQA3IHLEVHwOF4rP5iikMlAtKgO+jIBhoH0yQ5ZzW8nnDtgKUxXPgPT6zebsprlEGJg+RDJ7XSlAGtiEVJCUqXqFg9x8QrXLhKsrWxo70lhvUm7lht1MQw4JHbWPPQ9cZsWVoOfeLwLxCLjAgPvnnPeYGn/uMB0YZA2zPTX4jGRQ1IHPEVoI+L5LBY2eRT2jFiLDzIaQMEXyOuxzTWm70YQspuBPdVY7A1cTcA8qHXAvgUzTLBVt+bIgguLgLRWHj9pH8HmVgR7r0Ne/5PPiliig+lLxvLvAe23WRCXfM7bnn9qkd9SKPrrFdLuBIoC8Y15DMS9oPpyKkM2g/60f2ZxxPHDg1IHPE9h6x+Ha6QWBAuaDQNykYOITipbO/oZTVcktr+aIP8aoFJjV9I/i8Q/oHDzJ0e2dRCG7ktxxwDaiAnJBOeIsprjy5BkQmvp1KFZATlIgdwSxVqCPjGLs2ir5iA4rrpIEdZbjz0E3xucZ2qcM40gbmTkzOkQXGm/tahZwH+u7Lprhz05YfuT5LmQO25xNSCCg5tqbaQmwjRoR706Q8ao6BwljqYTjKwPV+XKPiKj2f0QHeJ4oLTR4mGMcRQ74ccI2nDWMsCsNV/q4BAWRGHAy3z/ku7y9lp8O+qjxESPGBOBGC64i48zIkZ0sR2sGYh3SHQB/Qh9wTjLb5jAdGgWOxcw15sbH7yCdjykSguESxuQrRhivTiULcfL4gRuRvTGEyuANsgzJgkojiWGqEJqgoRoE2I6wC7ZILwFzYkcXOrFD/gaRylrKyBMaMsQ55eYw/feimr8A3uSVlE+r31PkWC+qDPJC2io0ZhoV7p7G12zf+rlzZTh24BgZ47RrbpQRjRh2Z5yl5xligC7izbsh4AHLCorrbF2Cn/dSAzBFbEBFu2fHhwndQgLagu4gRefDsb+pWJwgZgpMjZPMkNDldz9BnMEK/RdmwbZMLoWKgRFPe7GJC2xjb0HiJExJKh/omtxhi8TB9ShZZQlEvFagj7Ux51rSJ77Foztj64HM7OrXXPIBjuFvskUPkcalBvzBOyLBvHrjQDtpLG/ldSGdwXGQDR9bXj+glGQs1IHPE3SUUyx/iQaUGR4zIA0xBIFITDCTMtZXzYhHygsGd2OAu2IUUJ2AU6G/WBmLwPSZgSOEsFjK2sfGn76i3L30FIfmhvTgUrjduY6/XLSbIAO2jviloy8dN8aWGgbmGE2LPOdeggNuffJ++9BnbxYD6MDbUKeU4CoynGEE36nKhH3kSqC/6ANv4pHSU0hFXAYYmPqAYuL1JSMEKtqJh4HM8JTxavieKZLGInd8nmO57sTQgMEkwIq6CcKE/6GcJyxcb6sPkjU1MlBltQ3586SsITW5JQaCIOEYowol5qfMA5wBHIlQ/GwwN10rRb6Hv++TFNwd97Y45K/NEHAYZvxR8h/aIM5AyHkQy9KE4Jz5soxvTYUpHmMhMaBufl23DQLpb6HxwbDEiEqbmTLrFTGuJoPpA6N00AvB9uy/4nutRuhxmCjfQy/EemWT047z7woa2MCapMZcIIabYQgbElkU7HeFCXeiPeTsZ9D/nzVXYjC2ywR0bYs6Cr62+PhIDa8M5+G5M1qYEJc28RrH7xtQH/chvxBgyz1OZB47PA6NCcxPsPrONiTIhPoWZGlA8APK5KJQUDKgYEYwS/+eG3JLWykmB9SLm4YS8ap+wpowwk4hnGeCd5sDxXUM1L1BO9EusPcD3GC/GN+YBYlxDxlCiv5Ri5HO+m6u0WqFOtKlEKSEX7zMFAxHDN66+NDJyyTi45Cjg3jB+tIs+ScmFDePFuEk/5kRQHF+MVGhugt1nakDmhAyOTSwHLSD0XKEeG1BBhIZJQpH/cxBB5XxTe5zUyTWmNqEJ7Au/c/qQ9vAQIe4emoP047zTN7kpI77Dd0OGVohd5GV72anzch76I2SMesFYljg+gFLEeCBPISMIHJN0nYuvjxh/jKpLSm57g7FifEsdO5n74ljkGA+gbVuZ4mu74PajGpA5geJzF/dCitKG72BAcgWXAWZQESImAv+XeC4ifNS1ZCKXkPJwQkbB5wHmTmqMB0Yk1ziijFCsnDOmmHpBe3MVBe2l3SnFEDMgtpLM6UOfA9QLDBN9TR+U9DVjSYROSY2rb/6FDAWEoreU7PaAtjAeyF7pHGScmL/yu1zjIf2TkkNXVtSAzAlfXjVX+fEd7oOVq2AQfDEi/I/QxxbOfPD9Gu8nRU6bQ0IcmgyxVI0NaSx5NGcuGCz6cipjCrmTHOz+Q1HEFGfMgID9+1QqEOgLlFpPJLopjfYYQ/phP1Ny+s4XvcYMSKhvpzSkyBiGlHMzzqUwPtRNjHDuePF9+oFLAvgbM+Ju+9WAzAmfUmQSoPxS4PEwaKnBteHYYkT4DRPINWApOAb1ZqKmPLxccjy4kDILTQifcvDBBOVmlaUKQDzCXn1gI55fLtLWmPITUgbEdmoYk1Q0DCkPtQSMBv0aWsOJgaJ9gynIeM6cIO3iOgEoPn7vAzlD3nxQ5xoFH4L6MxY4bKWGVGAc7blRIlciBzlj6x43d+4pjYQ6Otd7Rmj3NyXXUwXbiACCwsTLNUICv8crog0tnjjHoR0pmEg+pSK5f5eSyYLSIJVVqgRpN30ZUio15CptgTqIE+GLaF1SBsQ1QrmKMWTgc6H+KLsaWQTG+6Om5BqfkNzFDEjMey+RtxT0I/LOWOboARf6j35EHoSS+olMcWV6joPqRsshvaZ0BkH1hXq5kxZlw5WhDHKJEneNCEoYBVAjrAhKS1orN38cUnyhCZ/jjdtwcSHfL40oWhWfDW1hHEqOQ7/jJUIoxWKTMiBgHydX8VDn2jQLY9ViiDEYzJn3mpIrh3a/2cTaS5/QRh+0v3QeutAOxp9Cn9TAHOb3dtRSYjxAoo7cyNKNzNSAzImQV40yyg1bmThcIeqbDDFcI4LyYnLUCC7H4vy0x2cQQ4S8QBf6iGP7iH0W6t8QPOOA233XGFLGq7b/gL5gPErPLWmYXIOZY0DsSKZEMVIH+qBEieJtIwO1qUDqx++fb4rPkQjBd32yGlO2jE0svZwTAfrguPwOeW2J4qT/7XZxPJy0XKdE5iRjyLjn/M51AtWAzAlfDhYQJjv8jCFRCIJT6v0huLYRQdkiPKXHEfg9x8MA5iiR3OiDSYBX5YPz+LZiQq4HJTABWQ/57PiqHJl8JUYUahQv0HeS7spVXjkGxDVGIW/dB31AW3IUD2kPxrXGYAvU63Wm0O/UOwfqhiHw1dFNx7jQL6HzlChdAc8dw5E730NIv9sOU6nxAJmTqX6wcXWGGpA5EZrMsVyrDwaQK0VFmZTgGhFeI4g5ij0E3nhqUoiyzSGlwEL9aCvYXPjNuaaUGB4b6c9chYDSob9zlZ8Nylc8Vo6R48XnGBCwj1eqGFP9Ln2Uq6BCyHlKFRYGnvP7SClOUbAhcp0WSYcxz0sdBxdkgGPZx6kxHuKo8RvGO7deriNcYnyUSlwvz0YGMheZSK4nkItrRBAgjlerRIFjSlju88hTE9EmNSlDkRx1yNnR5kIunTsfl6S/XGg7baQOIdx+L8E2wDFZcsk1IG5Ek6sYhVBEhOIMyUQJjDfH+TtT6OcSYm1JGSPa1OIYUW/OkWvwU+BsitIXOC5yVWI8QPQHfRNz2FxcmVIDMgfEA/GB4mJylMD3Uci5Xr2LT5khRCWRkA9fWis1yVxsT9sHyjPkwXPuUmXFxKM/KaWT0IbxYIx9hkiMdKxdMWwlGFLWPnINiGuUSoyU4C6uUl/Gw2fsS+E4zzIFOSo9nihKH6n1Rz7jOzF8zhHjzTghU73SO4y5Oz9pF30Tc1x8UCcMG/VknHP71CcXakDmQCrKyJ3ogngNJZ69ixgR2zNCAXDMFkUKdlqrtI78LhYNxIxErTBzPm64yNbQFjgORsRtb8s4MRZ2Dr/Emy2RK/e4pXWmfsj400xB6SKfrXIEMqY1fYhiDK2ZQUyWIMf5cec2r/kNCr9UsfugD+lPNxKqNR4cT4xGafThc4Rr55xSgFj8EAxoyKv2IUKwhSkIa+1EFSNie8ZMUoSk1XPk2DzRjBuvlXjeKaUXUyQoA9pTA2PEQ6haPUbaTR1lUrmeeSn2JC+NDEoMiBvZlEaO8AhTrjRlj/FVOzKeqfkTIvW7HGMce2aPQD8hkxgSSswBKgFZ4nhulFRrPEDG2TYkudBGZNtGDcgcSHUywlCaehHFQuH/WhAkhMJW8ggok4u/LeA5oUyYBJwjJaxMPCKQGCiEkJKnLXicNRMLiECIRHooAMabCbrv+KoelJOMg6vkY9AXvlvih/AZpxwFK6DkqKs8Zrl2DAR+z3HESao5XkxWgPamHDe7/31QL3by/dqUEkcpBfWi/129wPvoi1S9fTD/aDOyURp9gG/DT61xVwpIKfmUoPsQDyLn/jUp+K1rRERQSw2bYAsr4L3wGiUYqivnt9MBPlLGmHaEIpQUKAMM2FmmtPQnMNmONiWlgGK4/VGi0Bk/+rsE9/g+j9OFfkKp4CxInyEz1LulD2UcW2QwtOFCSH0OtCu0TsKcRV72NOV8U1LHykUcONeRaTEeYOuhVKrYB86Lm0pbFgbkNrO/yxUE66KFf73g9ZYKxbWmvNuUXUw5wJS9TKmFY+1oyotMESPChNjGlNeYUmrcgN9RP44NnzblgaZsaAqTw+etIdA8QCvGZaZwjBDcmfVxC/8Ww7HpT+Ttg7xRCQqHOmxtCn2Igg0poRiMB2MLyAdyxFMqp+ILptjjwpgxJiFFQ50wFDx+GfmRseamlQebUqtYML7MF85Le3Of5WKDEuYYsXmXmpfAc/X/z8K/NyFrAYzxlqZwZwNuM/QyU1rBaCIvyI09F+hr+hP5ZG6WQn9giLn5JOfg2Km55pLTX8oEpLwolAueTil4eHiZch+bVg+I47mRCO8huDGv34V62NGHC4rBl9bKScelPB4mCl5/C9SBKKTGcNJ3tMtuO/8zvrQv1Ccu9Iu9AFySvgIUTmkEwri4KcRQqoN20s+xiMjnsaagDhx3s9nf3P5yCdVb4Lg5KT7aKVEgY4Jy90WCKZnPIbSJhWNzzlIn00YiOqiNin16bFlEIMudVLgoHk0NMlFSEyYXhNc1IoABQVByJojUJwUCzaSTtJYt5CEQYAQ5BsdsmWyAN86t32Pj5sKkpG6hfD19wue20QzhKl+f0opRY0DAlVXGhePYdaZuKNWcdYlYCsiFc4nxoL01Sk5IOW25/UO7MeSMBX0T2xCRK/c++K27vgD0MW1p6QvbCDK/mGc1+PSYGpA5kLrjrghpDfYEr/UsXESZu0YEYUkpDupBfThGDnwPhUTdf2JKSmHTPr4bA4GuiR5saAcT5num5LQFhUS9UkoVI8D3YsbAHlOoMQa1BsS3xiTGjPqgzEqiCtrCb3KMHwoUBe2rQwmcM3T7EgE5Y3xTMAd+awoKPjW2uce0oY4YWZ/h6WE8wNYL9v+l+PSYbZyUicjZTpmzXTCERB8t3oULdfEZEby6WDhd64Ux+X5nCp5/6NiQoxh7eUW0la29tCkGdWKix+ptI4o45M269Udho8RLyOknHz4lSH1/bgprHTGvPgS/T6VgRHZbonEhJ0pNfYe6ohgpXzXFnQchaEMqihbEQPgitF7Gw5alFv2APvCl/HL6WmkgdyL7wsNcGFzOIYqpZpL7CBkR6ulLMXB+6lFjCKWfOBd9gQfqO05IkG2oR21E50I9qE9IKdROdNqBx83kdtvpeon0dUn6CmoNCLiyiEOAAeEBTrXQHvrJ9WCButLmTWZ/a+eBkOPEhDxn6oexpg9E7kucolyFSptD44o8ULfWecxxRC9AS/QRkic1IBOT61EhMLlejg+JQhAQBKUXCKHPiIhXaSvW2ugD7AnNOUVx+/okJ1prmSwu3zKFW78ziWx6THQ8RPpRju2OX2jipqj9HUgKCWXK2PeSK3uMbUSRSgqrlZyx90WpRALIHBGfLV/Uybc+ESJ1fulLn6EMzbca7Mi1dfxChkINyMTkho0tyhcQPPE2OF9uGJ1DSKjlferdEn2Ab5KiBFE4FFt5cx77tY/W/rThXBiQr5lit4969ZjoMrmZjCg1lJtQk76CFgOCYuO3roPQQ67E0RHEWPVSRLnRp10P+p+2shYh3rpNqfKN7aqk/ziXLxILzbMa3PnYOnY+gwtqQCYm1PEu7sSqQY6B8sCTqlXmPkS4beUmcE4e0NSisDlG6PdMKNqDoqEe4rHGYLJQ315wvO+aImPkKvpWUCgnm8IVzfa45bTVR4sBoV1Xm7LV+OpmeikLGWs5Hm1nfH3Ku5Tc+YYsvd0UnBaMQ6yPGY+cLb8C36fv3fbgJCGT9vja9HJIwJ5PrdEHhBwZnA3GTpkI8bBS9FB4tuDGFHItHN+nODkfio+HXYUmR4qUh8Rx6UeElZRSaqLx/dROnFLoU4zIYabkjGkpTNJvmkJfoFRbjEDNb+krWZfh4jhfG1FEKKRWjjeFXXfITk9jnHssLk682JTclBlyV7I2w9wTZwP4P5YG69kHrsFIza0cQvqkRUaVDBCaHCHt4SWAGCwmJgPbU4EKrrCLcCGkofA8Re4ERWB5fgeKPPV9vFu83F7QlywmYyypR29IvTBu0o+MY0zpxCid2Hyfc4qshjzLHo4OcP+o/zaFOxaE0j01SB+GkGiWC0X/L29kUqqEZf4xF0LbdIWexgPsuvbSK7TBt1tMDcjEhDreBUHDY27FNhyuF9QTEXrXUInAlnhrULKNmVCaO/1yHv4P/U6MaS9o7ydNYT2EW6bk1jcHVzHTf5ebwn2WaiiZ2JybvnQjC59Rp80cN6akU4hccvfeq0zhfm49iClL+oP+JU1Em0oNQs1a1AdMYRt4bP73Nh4YSNoolLYzRMgZUwMyMSVecMp7ykUigh6TPQbCz3Ubrncl3mxuu0uFUAwD7WNi81vfJMndAZcDE5PJyDmZ8NwjqadxdvPfjBkpFs5ZYwRz+xSlyDl8UWPIALc4Jih5xoR+pM0ciznC61Z89eK4tBFjaMtIaXTKb+mnXOj/M0yJ3beKeiG/PbEdgZhBLQVZok0upXNXKSTU8T6YWDULpi52VICyQ9FPAefh+Q+7jq9uCQoJBZHjXbleUwq3TdSDyc0xXI85dReAHGylJ3B+0mi20q/FN9HtXWkocRReSTtQjvwmBH3G5zEFRl/60lj0Q836Et+nnRzXHsNS5RzCNQp4/swD2ujW1Va0OYT6woeMZyzSCRnnFtx5IY5kD0IZAt4r2WCgFFKiwHLTXTnYwlM6WXKRcyC0PkOBcPFZysuylWUOIYWDMqetdlorNIFzQQlgPNwx5DW3OSGXjjJuwTfRXWXI/yXjGDMgOCkcyz5+CF8aC2qUk8gJDhXHtRUSMlKaIrLhWGLU6CPGjPkUGpsSx07ImcvImi0vvnGYwnjQbtok7eWvOJGtcKzY1ujSJ6oqmTB4Jda5Z0hrC1AvD8/GFdiQEQHaxechYS5VRjHlyDnoQ+pGuzkux68BBcN5QopGFDHrIbVQX9ebD01Y6oFyynEyQn1Ef3AMGbcUIWVny1cO1BmFDtTLZ7xiMpSC43GdDo4IY5KK5EscO4F+ix0XR4h55vaJbfinMB7gGuAaAx9CIqoQakAmggnPJMul1BNPYQuRm2NvxaeYYwqA96mDb9KWRgk5/YqC47hs12TXVinUE4Xh875tRCHXKgVfP8bkAOWEIuY3MeXtGhDaQ3+450oRS93kRsyMFwqIOsQiDdqDjPiMSwrGmd1x9F0ONUqPMQkdn34NjZk4cMwB5khvXGNeatxTpFLMakAmAm8F5ZJL6VpACluQUl5ECRyP43J8l5gREaXmevS2h5YDiggPMgf69HpT2BHjM14+aB/1THmxAmNWe6NBX4oo5KHbYHj4nm8MwDYgktIpMdI2oTRWjkzZfckx+H5MsTFGfMeVkRC0k/r9wpS/5o0M6LNYSiaEz9jTFgwpn4XgO780heuHpoA62ed3X7eSMnxqQCaiNHVUGrHkYAtTqacfwjeRbGJGRJSZbTBKtvAKJUJLfY40BUWT8pipB/1UEq2hkFgPoYQUug+fw1Ci3FDKKFufoRMDwjjkRFIxYmkX6h/rK0nL0q/uuIewI5YQfIdxoo08N73EINTOM9chpH6cPyVTjEHvXXuCa8SRn57RB6TSbjXpQCWDmpRUb2tuC1QP4eK3HCOlKFHaIS+I3zIRUTz8X+MNUodcL1Xy75yLv0z6kEKNGb8YKGwmMsfOxWfQS2WGNnFON7XyJFN+ZgrtaVUm9FUojRVzkuwoKKWEXPgtxsmtO685DvWRvkt5yC6uIcgFJSmRL7LHMXzG20b6h98i561j4eLKUM91VCGWuoOSuagUUDppYIrBsKOQ1vA2FX3Y8L1Q+5lIKIh3mlKidAWUdY43C/bEB0l7MNlsz6l18tFWcvE5Yx4ynPQF9SuBvmSSU/gf+WF32Dmm9IL+Chld31jQPt7nb63Cdg0DjgDzg/61FXGp0bcNWymM2d+YQttSUR0OEgpe6to691zcCJbz5Dh3pfgcHRs1IBORstw+ahRICgSKQUbA7IldSo2AMtljCpUdTKwflFLaTz4lh7GQtFZscbcEFOXppqTq5lMm9GtNNCYgaxgNjMcLTalVkj5i4+iLmiS1hczkKNsQjMm7TaEtEkW60GclMikRaQ2nmEIfp1I2rvEAlCzzpxeuTJc4dyX45o7Nkjcgt5n9XW4g1Bct/JvN902pnWwhqMOnTWGi8//BpnAPolL4PccpaZMonZDy+bop3FTPnWwpqEOJ0iAycJX6vqZsaQoT72Wm0C+t7GjK7U15jymh+tFOPDp3UZX36N9aHmAKaSue7LgBb3SEum6/8O+tOMgUSUcC/YkcH2cKCu2A2etSUNL01U6mfNkU+taVPRQb75XIJMe8duHfIpD/u5jyMVMu440A9MWLTKG+9nm4Kp2r02PefC5EXByLArQJGX7b+KovNXpM6UBNNNHLE3ZBCCQKoZRGEjW/sQl5sBIeU+ivlGcnlEZ3jIPPI5c0AJ8TjaDwcusQgrZgGO30gk0oZ18jL8CYEPlIREP98Rq5D1NPYmks8X5JV9EO5CXU5zlwPOSNvxyL4/jWG+S8JdTMMc6BzKWiFwwadQ3JUG06z8Y3F2v6IZfUumwqQlEqYZBLQ7uW8DoFAoagQel5egioz4jYwsfk4nVOBBYySCGYdKyD8FewlZ1AO1GUJTl1H/QVUY/0t41vwqEMatJXKGmO5ypX3v+pKYxxq0EUYn1O/fGwiTSQec5JP5Y6HNIe+s+utxhJdz4xfqVGt0R2kA36UMaRcaN+PlLGQ/CNfwmuAfQZlF7kpN1qxkDJoGZ7ag8PJQSKmUkt5ApyTwF1J6/bRwgs7U8JpC/vnsIW9Nhkp51ECNSjdqLTJtZ22L5pK3eO51NANe1BkdAG37jQTj7DUaAdPdKiKdlk7eXjC/+OSpdz50IbiEapc6jP3TGjj12nIIfc6JXzSB/a+OZ1TJ5ciFBpaw30E3PRPn8P5y5Ejj6i3WpAOsMAl9zGREBAWhZSU0jKCHIFubeAihEJtZVJSPonpoBKIygQzw0jhdC73qwLk8fnDeeC0kapYkjk9yHFWjIJORbjFkvDiAEB6oESkHFvIRRVE7FxrQ2fl4wN8wRZ4Hc59ZOUI9htLCFn15Y4MrbxF1zHi+/yXq6M0OZahwxZdKPa0k0EJeToCDUgE4BQISQ11EQuubgesG1QfLQIewyUBouvIQXAeVFCKH0fNcqDtnMHXdqfMh42TNjatBa/YQGYfqYP6Ut3bEOG1IeMX0rZukpcjI4d/dWA0XLHhL6kf2gXyp1bx+QoU9pAf1CnEnkXh8anTHNIKTzp41DUZjsBtJ3jlcgT1Dhl7tyFHAXfQk5krAZkAmq9I0BIEJapsI2GTyhtagQ9F55Kx+NpY6CwfAvObjouB5TUDabk3vLCBiVfm9bidzw35TOm+KKG3PQV3+P8OcoKw+XrN5Q1Sj7XW3ZxUxr0KXIunjrPdT9v4d8gjB2/EaNaAzKJoaqZJzGFx7ygfbH+kTlRazyA4+M0lBhOe94KU+sKn8Pg4quX0kiLZzD1gLhGIxTSI9xTRB8CwsmzsVNeMXVzlR6TtiTCoy30KwvbvhRSLpLWQuHnKmG+RxqLe3L9LW84xBQaUHfGiHPmKpyQAQHSQC2Kh34XpWlHAWIIQ8emH/g+hr/VY0Um2SJLW0qx629D/ZGRVB9zTuSo1ngIdt+lsFN3QouOySWkG2xyvqMUkutV+igRrFpsI8VkZFK5E2fK6AOkDhiQlBFhArkTtuS2L5J2iCnWEhhf+oy/ObzaFO4Wa6+HAH0fS1/J+kXpBE21k37kuDXGVLxSW6lxPElj+RSb9FcvuaZ9h5hCG0KpphA+A4Kc587X+5uCM1B6XhfqQF1y8BnlFicgl5RzA2pAJiBHKYaYWnGDG4X4jNbUAmofn75KKXa+i8KQ3+TexM1uW8mkTcG5UTrUybfYasNEfJ8px5hiK9eYo4EitttbQo6hRNljWEtljbaeZgrjJ9Gp2wcYExQsyofv0cacscpFlJYYwpIo2XY8pA9yDRttYCyvmP3fiu3IhfCNpc9IT4GMYww1IBPQ0qnzEg5beJkMCItMxHnUwd0skKP0qB8TGO/X50m6+Ax5zu9KQHGixEJKEgMgxhqPnX4VhRXy8FDqfK9WSeX0pUBdSpUwYyfRi+xus3mDKVwTQvtqDGAKewzpf87jRtAhxICIMciNwuT7tCc0bqXYsuGDNtFWd2xs52tKcpw0NSATYCvnUrD4KPOpcYUXRSLe6NQCyoTwpW5yFB8CjSLmnkSxSRw6Foo+N/VUQiitZUdAtJs0Frd+f4Qp9k0egc9R5rkecYgSAwIoYcbcjiJCYDCoI3+REf4X5c1fDDYXFfKMjhKjlItP6WIE7F1nISQClcglp71Au/i+zAl7TFuJzTWfcUbmMWBTQ5tzLkWYaj6takqE0yV34HpgGzrOy+RC+UwdfdA39JGPXOX3I1NICfmIRVBTRlcYNyaUjD+v3d02KAAuMLzAlI/yxgzez1XiKUoNCKDsUUwxZUDd+M5jTaENtlKlX3F8MCC0N2cHTw22o2PjU7YuGA7uF0Y/565h0BbkhahXoI8Y5x6E5JHxYD7asgN8V+bslIixTeGL8pVGxMupBaUzhffm4npzCCY3igt5RL1IKbgcBcjnXPmM5+kqaCIUd+IJKHXX8++NGEi2tX6QNxyYcBeb8sXx1YLyQzH3GvMaAwL0GYqR4vYf/YasiFwjJ9y8D0VM3VFstsyHFGArjK2tzG1ks0SIPU253BTakgN1d40HxBygGnzz3RfluPN1SnIjHTUgE9B6MaB4sPPA9mjmZUByvNOUEhTBRWEg6CgF6i3/x5hX/6IYuC7CVQTUj508XzKF27+nPOdSag2IgIdNH9kGwVbO9B1tO8kUog6UjY/e6Q3mVOz2JbyPgfHVh3pwk0uuyckhZDyAz3pmCdyoKmQo5hV9QK4MqQHpDMqh1cNNeVI9sYWVv72fJeEjt30xIbYnHQqN24Z825QcL34eQo/iQZkhD9STvhWjRbswHlebwnpBbjoll1YDAiIXKGP7eChPjAcX8lH3GCFFWEuOV0x/c07b+NH/GLOSfknJaM4OpVzoU9sw+gxF775MkZMShCVvQJbb80AQ4NjzAnJgYrakwErgmQKcD2Hh73+YQv2n9HSYeDnPiOB2Jzx0yjfpqSN9DdT7OlN4FkdOv3Eh2OMW/p0MngnBszCo5+6m7GIKioy2vM6Ue5qCETzXFJSVKI+lAnLB81JIU73FlBebggHkLr8/MOXhprCjKdbfIlu9ZOnJpqQiCPqbZ3HQp5uYgjJmvYn608c5zwJhjDiP+8wWG+S3lwGhTsg6URKOB/V0nw2zlyl7L/w7F+g70qwpqDvzTulEbu4wRg8PsgS8G7xh/sLU3g7elij/HHz9YXv49Dd1lv9T0Y3r8fUGpepbgOR8pIZ46JOk8DAqrOX0HO9e8iP1/YQpKGF2vrGuI+SkInvMBwGZFBlN8TRTuHjz2eOrBXK8ZfqN/kvR2/Mmciay87Vx6vnoo0eWYEmw3CIQBKH1CV7zjECAc5GTF/AceXxnz/y1QP/gtZREab5IhN9vbArv4SVTZ957qilbmxJTbJyf9vly5T3g6XA8itVGFptJteHZ4uGhFPCQH2jKhqbkKK558m+m/MqUh5mCsb6XKfbTLI82hb6OQbSHYc9V/CE4BnLKOKfge282hWj68bwxA085FoEgS8gZ8paCemy28G8X0Bk/N+USU9w2+uRpanroMaUClG7rFr+QBzsVKDLSLCgzAQGaYhcNaRC82hpsb4c++o0pofQI3nFsHNyFy17QX/Qb/SfgydFmlKi9i4jXvP9JU+TW7z3SIj3aRv9xxTV/aRMe6R6mUF+7z2krYxGD79uyVUOup4t8Ic9SJztK4vchI10aUTBOPa/Xoo/ZYsw1QjZTzcMUOeMKSz4CWW70Cm1L7vXUgj253fA5J0VRSqvA8XuU2UdMsaMmHxhzSXO5TJUWsNvHpEeRU1/qQCFN4SoDfoP3ifKgTq3KokUGUYxfMQXj8WDeMGAAaQPQBuRFjp8jI7THNaqlxJS/gCwT5bnjTX35LJSWqe2v1t2WNvQhfenOQeQHh2De5LatdT4rDjmCnkOuB9CKLbCup9hj4rv0MEpHmYL3lyPkePsoFV9fosx7tg2kPzku57Unf2yyofR4XgnXKfBwphZqFCLnZ2zoVyIhSe/RDt5zlTLHR1aeYEpORNkaFaXmA8enPj554D3qyOMD3LRlrfEAjik761qgj2kf9bTnoP3+POG8zI0cbOdC6YCdomih13FiuAYDXA+oRzrEJuQF5iIpQvqGFNYDTElBe1Dmdrugl7EXJD2HkkLpusolNaYoaX5HHvxrpjCRayhVivQp58Wwu7+N1Rn5QV5IvaScHZRg7cYFxo3zhEA+UzJKX15pyjbjqwVaZbvXdS7UwXY0xLFx358Xqf626blJQjH08kp6CWcM11iALwrhe722LPrOmYvr7aD0WPTMUUooOATdVoa9w2/qRnTEeVyPnde+9JULsoPxYNcTW3xrorVcAyIGD1lDYclrQYx1DPoVA5LjhdYqxJCipy+R1dxjUk+uFeJ3PcY+VK8SfMqa43IHg8WIPoA5guOQgxqQzqRC7VwkJzoVvuhDcJV87LullG7hFRBq6mBPKASXZ22474fgvEwMiToYJ8arBzwngq3QXDPho0RhoUDYqYUhYScUhtJNvcRIGRCMBQrfdnboG8ZdZJe/nDenX7k3Fru1UsqU89YoRV8URH0Zf2QzF2RvW1NIFfZwHHooT2TXbQP9w26xV46v5k+JrKoB6Uyvxe+pc4up1IRrMFoiBwEFkptbteG8CKlreBByhN1nXGLwOzHOKMnW6AolzCL44eMrP7H+9sH39zcFpUz9aD/yQB+mCBkQ+gfHhDa7aURXkZVG0hiGN5lCPWN1pA0lKUzq7Ka+MG7IY0n9gLmJvHAjyNbIAZBH6lYL8sA4u9DWq0zhgtPFIOWA2KgB6UirQNm46YSe+MJmF9dg9KhPzTFEWbjGA1ACkr4oNSIoUpTZe03JTYH4IM1DGo0rtEOKk7rnpK9sOBbtRsGIYkfxovype+xYPgVA//BbDKfbl26qqib65fv8DoUSU+45smfjKiiOy+8lUsqFNqOURUZ6pYhlvaIG2uFzyhY7hVXSN1PqqVVHz73hPY2Ri+tt+vBFITm/i1EaVaEkUB4hZeEqylIjQn3+25TPjq/K4By0hcnG1c5uX9mUpARsUJ6ksWyFiVygrHkvFNHY/YJMYoQovn7kc44lfYZCQyGUKi5bkaBQGbeQEqIuobq7iGECZI/jugYwh51MYdOF3a6SeoSoPUZIJqgfhoM+bJ1vtZScF5nqlQZe9fQO5zAgNZMlRokH6HpItcpFcBV+DNpNX/o8NME3CUuNCNtQuZ4kZzeXIEpXUjHUk7EP0aKo6C+uqOYcdpvEMNBW1wPmN/uakjI0HI/PORa4r0uxvXGOhXGluGPhc05CiAzilZeMqw3t59oWtifbIGPIc217wTZwudAGMRIutFPSayVztSfS5zmoAelIqYedomQgcynxLnwT3U4blZKb/2aCoRxjShlCiqjUiJAT/6EpobSLDfW3lU5qkqOkStNXLpyPfvfl7ekDJrCd1uJGfL80xX7Ph5uqqFGGNr7UB68xfm70kyPb9B1OVKjtOTCmnP9Js78u1Iv+9SnzHGrmPH1MX7swVq5hoW45ctmTkrScGpCO2N5DD0qUfQ41Ho070REsBKZGIeZOhlyPPRbxlRgR8dg5VsjAcRzGFmVhR4W8FzOotekrGyYp43C8Kb5+oW4oJO6SSwqV777dlBiu8e0RPYeOwZhTJ9shwLBgcGLsagrbmWsdFuSW+jBeIWcDxMjUyHTpnIrNH5/+iNV7Kko2AqkB6UhJiiaHlHIqpcYg+QS4tp05KTmULUo3h5Tw5hoRUXx8DwPh9jmTns/d93Oii5b0lQ3jwLFQVq53yGv6jZvwYaQxIjEDIgZJxoL68xvebyXkvXIuuw85J2Pn+y5I375nfFWObTwgZchrswe0A7mOyYBNaE7H+oP3e4xNDqUGofT7SoQS5ZcDguZ6JLXURB8CysXOE6cmvw8mcmpTQKlhyjkmyhulKorEB+1BWcl36HPxjjEutN8XOaXGh+OlDEwJnOt9pqAYgeOSDqF+ttxxDQn9Ekph8Xs7Gugpt740lg1tQFFL3X2pHDFwbI2uUZyu8YCcuVTrGFFXzpkiNgdjBqynHkiBnDNfSpjXfftWPL28TYFjccwe1EQfgk+AS4U6JZi1kyRHeH0KxcXtH5Qg6yJs0Q39zjWsLimvtxSULgoII/Kfs/9RwG79eI/nf/OXOtoy6SrJnjIGoTSWDcqSum9hCo6IbeQk3bXV7G8pGBzkzHVuco0DSjyUxgyR+5vYHKStISNE/9gOzpT4Mg4p1IB0IiYENaCcUACtxDyfHBBgN+LgPSZqbntjHlaLog2lTFxSRsQ2YHwHpYqS9ikjyJloLUY7BIqVGy7ysKTn84YHO6JAodIWCmNgK3fahVzk9F8JOWOCbNO3x5hC3wN9JWNU41DQVn7vi1pSkZGAXHMMX8QZIhRJ2cQMdY4s0RfST1OSszblogakEyjZmpA7BMLc4+H9PRSZb0LnCL4Q8gCZWByDttaQigJsYkZEjLV4wOK18xufoUz1Ke0pyY2noM4oKer2DlNIU4WUvy8lxS08eOwvayNSpxpvO4dcZU2beHQs/YR82XKAsrUjpxQx4wElaTrqRd/mzuWcKI7jhZyt2GcC4+xGa1OAjGEQS1AD0okpOjLXww6BYCKgrSC4vnUPlGuOt+ZTVqKcWyYFSsPO56fgnCEjwv2cqI+rOEQ5iULjNX0RIxZxlcKxMG72mgYKUXaOufiUJcqZCx4x4hwLI8T3piAnjWVDNGWnaGhjifFFJn3jZlNqkCRC8smJC+en/iFiEXaJE5ZyWnpQYmgFNSAdSAlRLbkKOkRPofNFIbkGym1HyQSNUeNFu0YERcVxvm8KW0d98F36ksmVk07o4d3TX/QRx3INN/Wh3/czxY3sXCXgjtsjTOG2HmwLzvWyS8lxfOh3+pQbRv7IFPHESwwQ/cB3+V0MvlPiaAAGh/rlGDIMnk+W+a3P8RJyog8hd661UNNPvTMvqxJJgfSmxiMQegtcaDLkGCl7golH30PoctMlLvQNdUCZ0kco+5inCLT/o6bw7PWYcuR7Lekrjk27Us4Dn9EGFvrtSW/LDHJJ++y6iJJAQSKzGKDauoZIjYsofpEb6sj6Dm3mQsicNEqu8QDaSV+UkrsmIH3qElsfKYk+hJRMtFLTT2pAOoDwIES9Ca0d5JCj2EvxRSE+JWXDREehAv8zCWoms4+W/nmNKSxIY0QAxZ2KIlEop5hCVBBqb0v6CoXDJM41iowHN96j/8WoiQGhfrxv97WrEPkO/cc5e8pKbD6gbKiXrQhFmVIfHqjFBoYYJcYDWpRcTsTp+w7jwXlDclIzP2uMTgmhSCqGGpAOpLzXWmqPO1W4y2TwRSGxSSapGH7LpO/pQeV6iDbUg9+g5P/aFOokk4Y+iykl+RwjQV7dN9lq0lcSDeCtlk5g6sG2XVnIFQNiRyIQM/QoABQTx+hl3H1pLMaeOvgUDnLFc9hRYsgS4+L+Hqg/9fR5/CFan1+eUvY+OYzNiZb5OZXCpn9qNu2oAekAguJ65j2ojWwQ5lwvthRfW2PeFsr0CFOYhCULmTmUevsIOv1p9w2TWYxIjiEUGBte25OH9pekr/gtyrBFcdP3KCMiEeqO4RADaZOT/mB8OBaGrEXhgiuDKGDbWLtQd3ZlicNE/1IXu87UqUaOWhd6OS/9F3IuXNlIGYiUQYoxla5BFpnDpagB6UDN9rccagY1psx7wHE5vusdhvK9vM9T4GxvuBclBlaUo0+JihFhu6t48i6+yEK8elEsuQaNPqSviDp6GFX6gbUQ2vBlU7iHlK2oS1J91I0xY4xrlRzYY4PSQ2nGZJLPeG75y8ZXCyBjHANDxOc1xoNj9NjgwlykLj5lSV9LmhZiBiJlXFLQD77510rJXLLhN/xWacBNF/SkNPyOedG98HlBIcHGeBy58G93cicjyhPDEEsPcSyUMOsibn/TppBR5ph4nyiMnPQVn3MslHTJuKagjTwgi9vTs7NJoF3Ur/RctBlF2BIdobiJjHI9ZjYovG3h35ug3kQzPzHlGbxRSK1n7SPWl7IAjYELOSHQEn0IU8zx2nS5GpAOIDA9PEkfIpg5xBRdTzi+z1i4uWCU5M9MSaVOakkpB5Q7Ap7rfaMg8CRdI5Dy4OkPrqrmueihvhflg5Fx+60XPBmR/j59fLVQFwxsrQEAidxK01p8l+25pC9zoH++Z4pPflFsB5sSigBiuOmlVlD+GAEXMQx2ROrC+y3RhzDFPA9lEFKoAelATGhaKTFO84g+BF8UAtIX4tHkXBPQQii/jeLA+JYKN9dWMDlFUTFJfcbSBaPDtSS2AQV+x3v0y1SGFGgnipIL83iAEuPTK7VKH5SktcRws7jP3xxEnty1Ezu6p//ox5Ix5bu5dcjFJ/v0NZF2zIvvEX0IOdFuCbW6Qw1IB6ZUku6ECjGFVxIjpFiZIF83RVJGdm54Cji+m5piIiDYNWOCkvq2KfweIxLyOF1kQjNWfJ/+oR4YsZzxa4F2olj5yxoI/1MkEukFx6dt9E0oqqHPbGOZOzfEUbK9dNt4CGKccpVdbWomhTsvudKfx+aG2sr7Pednr2hGqDVIakA6MOXl/Lmh5TyjD8GX2kFxoNR5ClxvIffBpJRoAeXCRKAvWiYq9WdLKZMDrz41QTgXv5Fz7m0K6Szy/65xmwI7SkVZfskUnkp4lilTnJ/+wDAil/bxJUKw00w5DpDbfxgp+0aLPhhjxjo1zlMZEM5LPaXfuT0Mt8MJMcX87Km8a4/VOxJadeBZ9NjlEYLBYZBi9PZucnHPi8FAELm+AkWSU/dWRPDxiFH2PYQZxUDkwdXR7AyyFaIPaSff47codH5PfeiTKUEpoZwE+oPtsOzEeokp1GcqcG4wJLSf9nJu12AxNrwfw/0OFxJyO/0UnJc+jq3xpNavWqCtnF9uTR/a8DLV/MyNjnOwHbESfFGiUsDUXnbO8Rcj+hDk3AgfSkCEEMHm1h81C3MlcB7uMksftSwW2+Ax4zlTXm+K3S4fLBQfZQrKlEktSJ/08hJd8Pg5vq2YzjSF57zTF/QJO7OmlA2UIyk/Ip7NeMNDKo1lr9WIwqfuOcaX76DE7X63mdKAAGP8C1NeZ0qozlPOT2Suh9zXXmypBqSRHA+rBbwcwvsQixV9CJwfbxfFZStZ/mdbZugGhT2gzSxcc3uRnu2n7rQJxcdxxRDY7ROeZ8rvTHmLKb46MH5EJL0nGedyjSZjQcT0rPHVwjkx4j2NqwvKkcI88KW1IJXGEsVrK/sS75rz8V2foZhawVFvnkePfJCydNs59fx0I9AaqGNtFkUNSCN03hQ5VhsMiDsphSm9mxyYGDx+1L72QOD9VuEOIUr9OFN67DRyYTfThxf+HXGNCIqD1yebklJ09BEy0tMT9k1c0mise9gRD98T77inEuNYtNuVPTutJcScLHGQ3HnE8VG8KLdc6F/qZM8VXz/1hPNh7GgvkZgr71PPz5p+ckGWkY8apu7fFU/uIncL4qG5TO3dpBAlsqMpvnpcbAq57JDxq0WuTSCFM1X/48m/cuHfm8B4fM0UeaQsirFkEREFx4RrHS+f0yLvoahtA0LfU1fa4v6mFo7JeUJpI+SSfuE7IrehNBb1pk99davxrqmTvfbk9kdP3CjJXbuhnySKnZJWI8V8IkquwU4/KhXMowPFy3GZ2rtJYStPty5MHjzLGiUQAyWMsItR8inTVujrb5lC+2xoCxfrnWMKxgTFYO8eyoH62vUvhfPi4dvn5D2MhCh2V2HKWgnpLM7fgqytcMwU1IPvMv6HmOI7N8aD4qOmf4E6YkSQzSkNCG2zHTv6nyc/ypzoLfshWh3JljnEfOwZWa866PjWSZnCZ6QWO/pwDYZbHwmLec37Pu+zBFGOrrC2eE8hMNh/ZwrKC1BAKG3aTD1Q2NRlD1NcI5MDx0PBcZwS6EvO6ypvW0mGFCZjxYI6Y1K7HsJ5a+rNubkVCbe1scFQc+1E7HiunOVCXzE23JqmtL45yEYLl4tMIa35WFN6yH0utjNXSosRUAPSSGjC9sQnrLUTqwchobHrhDCLcm3xcADFhQL39bMotV6gbJj4wK01uKqbMXaVLt9j3z/PFalBvGRfajKEb8x5zftCTB4xtGxqEMNegnjztZHTvU3h2hgiO9qM4adv2XwRo9VRusIUFHptvX3EnCL6mJTu+abYa2hTIw5bDalNDjHUgDTihrFT4HrZrZOqhZgxsOvlrk3U9hMKEsUV8uRshd8DlDHrBUwKdpGR9vFBG/mcGzDWjj9twoj40pMuGAX6wUbSSbYcxAwI5+P73PG2xKAzBjgDrfLGOd9synmmnGvKG0yxjV+IUAo3By7ypT9wQHLSbjnElKbIz/+acpopPQ1XitjYx2jpXzUgjaT2uPcARcEEEKZaOE6BkNmLhj7ES3ZTezm/tWHiobQ4Xkxx8VnNg3B8cCzSVmzhZVJwNb2rtAWJsKgn36k1IpyTfnEjCxtR/Lac8TvOG0tn+RBD5I5PCLzTHCWfA44QEQjtRcnybHau4E5R613bskHf0e5aT1vgODHnDbmQ3VhTpFdjlM4xoda5g1AqT8lkytuYCPZE4P9Q+DwlKB4mQ2jiCDLB3Gd1A79nUqWQ9E5uTrf2IigbJhCL49xBVvqWY4YWcW0F3GpEAIUTUtQ+oxDy/FIGBPgd162gONzUnECbUUatCtfmkaZwu/lNTOH4rE8Q4eWk8nJlx8aNTjknyo7iG9McUuke2shCusjQvBVsjTFocYJb09Ormt7pkxgyyG7Oex4gkCim3HCc+pF7doWS46Q8SQQypth8MAaMRQ20ifpyTrZgupPPp5BRPoyH3R89jAhji9K2lZsv2iTq4Fw+JZhjQAClvb0ptNs9Dm3JTa3lIjIku7GoI6+B9lAPFG1Ixmq8azdyF1DqnLtUaebI70tN+e3CvzeBfMUizJ7U6IcWJ1gNSAM5AtULBJ6UyryjDxQzyqTknCyY3miKT8GFdovwXRQIwuj7XQzGoEZxM9noT/6GFuN9CjyUmuhhRFCU1INj+QwF/9PekIHl+zkGhHHlOFxkaCscjlvbnyE4FvWiTdJ3vp2FKHbGI+Thl9bLNlIu9G1oY0YIDFjKqFJH7o7g1rMmgqoB+SjREa1OsBqQBkKKZAoYpI+bUupdtIAQosxKvXsmD/cH8nldHBOBtZWiGKlYaiBGrtIU+C4Tnb4UjzekHGgL37VhLJg4PnoYEX7LllcUnNv3KW+2pC/Eq5e2ixEtHe8YGCQxiMC4E73RPl8f8T0cCX5DfWxK00Gp+SljFetPQfoqhnzH5yTRbtrUIhe5+IxziJDjlIsakAbm2XnkrMnHzyv6aFGETKTjTfGlD8BWgny31eONKXQb+o4J7rbLZ9Rs6HdXAcprHy19J/BwInYq2caA/zluDPq8JP3HWBCFsO3UVvQ9wBBRX9cgkcbi+o8YotjstBZ9X+Jd585P+iC1yyxHRuU7oU0u4ihNPYdT8myTYxhjtP5+Um4z+7tUYaC4cGge/Ikp3FtqHudD8Jh4PJ/6DN4oBAXGbhtCeQTMhePuZMp7Zn+3NKXmPALbaWOKj/awcMzk5dGo7vnwbHn/2vHVreF+W5J+QInzW84Zgs+2MQXFVGNEUHzsUHq4KVxnwmvax/F2MSUGbQ21wwfGg9u+8yhcFrhLfhsDZYkMUV+Mkw0yLBdphuAGmY82hetEUMyMEXU7wBS2IeeQ2xe7m3K0KRg7n/Hl3NQnJqPIOe3kO8i97zh8/mJTULg5yr0W+vdEU3I2obTqsNTcUyLYnvSUIGwYD/aVzwME3Kf4c8FrZNKhPN30DyC0LFifNL5qJ7QjCWgHXjmf+yYt76W8WtuTzY12gIlVGomgeOgzqSt/OSdjn3Ne2lKSgmKsMJ6ck621yHQrochDYOdVieLhe5LW+ltTcr3rmFz4YJw4hy37OfIBEn0A3yVKDcHxp/baQ3PPpSTd5SMnKlYClCiTFjBS3Co6JpS9EOXfAgIlqRfXGJGaQLB7bgiwFbyAIqYenD+mUHMmM78XpZVKX7mUGBGOjwJzv0sd2WJMG1OKM9eAcBzaLWMtfeiOVym0lzb4PHCBOpKiK507ktbijsNchJiixsGj/vSBGJ4cI+STITvt6SOU5upJzsJ9qw5TA9KArSinwvaAelzvEKPUYwuBkhXDYHtCTGYUgHxGiE3uuRV7AjNpURy5O2yoj7tY64MxIN1Ws2lCjEhqMvsUHn1F//GXic75Y4opx4Dwe9rtGgqUyf81hfPlGCEXaWfMWIo8tGxAIVIi3ZYyDi3KkXlA/bioNDXnfHogR656OGsxfIbNpVWHqQFpoHTBsgYmiaQVpjwfgoxAt8Jkc68M/6wp5JB96RGUSY53HkOEmDagQHO9Ttu4paBvvm5KrUJCuTKZQ0YkNNl5z1b00taQgk8ZEEmR+fqcOvIZ6zeco8RZyTEeIPLMsUujORtkiuemU9+Qonb7rhTWvriwNNamkAz5nAEX+gAj1aLAU4TGWmjVKaH2KxnYnvYUIGASfQDClvJia+gVCYArULxmyyYT0UeLJyo83xSMFkq+RCGVeIDPNoVz1Co8YDx9RsSOMmwwVnjRLvQpHq5PMcQMiKSAYgaG72AIStZDaFeoPi62DLdECCJn0hccy+0/2lGrnOX4KFeOH1qQDhmpXIcMeeL4UzmGtgPqI5VqS4EsIXNKBVPfxsQd/BKFlwuTmUmAEuiB7UmjHGRyxLzB2GcxUBgYPu62yp1xS2DS4ADktntbU0ibtOIzIj5Fx8REgYUmN22nb11jFDIgKEDOk6MsRO5yHJaQUfTBd1FY0uf8psV5EAMCyBretO3125+XYssk9UXOXEUsRsaHGOscUmPdAnW3nVAbPnOzBaWoAalk6o7zDXzKmyiFCZCrVHJhcZDH22Ls8ApFWcQmW+wzHxyT89A/4hmWGvPSvqQtXJeRymvnQP1F6YbWnXK8Z46DAradCvrENSC0NXWdgwvH5bbkjItP+YDdjhwk/Sbw+5Y0lu2sAMdhTKkz4+Trixzc4wr0oz1fbCPjwndSW5Vt6Bv6vGSMcgnttOqhw9SAVFLiYdTgU3Ahwa6BgZ/C6+GxnqSrfJFSbMLlpjP4PZ4mk8KebKXpxBLlIopuX1N6bDIAjskNJ2mLS6lxw1jL99122Z+VQF8iH88yxVb6AvVnPHONB/gUWUsaC3zjiEPC3OSmhvfnjUJoN8fwgaLn8+fN/sYoXV/omUq2YSzpJ9c4uQa9BjUglbSG3zEYaAbFVYilnnoIBh3ByVWguaDceZb4C8dXtyZW/5CQC0xE+hul5at3yWQtNcQy1j0mnIDh5iK5L5hiK2HaQB+F+iEERoc2cbEa/SMKviXlKe31RUkcO+QMhKBdrmJunUcxY0tUilz4vO8QOWsX9O8vTUl9r6aPWq/LCEFdXVnAcGPAWyiNtJQZPTo/ROjYPQaLY6AUQh5WLQg+E4ZtjzHDFJtUKAIUgg315X0UQczbpU0ovBxKJ7Z4yShlO4ffgtRBFD1t43/aUZsm43jktB9jCh54qfLyIcbD7t+aqCEku7S5JY3F733OlpyPv8gm8pOSj9CxXJBvDDVKmcLvfNQaA6KQ0KJ9LT7njbpRx1bm8UiLFYfPK+uFz1MTZFLUgKCLJ90LJhvKBWHk+KlFuVgU4k5gPCYmvmtUfOROOjx8jpkLdbIVHP0XM2Q5uA4C58CIkP5rlSluYskY9DAeAsaIK8AZt8NMKTUeEHKKoMYg2fgUNUoeWRIYd+QUOQkZiNw5bTs6yCjH9R2zNiWFPLQ4EiFcx8nnsNWgBqSCXp3vwgAz0CGYzLWC1UP52VAPlIoYpFzl7AqyDX2KkuK4eHcpb1Dwheg+SsfNTbHwW45RSyhF9VhTSIs8Y3xVB+PBvZ+2M6VFTlxQxtQ5doPMFDEj4fZxKciIm/6k7fSBC0qdNrgGx3cMH6Fz2fNAKHVWbDgP9Y9F86W4uqVXpKMGpIIpwkxAEGPppdrztnp5LihSBNxW8CnjJ4SiEI51hClXm7IVbxSQ4z0y6UvTJW6/xSKoFJyf36JYbOT9zUyh/2qMPDKB1yr3mKLwupeMYtRRhrleugtKN6QMa8bFxXUgUOa03wfncdNarQ4Issv53M+IBm1jUwJywhxr6RcXW79Q3x7ZCDUgFfTqfJscBVyTV63NxfpAmKmjzwsv8c5tQWaCUT8mNAov1xDZ5JwbBYGiyCWk2HjPNpy5hJSU/T7npO2hCM0Hbcex4Lf2ZOY177eOvRgNUZ6lsp9jdFsdHPccyBFtj4GCpi1ccf493kjAmKeiFPpIxgJsOa+hNTpzsedAzKiX0GIkVy0oO9eTbCVH2EqVYIlST0Hd8IhCyi2kIH2IkWCC0JcYOVtRl048lA9KKEbpMUOTt0bZhYyiz1NmMvLdnHPQ5/b4+rxB+jbVNyHsiIN60YdbzP7mGtEcGcxR+Clsw5sjDwKPHrjYFAxtyjjQlhS0RdJPrYYRes5h2ofhYOx6Kf5ehmhV0bKY7SOkYFxKPJKSSZSCYzEpYkaTeuWmXzjO5aZwFblP+HyKNUbq+6XHg9DkL+1X2ofCdeWF1xjPkCKOKR8xMq7BDqUTOA7jUyKzPsXFuNEW1mpy5TBHLmhP6w43e25gDDCcKWTecV6+T9t8dc2JPmxwVDjWh03pofxzjVcOOARvN4VIugdqQCronfdD2HK8YyYwSicFk0AmRgv8HkVGSR0rR5BQYExU2rC3KTGjyWfiUaaQCRui5FhAW0N5edpIW3PBcPlSPjEDIfi+Q51CkWBMLpEJ6pIz2WNGUj7LUWr0Y65hIAJpXbOReWRHTjHcecf8wgghL7ZhzzVINowTN+Dk2Tc9yDHEOdAuHiDGdUg9UANSSKkCSZEbfQgp48WEQMHkTNoYTCaOk1JywLlSW3jxljEcdk4+ZjhTRsEmNial3iOkIhbaQf+kCCmykpSNbUQkAgj1Wa5shH4PMeMh8PmuptBHsd1eJZFfjzSWHCMnnRpLBzMnkRlkFUPA/6FIMQa/4eJa5rfPGSmB39OXsbHLhbsZ56z75EDfqAEpILRFsJaYQvARGzBR+q3CygRKKRobzhuKjKS/mKzuJEwZz5LQPaQ8c71Rm5QCyqlXSHnSB4x5iUJCYb/ZFPoxNllzImPOS7183myO8QDkizbIekhI3vDabYchRkm0EoLfMj9S16vI92JjwHeo//+aUuLguRDJUhfGLsfpiMHYc5wS2fHx/0z59cK/zeQ6U8qM0oghRs2xmPy+lAjCxWet3gDKsdRj8rUDIccbROBjXmrMgHIMJnqOUvGtS+UoCh+pnVapcRMF6xuLmlQEnjV14oFPMXIMCFA/6mEbydK0J2OKvHGr+1BfxMbWR480FoadMY/1ca5TQV9gQL5iCm2sUdwy3hI9trZP+j13nHzQdhQ/ctxKSB8pAXK9tBxKJxhwbte7QiG0ejhMDo5Rs1jHbzA8gGDjdSKgOZMlpYxzvViUhquwJaVRQk7ahf5GoYcmMe3xTc4a2aFvaQPn8o29Ta4BEYi06N9S4yHIuPsiMvoIo15CzXi50IYbTOGxyT5KnBJbrhlPfofyLeknu2/4He2TY9aSmjMpGHdKyzEENSCF5HovKWqFwD0/Qskgxrz8FAgAxqz2GJLyQRFxHJQSCiSXmCGlfTlRhE+QU9GPj1T6SghNHFvp2GDcMKolyoe6uMeKGZFSAwIfMeWnppSMlw0eNruyXBmsMZb0TWsaC9jh96aFf29F7vj65I73mHuMYyzCsfH1AzJCf9X2OeBUMc9qEAenxoF1Cc0DJUCuAKaoHTzbS0OgEYZcYfaBICIENeG58FVT2E+PMqmJglLGNKSUbdzUEH1LH5eSSl8JPkdC0hQ+BVgy0WRcQ3IWMiKlBoT60G/cnrxWodFXtPkRs79yjFS0FALZbk3z/MQUjKI7DiUyEZM5nAH6jZJKGYfOSd/zfovjV9vHnJd6IV/osxbUgBTSQ8BbQlAEDs8aagUImOjUodaLAY7B73n2wk680YAItQ8UAZ/HjJPbFzWGnonAhMjB/W6sjiXeIn3K+CIjMXxjX2JA6GvbaCBX1D+lEH1IX9hy7Usp5tAjjUU/UA+3D33vhchZHMZh4Xs4Ej6nAXg/tEOR/qHfah1Sjo0RK1Xg4iTx+5zoPobruCkJGPBWixtTlikYbAQA70hyq6WIV5Q7mXygvJg8KMea1ImLrXx8pD5HQctaCX3ExAhN6hAlRodjMw4pjzsWlbjId3Nlwz1n7ji4xkNAoXH+Gq9YIjLkkqdScpwa6KfWNBb9IDIupOTHpuS71JN2x9JaMWPE75E7Sk2bGUPaWWKsbTlpSYVBixO7Kqn1rIQSLzcEi4RM0hpQkHi4tW2QCAjBQVEzMZggPUgpz9jn9kTISXn5yE1fCeLRhhQOCoG+yjEI0q+l48I4iOHMMSAh4yHwPp/XRNnUnzsLs3PpYN6opCXKp/+Yo2A7eynZsin5rsB5Q2mtnPYwL6lvTTTA+ahzaExt7P6BWmdLUANSiG+7aAmidGphsLjraiq8dkFAGOxaTwdB4/coCdtDxeti0vQg5fkxqZkoPugX6gc1Rr7GsGOouF1FaPKKV54C5RJT6ikwnG8xJXUxJ33C+KWUFPKB0hPDlIsoMq7APs+UWqXUksayFaTIE8oZuc8hJYMpfGmtXC9f0og1GQ5+wzxM9bk4KjYt2Qw1IAUwOKlJGiOmAHMQZV1qhDA2CE3tQDMBmBS+39d6+yFi4T6E2i59U6sAStJXArdg/40ptkEVfBPVB32LsqxVtsJ+psS2zaJYMVIlhhWll6t4Ba4Lud4UrlQXg14KfVGbxnIdAW7Zwa07cj175mdp9OFCvTEgGDLksUQmqSf1r1HothMVwleXFr2kBqQA27upoVTx26CQECyEs8Rj4HwosppJId4UiiTkHbd4Lz5SBol20B5XuYjCxohQ71JK01eAkkDRuUqZujEhU1EiyjnHM82BOlAXX8RTYzwEjCp9mhsdocDZAcU4tiiX2jSWa0C4bQc7BHMoUfQ5IE8c70RTSOuVwByocSyQp1jkGIrGanVTjeO1asn1Kn20WHl+y6SQSZxSsgLfQTBKUyMoGpQGJaUEaxV2CCYMRjqmzH1GizozSWvWY1ylk4P8xqckU5OKNtJvPSce7affMCC2EaEfkdka4yEwvrQ1x8CiwPY0BVknQssxpD5q01i2F059eX45Jafu1LXG0UpB//3WFOS2xCDQBzVjFzMGIQNDHZHJUlx5UyK0eCi1Fh7hYfLaQpSqhyiN0sgAQ4OAoYRzjUIq5VRDykDSPpSlPRmpO490LW0zlHpRnB9lw183bZAyRjI2PY0uiAEBmdT0CXXpoRQl8ksdS5QwMmEbkVJPmu/XpLHs8ZBxzVmDoM7UcypONeUDpjBGJXpA6lUiL/QZ4+5LrcaiQhm7EtSAFIAw+sK/FLXCiQLgd64HEjseCozPfMITA28HY8BkK5m0PbbwunD+VBTiCi6/oS6l0RbU7r4CzidrD/xPH4aOhVLNUcI12AYE9jWF1z3PJc5MSJnZfQGizF0jm0tNGkvkwp4jjAd9EZPrWgcvFzFm1IVz5UT3Av3K90sUNefxRS+MHzrCR804ufNQiVDbWTXCibCHlI07UQWUPwJSogwlLcdkLfkdMAFqUkY5pKIQ18jwfW5h4U6YFKXpK1+9UFSMU8y74zy+Cd0L24AgH7Rpf1N6T25RZr52+hSQbUBCfROiJo0lKRp3zvnSnoJtbKbCdT4xwpyT+sYMmw1jSbsYgxxoF3Jgfz+WMXDnVA61OnFVUprqgBrhZCARlFjYanvNCAjfT4XpNvyW9qDUSqMVgfrV5E1zyBFmW5nTx983xWdwY5SMKf3EhHQnPHXguoeQskMR0k+5E78GMSDUjTrKmE41wTEIrrz5jARtZmweMPub63UDbSlNY1GH95jCfLCJOTuusZkCcdRsaBfGjnHLjbSoJ8fJ7Ud3jtKfMTnMSffZqAEpoEbQan6TE7qL4hcDVXIOFC+TqdQYuvi88Z7kHJ+2v9AUlCYlFJ6HyE1fMdlDCnBHU4h+fMdhQjKeJUqwBgwIi8XIm+t4TDXJ3bahCH0RlhjemvWQnLlgw/fpB58j4ZuLNQ5eDShtX9YAkBvqTR/lGAa+w/zP7ReZR/R76jIE6iKOSA6+qFMJUKqgaoQz1yNG4P7DFAQpNy2CYsFwIEw9vGGOg3BOBUKcikJQCD+f/S1Nk5Skr2LH/oIpV5niTjrGssSbawEPn2tSQlHrVEYEJUYf/rUpMVkXJVbqdHB8ZD2Xc0w5euHfW+Gbj/OIPoSQgRWQR+YnMpOan3xOv+T2Jd/jDsXUIUXJvFYDUkBKAFxKhTN3kqOo/seUU2b/p6DO1IVQNjf0zYHjhRRWL1IKB+PC7ituoVEi+JBrrGOTRD6znQvGhL5pjfBy4XwYsYvGV2GQrSkMGhEGXj9X5ccQeSmZF7QtN43Fd5CFvx1f+cGASHQyr+hDyG03kR2GJCfCQN6RvRyHkJ1gOc9CL+kXNSAFEP7lCDKUCmfuQGAAOC7RBwowBnVFYSCMU3hZHLenQfJBG2JRCO17tyn0SamXnZO+wvhybN8E5TP6gDrKuTkeUeHUhtUGuXmlKTneJcppignPLf25fYmsvfigb+jL+8/+5jpjeNo5ypT+x9jEjss8QJFDqcPRCrJK/+dAX+WmtXBc6E8xjCF4oiUyn/oe5Bo7NSCZoCRKbmNS4mXZQh2DSSQLaKn0C99FoSCwuUavlCm28PoIRSG2caH/WDzNFeac9BXH5zshpSjrUMCkxJjwXs4E7QXtZRKjNHMMCPSe9PQTinsTU+ivmNxLv8u6SI5s5qSxkAHaTxTG/zH4Hs8v4e9Uc8NHTjtc6C/kKpXWYvyRvVjUiy7gWhS+l+ojHCB78T2EGpBMSiZoSfSBgDBQMUHmMxQowidCFKoP50ZA+G5KSFoo6Y9WaD/ncttjT0iMKmmUI8ZXaXLSVzEPlclop4MYR+6S/ODx1XwQ4wGl49Fz4tvGmLHCmMc8e4nWQo6BCzKP5xybIzKeOU4N5/327O88QUYxBjUgb/wWmQ9B/9APFF9fiTznGu+cqMYeeyVCSUflRh8MDseMeRYoTb7jE3Z7snAMBIdBj6URepHrofTCp2zsCACONOWHC/8mSaWvYuMtRlomIJOavuC+S7lRZyuucasx6L2MiC81Q/2QxxAydrlzRdZPfIjDxnjkZAnubQrGnr/zpiQN7oK84jDRdzHFjiFFdl355rdigHKioZzvqAHJJDfNlOtlMOERhJQS41ghg4DC4DgoEv6f16ItcK6YgugNk86OQkRp2GxhCneCTU1Q+pO+D8E5OLZvbDi2PYFRnEwy3p9Xn4gHb1M7kXsYkZCnSn+Eomvklt+hxPnL6xixeooRyjWiGDducOhzyqYm1FclIL8ch3aEnE/5jq07kA/kRHCjaBd3zvlQA5JJrnJwPUMfDAhKKDZpUBAMTCw6QUAuMCUmSFOR087e2IrTTt8I9OsVplC3GKnFTHei2di/RR7sCZirwFrwGQ9omcgtRgS5C13fAEQNIUdJnDKUHHWPGX7O40tj2Y6dz6lwoR6MEYaLv7FzToFPbmth/uFgho4nekbmKe11dY4dlfjgt7H5pAYkk9DEtRHhTE0EOjzkhfA5XlvsXAgBk4bnHKTqNBXi9c2TnMlPWo/PfApL8E0kITZhJHLhvIyRL+KLHbuVmAy2TuRaI5LzO2TdjtpsxBFJKSrwpbFsjz6nD1wHwDeGU5LTzhKQc/o/1L/A+TAUvvSZyHLIYUrpNDUgmeR4DjIZQjAIKN5QLlfCztDn/B4FgteB8k6FoFNCHVLbC6eAPqYPQ5MQL/XVpoSiRTECPmKeMO/RZnbv8PvQGPX0MG1SirrHRK4xIrntxahSP7ff6FdkHlnyGQgbt35uVsCORnxwLtu5QOGmIpbe0D7a2RvRHcwLXzaCviK963Nu+D6/DTk+Mb3Gb+hTJUHK405ZaogdgwFmgoUGkTCT42NA5Bw5i1xT0bIY2AL9zAIoV177EMPGhPB5ZKH0VWoSoajo+5inByklVkOOYu/lCZYaEWQy1Gcu9DF94xocGS9ZDxEF78LvJY3lGgNI1d3n/afmdW+oL22YCtroS2shs9wrjv71GWnGANn2GR8+45g+1IBkQudi5UPErDSEPDUmAkYABeVTyAw8ioHvuBMr5k1PyWIKDZP9XFNCfU1foUxDijyk8ELjA0w4ruKlr1PKkgkYWxMoJaUUhZ6phNxz1njwyDjHdiNnOWeqHRKl+NJ5PgMh+AwOTBURxEA+fIq6F7SRvrR1lrST8/LX7Tug7/nMp4dChlYNSCYhxQMMGJ/7Oh58wg7iefkWsRhojAqfM7A+pvZmQizGpBM4LzcvDPW3LehiTISQwY0pTMaBtaavzP7PgTGLRSm5lESYPQ0I5BiRmMJOQRTI8e0x5DXnDc0X4PPDTPGNf+x3sbr2Gq9ckGHm0NSIvKNHuArdHk/6ibniyrSbFhRC8qUGJJNYyiYWfYQGBOXA4GJEXDgWg8JvU0ztzfgItWlq7FA61OeihMD1kH3pKzHiobE9w5STTQl97iOUJisBBcMEzz1vbwMC9GPII4VWRSjHF/nlL2OBUnKNv8B3uGnkS8dXtyQkE9Sf+eRGH8K8U8ExfTEFzFf0BNcp2eBo+XRQSH59hlYNSAYIbSgtEYs+fILJ9xAg3ncVPxOGQeJz97MQvkGdmnlPAME+b6jfXS/Ujkj4vh1F8lsUVSg1+SVTuGllKa3KvNR4wBQGBEJ14TVzoqSOPqg3SkzGhbGgHaH1EGSdW+f7DJftPNggM8hOCNoQMzC9WQwH7COm/Jcp9LUt7xgP3nOzIPa8EUL6LOfizVVNzMqGlKlv4iGgTA73+7zPd/ms1Bj4BnpqFuOcPoXl63tXWYih4W69TBSb0NhxDlJWpAdzDbmNr6651BgPmMqAgK9OPc8nUaDIvoyh7xzUI3TPs5BcMo4p4+DKzZTQTto7T6Rv7LSWyDZ/MQx2+xlrvmfrI97zGdp53RNv2RKaLKKc3MlOp/N9W/lwDNIvtvXnd3jLHKNWIYeU4JTITqd54pvgvv7HA3WVC7873hQ7LKe/mVQuHJOJ8y1TfF5uLow/Y14CcsO5XXnKoadC9+EakR5pOhvmCm2XeSDpMTuilDHju7Iby8bX56FxduFYPSKqHDjHvL12N1NBFMTcsdPkzDFbb8lcsKN23zxUA5IglCP1KW86m8GyjQcTwDUoCDYDyGctQusb0KlZjC287gQQ3DHwKVImAnvg5UaHvOZ4/LWRcP4tprSmGErHxed0lDC1AQHbiITGowWOy/HpO3uMaBfts8/pW3/xOTYl9fTN56mYtxPmi8KQNeScPhLH1u1n/tpODcdwnTY1IAl8OUtfR2I8EHax2AwQgi4eFDAgfIeJ4g5oDbkeVi9i6bypiClHdxzoXyaADZODO/WKQheFZMNrJgr302Jy2+Nag68eIUQmao0HxPqoJyhtFmMvG19NA+PEfJM2McY/NYXnzgu+SBM5sL3l0rnhm9NTQb2o37yIKXkxEvQnfUAf8lrWkxhz9JjgGlo1IAnsMFpwO5HJj7AzGIDSQoGIl8Tn/Ib3XOXVAl4MCm9euMI0D1KTzR4Ln4Ej3bKnKbz/dlPcsSTCpE2MERPHTjO2QEokZRQk6mkxHjAvAwLvMIV7sE2paHHaGHeiQQrP+WBdSqC/3DSWGxnbnnQu81LspP+Qy3mQ6/RhMNAlzCX6EYOCIed/3mOegatzctaYVjV0pL27w/VU+IsCEsNAZzOZxRuSfKNtcHrBueeZT/VFY1NCXyOgMdzxcD0iPmMs3myKq3SYyKQnea/3pOa47u4WG+pky0kLoTTrFDAfMCIoW7sve4Mix7jyzHuewOk6bcw5O41lj3tp9CGURI4t1NavBhwi+jEH29Hld8x3iQKZ97wG29DK/FICuIIaEmQ6X3YzMLEwKAwEHd/qYcaYpwfQe/E0Re757DGxPVGZPPQ/Y3GWKeKVMi5iMCSM76kQfWkWoafxgNi5eiMKA5mf2oj8jSnXmcJtOOSJhxIh2m12HY2a6EPgHD2zBD7mmTmoMVYyH+hfnjEvBkV0nW2U1IAkoKNEaN3QmQ5GkCUVgSeIMGNIEMRaIS7Brt/U2J7H1NDHCGeOcbQnpC3QYoCk3pRjTGEiiDfFeejD3mNFHaiLC+/3NB4wLwNCH6FMhKmNCEb+9aacY8rXTKHPOD/z0J6Ldl+3pvNqFG4NOSnOHrRkDZAr5tUbTKFPX2cKc4X5JkZ6SRqQ28z+LgVQYORggQ7lVgrXmoJyQrD5H4PBQIkhOdqULU3hSuapYYF4XgPIeTjfPGAin2KK9H0MPFQKv7Gfi41B/60pLPp+2hSO9xhTvmnK/qbAXqYwXr3HSvrJHhsUBrLyYlPm1Y89QTnzMCbhOFMOMIU29TYiKCcco7ea8n9Muacp/2LK3qZgLBlTxow62XP0Zaa8e+HfKpATxmxq5w95RV9MDRdlsmZVw0GmPNqUjWflYab80hQ2NNDHzB0lgeRWbY+YdMl7TcGyM3mebQqWmgXaqbyxEPNMK81zC29pGkK8YzvMRsHwHnUW47797D2wQ/EpsFNrGI+potJ5RSBuOlfgPT7r6VG70S7H/rUp7zNF+lXaLVGHyEArLV57LhxfouApkSxJK/QtfcytfdB13GAUJ+g0U+aVAVl2ILSEmoDAIrgMBs/fpjMxGPxF2BcrjJuX8sBw2nnmKalVBIzDl02hT/7NFBZgMRwoGAyFjBFG/3mmMBGmHDdJh0xpPGAeMoARjl1sJ0q8hxEJpZEYS2TwEFO4NccTZq8ZS8bUNTq10EZxFqdC9MnUMCaMTS+I6ukbZOEHprDFuufxVxQILEpGBIo7wX7dlO+ZQiqLzxa782TiTs28zgO1XhMKmlQGERn3THqTKQi86x2jGHj8re+mfD3hnKRapjQeMA8DkjP+4qW2GhGch1B/0VbWQ0ilfdcU7jLArjDSkD2iDwEZkk0WUzB19Cugo3qnyhhfjB8X6N5oypNMUTzIpMFb+E9TsLbcYA/LK6mJxQYPGuM2NfMI6wHlTntCnm4Kdlr9tymkO1ACvvw8KRfOMfUYcl7qMfV55mFAclOlrUYkR85o676msAbJWGM4UJQ9og+hVQ5T0D+S3Shm/fXX/4D5Q3pdy81lsZ35W4H3eoQppEK4jfTFpiDcU4a2NdB5UzOvtZbW0P6dpvzOFO5n5fMgGTsUzv1NQelMNZYoHlIqOB7uxYu9mYcBiUUFLrVGhD5DaafGhONSH7b5EnHylMqczRalyFrLVJB+q5K/jTba6MgDDzxwbYxrrrlm7R3ucIfZq5XNDjvscKXplpqsxaQgPOyWIEwj6sidQPNmijDVJZlf3nDDDfEKXa9gtRdkKJX6aWVqA+Lzlv/8tre9LSkMX5tXZUGpm78lVK/Z5BiQH//4x2vvc5/7zF6tbFwDso4pU3ttOfAkrz8whXUPng+xmOxnSugeROT42VbHtsqpwOPbxZTgdleE+l3vetd2O+9c5wh8+tOfHg4++ODhU5/yrZ+2c9BBBw3/9V//NZiJN76+9tprhwc+8IHDN77xjeFud+sXiGyzzTbDTjvtNBx++OFXHXbYYXuYt/7VlLubwpbvKaDDH2cK4zMFvuOv2XzzzT912mmnBaOMM844Y9h9993H8TSyMXvXz0UXXTQ8+tGPHs4+++zBeM2zd+Pst99+wwUXXDAYmZu90x8Zy2c+M67nTzzxxGHbbbc945JLLnno7K0ciJBZq8PxKiJnrlGnvffeezjhhKn9l8Vnxx13ZK6xpsnW42GdNWvWrH3c45DZxeMnP/nJcP311w/3u9/9Zu8sDig9Iwzsfw8ZVdJqZ5oi1zZMAVt472JKUAm2GpCnPvWpw8te9rLhKU/x7RRtAwW15ZZbjsbCVma9jdYuu+wyILf0gSXUW5vC3nmuMZiCqQ0IFpddT+PknJE0IJBrRF784hcPm2222bDbbmU7W6eUGTjllFPG+iM3MSoNCClyZIPNOUXkzDXXYVrJuAZk2GuvvWbBiUJfmC6JRWRT7xjBPU9u4UWoU2F1iO985ztrH/KQh8xe9QeHxHhis1e3hPNy/lbMZF5rt98Kq1vXdVJwjim1BOsS7nZnDMils6ZGoW/p/0sv9X+9ZewvvPDC8bf8nYoc+UC2Nt54Y6L0EkiJl/5mJGeu7bPPPmtf+9rXzl6tbNwU1lK6En05MPXV6KyvsBY0GUQBpAqmYP/99x/+/M//fDBKbPbOLTETbXjd67hLQz125OGBLadLbodIJig5UqfVV84bBTymmUgHXXbZrbOwpFmMkzR7VQapR45tPNDZO/2hbtRxAkgHM7cm2el18cUXD5tswi3EVh9qQMpY1gaEtQjC7dL0RQ7f//73hwMOOCCaJyf9Qd6ddFYNb3zjG4d73/veIeMBKAqiuH4LLbeE3FBofawVDJ99+5IqQkZE+jy1xhADxwDjzThMAXUjFXf++ZPcfWayW5qQtu25trecUANSxtT31Wm5n04SIgSUb+7iaQlEBv/+7/+ePHatlylKK0N5scFhmkT9ggFhMXYKnmzKFxb+bcNnRFqiDxv6/wtf+MK4ZjEFrLO8+90tt9gKogZkAtSAlCEuXXRBswGim0ncL5gqfYVSefKTnzw86lHpW/Wg3PgexiyXAuMBLEIv7q6QcrC6dF5zBCKIEWFDw1vf+taxz3mvB4ceeui4GO9Lk7VCdEy0hFLuDPeU4maR3SFius99pkxMLF3UgJQzZRprshTWcccdN3pJvZSIQMoBj/S1r82/9hFP+G1ve9uYUkux7777Dtddd12u8YDluA6C8SD91nX7MWN92GGHDW95y1uGF7zgBbN320FZMoZEnb0hgiWVRb07oxHIBKgBKWdKAzJZBML6xIte9KLZqz5gAFAibF8sSYsx2VASqSiE9ZpzzjlnXHwvgP7DNV6qF6P66Ja+ciFaYNxf/epXd11bYPwwJFwj0pvXvOY1Yxorx8EoAAPdXSYwHmybniItvBxQA1LOVAYEF4YZ0z0vgJCTs25ZQPVBXn377bcfd16VglFASYRSFY1765dbFMKaTfeLU+lb0pZEcfQjxr6nEWEMOT4bKHqCg8GCfecoBEFDy3dNP6/m6APUgJTDjeUesPBvVyaLPlDULE72hAu6MEolqSsbPDbqRCrLpcOFWctpHQSFxtgH7zxQCwYeb56+JlrobUQ4LhEOW3s7RwtTLaaz8t/1mRpqQJRSpopAJln/YGLjycWupC2FY7KI2qDgR1gwZW3GVmi8Pvzww1uPTQSColgOeQXCwu5XzrM2hYG3t2xPYUSIPlH2yENPWL+hvrVbvgN0XwdRA6KUMpUBIaohuukKxoN0QE8hR1ng2TLBW8CDJQ3CLSwA48FaTYfbnZAGRFl09TYngkiJiKkroW27UxgRcU6IHHvC2g3y0JHu2QP6kGuTVitqQMqZyoBwzD4z2qJ3+golj9fVK6JhXYZJ+IEPfGBUFqREOi1IopSXwzpIlwsIbVIXDU5hRNgyjKz1Oh5w4SmyRjTVie4L6VyFrhGIUoIsdPeWmu4pLJl4vbbuMpm5FUlr6spl1113HV7/+tf3NB6AUl7q6yAMDLLU1XHIuWiwtxFhJxIXknK8nushRLq+dbJKuhsQTWEpNTDjekch3SOQ3tEHqSYmdM8Jg5E78sgjh8c85jFjdNMRDAjKYqqLPnvQPfpga3TuRYO9jQjn3XrrrZvvd2ZDFMVaDoq6A1g2GtptHYR+a03lLmfUgNTRezEOjdx1Cy8Tjp1SO+zAnazbIb9NdNDreIDxkFuQc7EbnnNnUM5LOY3V9foPPH+89ZJblvQ2Ii9/+cvHbb29nAFkLrRbr5Kuc1cjEKUG7lfV0+3oHn2g8FH2PVJCTBImcOxGiaXYxoP0Bx4zi/2dL0xbytt5GZiuty/heg9uVVOq0Gwj0mO9gWMRhXSKGsb1NjaDdEqN8TyfbmksNSBKDSj7nlsvuq9/9Exfsc+f/DaKvgd4uuzkYs3DPuYEVyD3vrHi7U3pVbmuty9BkXFRX+11OWJEMOqtRgSFirPR69bvyAjOUMn90yLQuM0W/m1jtaevQA1IHRiQnpLTdQsvu3DIR/fwjJi07PUPPeOjFCYdni7Gw60fr1EUHaMQjDKefq+xosK97vLXNX1lXzRYC8qQiLCHEel963dxLnhyaSPdUlirPfoANSB19DYgXVNYve57lfOMjxLEeODphjw38vecs1f6w7BU10G63b4EZe9eNFgL3n4vI4Lx6HXrdxQ1ac5vfvObs3eqwYAgfM25XTUgakBqQdkjOe0LDAt0MyBMegS7x7OrUfY5z/jIIcd4wASLpktxHaTr7Utytu2W0NOIEGn2uvU7bSRN1wEa1bwOogZEDUgLPaOQbmsgvZ75gfeY+4yPFCgPjAeRTE7OGE8ar7VVec3gqrq+d5Fsp1v00eNJgz56GRHGG8XP+LdCBLLBBhuQxtpg9lYtXQzIBRdcsKqvQgc1IPX0MiCyitzsorH4zO6r1lQGypubGdYuyNpgPHgyHsYj94JGohBy3p229cqFet123nSg2/pH7+jDppcRwbhhSHqsbW277bY8H+YPZi9r6XJLE41A1IC00MuAdIs+WPBufWQtRoiUQ4/UVY3xEOQWJ52ikKW2DtLlAsKSiwZr6WVEet36fYstthhuvPHG9cy/LY3uEoHoLiw1IC1wLUiP+BUJ7LL+0WPxnP37pMDYedUChgjjgeKoVXBybUIH8Pbx+pcCdCxbd5vGnP4tvWiwlh5GBGeE9ZAet36//e1vf4n505Kn7WJANAJRA9JCr+2AHKN5Cy9X/uINtSh+rlxHQXA1cQsoCBQFaaiWNRQMD23qcEtvvH0q0mvTQwtd1j9qLxqspYcRQTbZINF663djjH5l/rDoU9t40ppYsabOUwOiBqSFXikscrHNKazW6IN0E8oBr78FMR7UpcdOMDxsPO1Gr5Ufo/XadwS003z7dhRXy0WDtfQwIp1u/b7WFO7z3nKlbFMUgjxS6JPVjBqQenoZkOYUFgqFhe+WnTgoBbzDlpxub+MBRCFEMR2uQl4Kt3cnAqIOTRFIj4sGa+lhRFgT63DrdywQN2ar7YQmA6LRxwJqQOqRXVOtLgg5p6YIBA8dhVILKSIikNZnfJCa4G6svYyHIFchN0Yh5MG2Xvh30Wi+fQlKu9dFg7WIEWG8a26ayO873PqdK00Z09qO4J5Y1bc00QX0BdSAtNEahTRv4WUCYgBq75KLJ4VHy4RuAWXArSt6PWjKBk+PqKZxWy+Km7FazJwD0UdT+mrKbbslYAROOOGEMXVaY0SIKjvc+p00Vm3etmkNUw3IAmpA2mg1IM3RR+sja/EiUUgt4fiUxkNgYZ+2YvAaWOztvERA1TsCprposBbZWVVrRDrc+p25Q6npEH7H3K1KgWkKawE1IG00eTEGBLgpEdxy110WMvEkW9dONttss0mNB6CsOtziZDG38xL5MN51CweGpRJ92LQaETZtNN76HYGoyd+SO2PuVc1fHmW7ySabzF6tXtSAtNF6LQjCW72FVxYxa66zIATH+LTcKJHbnWy44YbN235z4Tyy1bgSNFzLAk2LwW/avjuPiwZraTEiePHIYMOt37lTI1FETcdUO4AagSygBqSN1hRW0xbelsVz0k5MXCKQGuQ23b1u150LHnjDWogo/5Yxq6X69iU33njj3C4arKXFiHS49TsCUdM51QvpakAWUAPSRqsBqfZoL7/88uqtu9yTCE+29hkfi2U8gPYyeWl7JYu1DsI5q25f8rOf/eyObCJY6gqrxYggSw23fmdxiAikdC4SylaFdLqIvoAakDZaDUj1IvpJJ51U9chaFi25CI1bjNRAKoX872IYD4EdYw1XMx9tyry38zLOknMvZePLLrts3XmlCVtpMSL8jnFlS3kF7zaldDGw2oBoBLKAGpA2UAqs/tUYkaYtvF/60peKF8/Z8ssErb1RIovup556avOW31Yab3GyGBFIy/rHrne/+92vrRmvxaLWiDCmpOkq73/GlaaE4yVanblLxxblcTEepH6X05hMhRqQdmqjEH5Tlb66/vrr7/Gnf/qnxR4Q908i11xzfyqMB7d4b73VSS9Yv2H3TsWFaBhs+n2eq9G1ty+hjve7613v2vwc13lTa0RIUWJIKm79jiDgUZReEFUchWj0cTNqQNqpNSDV6avrrrvuz574xCfOXuVBbrn2GR9cf0F+eqkYD0DJcMV75S1O0Gh9L5cPg5tKxFMTgZBn/NDCv8uPWiPScOt3tvQSlpeEBmpAGlAD0g5beecZgTxk7dq165bcdbcldcXEP/zww5eU8RDkFic33HDD7J1s5nk9SO3tS0jH8Jvmh4AvJrYRyb2Bovym4tbvpKRIUZZEIcUPl1IDcjNqQNrBCNRcC4LQ1lwDstN6662H0cqm9hkfGA8mPpO51PDMAyYx60Bnnnnm7Wdv5cJWH7zOeTSK6KMmfcW21C6PZFxsxCAQAecakYZbv5cuphdHIOzAWu2PshXUgLRTezFSTQqLxb4d7njHO/5o4WWa2md8LHXjIXBTwQsvvPB25t8NF97JArcWxTGP27vX3L6EwcKTpo4rAmSIKLbEiFTe+p0+w6nL3d9ebEDYhagRyAJqQNqpXQOpSWExow5bu3bt7xZexql9xgcGh4v1lrrxAOpnvFUWmUu35s5jO2/N7UvocDzopnu2LFVKjUjlrd8PNiX3iYU4Exw82wnUFNbNrLPXXnutXcw9/UsJ+sEoTtIGpR1yjSl3MSU3YYti+bEp/KaEs03ZZqONNnqzmVjbpe4/VXOTQ4wHRofbdddepT5vdtxxx6sOO+wwHnOKQchV1nidWNaHjq/yOMEU5CP3gkBy8dSp5D4dLJxfbsq+46thWLP55pt/6rTTTlseg5FJiWyyAYQ07LHHHjv+v+22255xySWXpMbtO6awHzhHHj5lCkbnVpGimQNHrlmzZjvu9yYQmXMn4dVoRI466qjrzzrrLO6APHoAakAsGgzIqNhNyU1J1Sgvdg3hmT4VoU4ZEK6RYCcLhiCX5Wg8YGZA6M97mcI45HKpKfc1JfdanFIDQp1Y/8jNwaCRvmHKA00RZ2RFGhAoMSJs673gggtGxZ1pQEqMt2u0bZirbjrsFaZwK/mrxlerC+SSPdajfKoBsWgwIMeawuJd7l7FGs/0Ji/J5xXZXHXVVcMhhxwy/N3f/d2wwQYbzN6NQ1jOVt3tt99+yaetXCyvaHtTSsbhUFNIZR02vkpTakCIMrc0JTf/4jM4azbZZJNjd9ttt+U1KJkcffTR44J0zk0iken73ve+w+mnn55jQOgvHLtHm5K61S8GgpRXrvPBI3XXWfh3daMGxKLBgHBLW3ZG5V79xMUYLPrmPk2HPDrKC28ZfF6RDYqUG8XlRkR4txg0lGn1w60WGfqefiqJ7HB9ucgv99LnkkiTnDpGn2gih1BUiiJkUX1FGpAZyB7zJ5Vuwhv6O1NeYsoneSMB/cZ2qd3HV2FKxsqdi6serKmWm0vNTYf4Tcl90VEU+QsTC8fOrRfH5fi5yITg70oARZC7A4c2EyXkwndz+6lUJohi53Vx41Ikd06wLRp5zQHH6EJTcowv65g532PnHmlGRekGCit/sWFBAHO3kCLUKK6cFTuUG15yrre60owH0E/0V24flBiFku+WGLJS+Vmp5BoRMgS5WYJc54tF93QeTcdKmQAEDwHMBa8odwtHSUSBMci9USDeGXVeScZDKInYSr6ba0AwXizQ5xqxXOW1Gsg1IrlOGPOM+ZaCO4TutvBvFL6zuHcTVVYcKGMURg4l34Vc5cK6Su492qkDxmalKi2UBv2WY6RLPMpcA1KSZilNda0GMCIpZc44MMbIcoqcaDB3HJhj5TeUU5QEGIUcYS6JVnLzrSwCcswcj3elGw8hVyGUGPRcA5KbYmG8OGZuNLqawMtP9WGu8c+Zc6w/sQ6VIjdCUpQickPqEo+XbaapG8OhhDh3jkFYLcYDSpRzbuov14CgrHL6WL3ZODmGODcFmRrjXEciV1YUpYgcZQ+5qSYUHworFVWUeLsYrtW004fxYFxS5PZhjgHJVUS547vaSY0N/YfBTt2KJMdxy1mbZJNK9m1PFCWXXG8yd7Eux9DkprhWo/EQcqKB3DWLHAOSa7Q0FZJPyojkpnBTspCzlTo3Va0oReTuzsgJgZkIKKuYN5Trea1m4wE5nid9hGJIKaAcA5JjGFBijJ2ST8qI5OxWTK2LpdJhyAfXiyhKd3IX4XLC5ByllxvJcByOt5rJ6YOc7+QYkJzvrPaLBmtJGZGU8cYAxByzVPTIuPJ7RekOkQD50Ri5HkwqSslNuWiaZIEcjz9n11bKOOTIQI5zoISJGRFSS4xzbIxiv0/JSe68U5QquBVKjBxFlvoOkwQllYpi1HjcklR/5IxNyoDkGCHOwbmUemJGgHVBlHwoHcm8YRx9n6ccvJw02apCHyjVl9TDpfgsdWdW7grKXXdDoKB42FDsDqMIecltxFcD3LiSx8SGFAs38sM4x8YvBTdmjD2+FgOzop40uEiI8fAZER5XzE1BQxtQmDc898OX/uUW5dwoM2TgMT6pO/sqSjWp1FNqZxUKLHbzt5wdPrm7wVYjqUXSVJQS24HDmMUW4nk/ln9XyolFIrF1pliqMbYdPyU/qw6NQPqSikC4tTS3rQ6B8uLZFL4nG6J4XmNK7NbUTKbrTPE9GEdZeJYHzw0JKXGiB6KIEBiP0O3uSZ0QWfjGDoh+eAiRerD9iEUi3KIfZ8o31kQZFN+mCR6D4H/QjkYgysSkIoxUhBK7SCm1cyfmjSk3E1unwPjHdtnE1rhi/Y/iCeXdlXbod98W+tiid+gaqtgmh9T8VZQmUimm2BbemOCmFu9yLjpUFkilkmKL3DEDEvtdKjWmtMOahm+OxAy7b8yQi9Dde5GbljUyRYkSuzIcxRXb4RG6DgGBJTIJea+6M6ScmLGO5blDBoTUVuj2JSio1O4upQ+huRC6T11IDkJrXbkPnVKUKmLeS0yRxFInsbBZjUc9oYghZlxCBiQWeepFg/PFNyeYX4y3zyj4sgI+gxOb24rSjZCXUuP1xlJTajzaCOXHGbvQbqqQAWEcGA+X2Jgr0+GbG6Gx8K2J+eajRpLKXAgthIcWb1FUvpw8x0BgfYos97YpShwUCorFJRT1hQxIKDceinKU6fEZEZ9h8M0/333tdM550G28/WF7oM+APMCUcxb+vQUI+nGm2NsDEWqEn62I7rZQBJmtqNuMr5QW2NbL9loXtvPm7rZhrBkj9wJRFJVeNLh4cBEt42gbES4m5UJde34ydlxYaF/7wZi5hh8Do1t4lckJpaNCuXCflxraOcLv8Zp9UYlSh++mlKH0li8C8UWWoahSmT9uJOKL7Bknxkve822KiO3mUpRuhFJVvjSHb9dWaCcXSg0jpMajL67yEHw7cXwGxJcG07sBLC1cI+JLb/Ga9wU3FZ1792tFacK3WIdy8m3hdW+bwPcQXNfQEKHgEft2kSjt+KJGn2FwDQjj5S64hwySsri4RsM1GO4iuTv+PnlQlO64ggh4MhgGG5+i8Xk5ajymhzFgLOyUky+SdA2IL9XlKiZl6WAbEeYT89R21mwj4UaRvlSzonQHZeRGG76oxM2p+nZ5qPGYH67BQLFgVGxcA+KOoc95UJYWYkSYp6SLmV/ixNnz1J2zsbtIKEpXXGFzlZPr8WIgiFDs36DAUEZqPOYDY0J/23lvxkg8VJ9j4HqloY0SytICI4JxYEzduSlj6mYNfOtfijIJ7pWsbmrK9W7ctRCUFp6RHV4r0+OOi52OciMSDLu9U8cXZSpLF3tHo2347bsKyEXB7tgryqS4BsH1TDEOcp2BLbCgxmNxsaMKO2fuKhF33NxoRFn6iBHhMQuMHxkADIZkB2RMQzsjFWUS3AU4OxWCQCKYgJASJkuaSo3H4mMrCzvKcA2IHZ34FtyV5YEYkSeZwtwDGU8ZY40ulbli3wrBzZ3b6Sw7MkFZIcDqxS4+KAuUBogX6hoQcQpsj1VZnogReYspbIpgLrKO+UpTMCT2fFYs9FYm02DfzgQlI7e5QDBRTNxmAaHkfW5jwvsIME8b1FtfLD72LU64HYl7WxPGVm5fok8aXP4wBxnDTU15qimML08Gvd/s/9STRBWlK7a3aoe/EhrzOakrvFeNPJYmjBPjJdd62GMq40jUwXuMo7L8IRL5gik81vb+plxsCpGIna5UlLkg2/7s/LikPWSXFooH5WTv2FKWBmIcMPCsg3AzTDEgkuJSxbLywIicYsoxpjDOjP3JprhRqGLQFNZ0kN7AWMhdeFE4pKfYvSN3aWUXz9tMQWCVpQUpqYNNwQFgrB5qCmD0USY/N4WokXSksnIgncU6yF+YgsOAjryXKZqiVOYKkQWKRhbKZY2D6EPWPGQBXVmayAL5203Zb/a/pLT0osGVzTNMucwUDAfrXcxZxUEjkOmQhXSikBtMwYN9jikvM4XUB4t2eDvK0gXF8W5TSGc9kTcMGBBy43ym47dyIYX1KlPuYsp6pmBMFGVuyONoWQthDeT42XvuRYbK0oYohKjxKlPYicO2XpwD3fQwLY+63e1uh+PF/NFiysYbb8wDsZYUGoFMB2sgDzaF9Y/nmbKhKayHsMuDLYLK8oBIg3Wq35hyR1MYQ9JXut16Wv58u+22u3bt2rXDYpdrrrnG+/48y4EHHjjceOOND5v1zZJBDch0YED+xJTfmXLb2WsesamLrssPHnn6W1PubMqNpmBQlFXCHe6gu7RDrDP7q/SHvPkPTLmdKVzz8SFT9jdFuTWkg+TK76UKddzalG+b8hneWOYQWbExgL9LkZ132GGH9x566KEbzF6vag466KBh9913P+qyyy579uytJYEakGkhhwtvNcV+boRisdFGGx25Zs2a7TbbbLPZO0uP3/72t8Mpp5wybLHFFrN3ljf777//tRdffDFXXbOlfCmiBsRiqRqQFclsscm7ELUay2wxcslerIgBOfDAA9cq82PzzTfnArmlfHEcBuTKWXVXPcwP5smsb5YMK3INhMUmFp1Mv2sxhcVI0y1yby5FUZQu6CK6oiiKUoUaEEVRFKUKNSCKoihKFWpAFEVRlCrUgCiKoihVqAFRFEVRqlADoixb2KL861//erzIz+Y3v/nNcMUVV8xezY/99ttvOOAAbrJcx89//vPh2muvHQv/K8pSRw2IsmzBSDz0oQ8dvvnNb87eWWDPPfcc/v7v/372an4cc8wxw/HHc9PlcjCCj3rUo4YTTjhhOO6444a/+qu/Gn73O26jpihLFzUgyrIFBfvLX/5yuP7662fvLHD55ZePZd7c+c53HjbYoO7OG7e73e2GU089dXjqU586PPOZzxxOOumk4ba35R6cirJ0UQOiLFvWWWedYb311hvueEfusn4z3D1VlO+VV145/PM///Pwi1/8YnwN73vf+4YvfvGLo5HZfffdh6uu4lEfC/zgBz8Yvw8f/vCHh0984hPj/3DmmWcOe++99+zVMP7uFa94xfCMZzxj+MhHPjLc5ja3GQvw3Q9+8IPDd77zneHZz3728LznPW+sw69+9avhBS94wWgkMBjCRRddNHz84x8fnvOc5wzbb7/98MMf/nD2yTB85StfGQ499NDRqDzrWc8anv/85w8XXMCjSRRlcVEDoixrMCIoWxT/OeecM/5FSePRA0Zin332GRW0sP/++w+f//znhzvd6U7juoVtJN75zncOxx7L4z4WbmB39NFHj//DGWecMbztbTffyf1pT3va8KUvfWn8+4UvfGH43Oc+N2y4IY99GYZzzz13eOlLXzq8+tWvHh7zmMeMCn/NmjWjgbj//e/P/dqGxz/+8TcZNurA8bfbbrsxLffEJz7xJgNz+umnjyk52rHlllsO559//vj5DTfIvToVZXFQA6IsW/D2MRSvetWrhic/+cnDU57ylLFgADbaaOER1nyH1JKdDuKzddddd/ztC1/4wvFhPXDjjTeORuC1r+XBkcPwe7/3e7dISd3+9rcfFT98+9vfHr761a+Oax7/8A//MBx++OHDgx/84JuiGSIjzo0RevnLXz589KMfHc4+++xhjz32GI9PxEKkJEbiJS95yfCxj31sNDB8vummm46RB3AsjN0RRxwxGqUjjzxyNCLnnXfe+LmiLBZqQJRlCwofL5xUE947BcW+7bbbDpdccsnsW3F23XXX8Tbt7HzC07/66quHpz/96bNPFyIcH//zP/8z3OMe9xj+8A//cPbOMNz73ve+aT2Gv7//+78//NEf/dH4mjTb3e9+9+EhD7n5Sbh3u9vdbrF+8/73v3/YaaedxvQWEQsGDK677rrhXve612hEgGNxbHabKcpiogZEWfYQUZA6ovA/nj1bfIG/GBoiDoHIQz5/5CMfOSryz372s8MnP/nJ4QlPeMKw/vrrj5+xM8qOXFDg8jved7cP22B4OC8F5HcYKoHP5PgYsv/4j/8Ydthhh2GvvfYajROGAziWfS42D3C8kHFTlHmhBkRZ1qBIXUUuChbw4lHaRAzAOgkL2+LNA4vSrC98+tOfHtNRwl3vetcxqhEOPvjg2X/D8LCHPWy4+OKLh9NOO218/dOf/nRMadnHlToIvtdiBDBer3zlK8ddWKyBsPgvn/G91LEUZTFQA6Isa0jjuNdLkBYST5/1D9YNnvvc544L1Px/z3ve8xaRwC677DKmvniPhW2BHVaktbbaaqtxjYW0GMcjcnjAAx4wrp8QsbBrimOQZpKUFHUiHSag8Kmrrfh5Ld/HcGFAdttttzEFZ6e2MJDXXHPN7NXNx5LoRlGUjvDkLn3C3c3wZDfTLTsv9M7So3a8brjhhrXHH3/82ksvvXT2zgIm2lhrFP/s1QKf/exn137gAx9Y+4tf/GLtj3/847Vnn3327JMFvvzlL6/97ne/O3t1MyZiWfv+979/7Ve+8pW1RpGvPfnkk9caxT37dO3az3zmM+PnJgJZe+GFF64988wzx/c5z4knnjj+D9ddd914DGNUZu+sXWsilrUXXXTR7NXatccee+za97znPWP9zz333LXnnXfe+P75558/nleg3dT3iiuumL1Tjj6RcHmxVJ9IuCJRA3JLVqoBUepRA7K8WKoGRFNYiqIoShVqQBRFUZQq1IAoiqIoVagBURRFUapQA6IoiqJUoQZEURRFqUINiKIoilKFGhBFURSlCjUgiqIoShVqQBRFUZQq1IAoiqIoVagBURRFUapQA6IoiqJUoQZEURRFqUINiKIoilKFGhBFURSlCjUgiqIoShVqQBRFUZQq1IAoiqIoVagBURRFUapQA6IoiqJUoQZEURRFqWKd2d8VxUYbbXTku971ru123nnn2Turmx133PGqww477KXm34MW3lla6HjNn4c//OGXnX766duYf09ceGfJsfOmm256wHbbbbfe7PWq5swzzxxOPPHEoy677LJnz95aEqgBWQWoAVFcloEBuY8pKhC3hLFaquO1ckAhHXjggWuVBXbYYYcrTbcs2cmo4zV/Nt9880tN169ZGAFFqUPXQBRFUZQq1IAoi45xiM/bZZddhnXWWUfLnMoZZ5xxJ9P1Fy2MgKLUsWLXQNasWbPdZpttNntndXPUUUddf9ZZZ73I/Lsk10AURVmerEgDYniIKc9c+FeZsZ8ply38qyiKoiiKoiiKoiiKsnwYhv8Pp04kAWjS70IAAAAASUVORK5CYII="/>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47500" lnSpcReduction="20000"/>
          </a:bodyPr>
          <a:lstStyle/>
          <a:p>
            <a:r>
              <a:rPr lang="sv-SE" sz="4200" dirty="0" smtClean="0"/>
              <a:t>Görs för alla kommuner och regionen</a:t>
            </a:r>
          </a:p>
          <a:p>
            <a:r>
              <a:rPr lang="sv-SE" sz="4200" dirty="0" smtClean="0"/>
              <a:t>DHC samverkan inom mellansvenska sjukvårdsregionen – 7-klövern (ca 30 avtal)</a:t>
            </a:r>
          </a:p>
          <a:p>
            <a:endParaRPr lang="sv-SE" dirty="0"/>
          </a:p>
          <a:p>
            <a:pPr marL="0" indent="0">
              <a:buNone/>
            </a:pPr>
            <a:r>
              <a:rPr lang="sv-SE" dirty="0"/>
              <a:t>Med det bästa för brukarna/kunderna inom 7-klöverns regioner som mål, arbetar vi långsiktigt för:</a:t>
            </a:r>
          </a:p>
          <a:p>
            <a:pPr marL="0" lvl="0" indent="0">
              <a:buNone/>
            </a:pPr>
            <a:r>
              <a:rPr lang="sv-SE" b="1" dirty="0" smtClean="0"/>
              <a:t>Ett kostnadseffektivt </a:t>
            </a:r>
            <a:r>
              <a:rPr lang="sv-SE" b="1" dirty="0"/>
              <a:t>och funktionellt sortiment</a:t>
            </a:r>
          </a:p>
          <a:p>
            <a:pPr marL="0" indent="0">
              <a:buNone/>
            </a:pPr>
            <a:r>
              <a:rPr lang="sv-SE" dirty="0"/>
              <a:t>Detta ska uppnås genom:</a:t>
            </a:r>
          </a:p>
          <a:p>
            <a:pPr lvl="1"/>
            <a:r>
              <a:rPr lang="sv-SE" dirty="0"/>
              <a:t>att ha gemensam modell för upphandling och avtalsvård</a:t>
            </a:r>
          </a:p>
          <a:p>
            <a:pPr lvl="1"/>
            <a:r>
              <a:rPr lang="sv-SE" dirty="0"/>
              <a:t>användande av varandras specialistkunskaper och resurser</a:t>
            </a:r>
          </a:p>
          <a:p>
            <a:pPr lvl="1"/>
            <a:r>
              <a:rPr lang="sv-SE" dirty="0"/>
              <a:t>kostnads- och nyttoanalyser</a:t>
            </a:r>
          </a:p>
          <a:p>
            <a:pPr marL="0" lvl="0" indent="0">
              <a:buNone/>
            </a:pPr>
            <a:r>
              <a:rPr lang="sv-SE" b="1" dirty="0"/>
              <a:t>Att bibehålla och utveckla en hög kompetensnivå</a:t>
            </a:r>
          </a:p>
          <a:p>
            <a:pPr marL="0" indent="0">
              <a:buNone/>
            </a:pPr>
            <a:r>
              <a:rPr lang="sv-SE" dirty="0"/>
              <a:t>Detta ska uppnås genom:</a:t>
            </a:r>
          </a:p>
          <a:p>
            <a:pPr lvl="1"/>
            <a:r>
              <a:rPr lang="sv-SE" dirty="0"/>
              <a:t>erfarenhetsutbyte och genom samverkan erhålla en hög kompetens hos hjälpmedelscentralernas personal i 7-klöverns regioner</a:t>
            </a:r>
          </a:p>
          <a:p>
            <a:pPr lvl="1"/>
            <a:r>
              <a:rPr lang="sv-SE" dirty="0"/>
              <a:t>kollegiala nätverk</a:t>
            </a:r>
          </a:p>
          <a:p>
            <a:pPr lvl="1"/>
            <a:r>
              <a:rPr lang="sv-SE" dirty="0"/>
              <a:t>belysning av kompetensfrågor</a:t>
            </a:r>
          </a:p>
          <a:p>
            <a:pPr lvl="1"/>
            <a:r>
              <a:rPr lang="sv-SE" dirty="0"/>
              <a:t>gemensam </a:t>
            </a:r>
            <a:r>
              <a:rPr lang="sv-SE" dirty="0" smtClean="0"/>
              <a:t>fortbildning</a:t>
            </a:r>
            <a:endParaRPr lang="sv-SE" dirty="0"/>
          </a:p>
          <a:p>
            <a:pPr marL="0" lvl="0" indent="0">
              <a:buNone/>
            </a:pPr>
            <a:r>
              <a:rPr lang="sv-SE" b="1" dirty="0"/>
              <a:t>Högre kvalitet</a:t>
            </a:r>
          </a:p>
          <a:p>
            <a:pPr marL="0" indent="0">
              <a:buNone/>
            </a:pPr>
            <a:r>
              <a:rPr lang="sv-SE" dirty="0"/>
              <a:t>Detta ska uppnås genom:</a:t>
            </a:r>
          </a:p>
          <a:p>
            <a:pPr lvl="1"/>
            <a:r>
              <a:rPr lang="sv-SE" dirty="0"/>
              <a:t>att för våra brukare/kunder i 7-klöverns regioner tillhandahålla bra hjälpmedelslösningar</a:t>
            </a:r>
          </a:p>
          <a:p>
            <a:pPr lvl="1"/>
            <a:r>
              <a:rPr lang="sv-SE" dirty="0"/>
              <a:t>utvärdering av olika arbetssätt</a:t>
            </a:r>
          </a:p>
          <a:p>
            <a:pPr lvl="1"/>
            <a:r>
              <a:rPr lang="sv-SE" dirty="0"/>
              <a:t>att utveckla/jämföra nyckeltal och statistik</a:t>
            </a:r>
          </a:p>
          <a:p>
            <a:pPr lvl="1"/>
            <a:r>
              <a:rPr lang="sv-SE" dirty="0"/>
              <a:t>att jämföra riktlinjer</a:t>
            </a:r>
          </a:p>
          <a:p>
            <a:pPr marL="0" indent="0">
              <a:buNone/>
            </a:pPr>
            <a:endParaRPr lang="sv-SE" dirty="0"/>
          </a:p>
        </p:txBody>
      </p:sp>
      <p:pic>
        <p:nvPicPr>
          <p:cNvPr id="3" name="Bildobjekt 2"/>
          <p:cNvPicPr>
            <a:picLocks noChangeAspect="1"/>
          </p:cNvPicPr>
          <p:nvPr/>
        </p:nvPicPr>
        <p:blipFill>
          <a:blip r:embed="rId3"/>
          <a:stretch>
            <a:fillRect/>
          </a:stretch>
        </p:blipFill>
        <p:spPr>
          <a:xfrm>
            <a:off x="7413184" y="2744274"/>
            <a:ext cx="1286367" cy="1152244"/>
          </a:xfrm>
          <a:prstGeom prst="rect">
            <a:avLst/>
          </a:prstGeom>
        </p:spPr>
      </p:pic>
    </p:spTree>
    <p:extLst>
      <p:ext uri="{BB962C8B-B14F-4D97-AF65-F5344CB8AC3E}">
        <p14:creationId xmlns:p14="http://schemas.microsoft.com/office/powerpoint/2010/main" val="373421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816621" y="454167"/>
          <a:ext cx="10125710" cy="6246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Bildobjekt 2"/>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6792" y="611539"/>
            <a:ext cx="2297430" cy="469265"/>
          </a:xfrm>
          <a:prstGeom prst="rect">
            <a:avLst/>
          </a:prstGeom>
          <a:noFill/>
          <a:ln>
            <a:noFill/>
          </a:ln>
        </p:spPr>
      </p:pic>
      <p:sp>
        <p:nvSpPr>
          <p:cNvPr id="5" name="Textruta 6"/>
          <p:cNvSpPr txBox="1"/>
          <p:nvPr/>
        </p:nvSpPr>
        <p:spPr>
          <a:xfrm>
            <a:off x="3981796" y="5375564"/>
            <a:ext cx="2078355" cy="775970"/>
          </a:xfrm>
          <a:prstGeom prst="rect">
            <a:avLst/>
          </a:prstGeom>
          <a:solidFill>
            <a:schemeClr val="lt1"/>
          </a:solidFill>
          <a:ln w="6350">
            <a:solidFill>
              <a:schemeClr val="bg1">
                <a:lumMod val="5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sv-SE" sz="9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KLOK</a:t>
            </a:r>
            <a:r>
              <a:rPr kumimoji="0" lang="sv-SE"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 Kommunikation, Larm, Omgivningskontroll, Kognition</a:t>
            </a:r>
            <a:endPar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sv-SE" sz="9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*PMB</a:t>
            </a:r>
            <a:r>
              <a:rPr kumimoji="0" lang="sv-SE"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 Personliga Medicinska Behandlingshjälpmedel</a:t>
            </a:r>
            <a:endPar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sv-SE"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Rektangel med rundade hörn 17"/>
          <p:cNvSpPr/>
          <p:nvPr/>
        </p:nvSpPr>
        <p:spPr>
          <a:xfrm>
            <a:off x="9984506" y="160568"/>
            <a:ext cx="1725354" cy="1029928"/>
          </a:xfrm>
          <a:prstGeom prst="roundRect">
            <a:avLst/>
          </a:prstGeom>
          <a:solidFill>
            <a:schemeClr val="bg1">
              <a:lumMod val="7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Arial"/>
                <a:ea typeface="+mn-ea"/>
                <a:cs typeface="+mn-cs"/>
              </a:rPr>
              <a:t>STAB </a:t>
            </a:r>
            <a:r>
              <a:rPr kumimoji="0" lang="sv-SE" sz="1000" b="0" i="0" u="none" strike="noStrike" kern="1200" cap="none" spc="0" normalizeH="0" baseline="0" noProof="0" dirty="0" smtClean="0">
                <a:ln>
                  <a:noFill/>
                </a:ln>
                <a:solidFill>
                  <a:prstClr val="white"/>
                </a:solidFill>
                <a:effectLst/>
                <a:uLnTx/>
                <a:uFillTx/>
                <a:latin typeface="Arial"/>
                <a:ea typeface="+mn-ea"/>
                <a:cs typeface="+mn-cs"/>
              </a:rPr>
              <a:t>=</a:t>
            </a:r>
            <a:endParaRPr kumimoji="0" lang="sv-SE" sz="10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Arial"/>
                <a:ea typeface="+mn-ea"/>
                <a:cs typeface="+mn-cs"/>
              </a:rPr>
              <a:t>Ledning DHC </a:t>
            </a:r>
            <a:r>
              <a:rPr kumimoji="0" lang="sv-SE" sz="1000" b="1" i="0" u="none" strike="noStrike" kern="1200" cap="none" spc="0" normalizeH="0" baseline="0" noProof="0" dirty="0">
                <a:ln>
                  <a:noFill/>
                </a:ln>
                <a:solidFill>
                  <a:prstClr val="white"/>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Arial"/>
                <a:ea typeface="+mn-ea"/>
                <a:cs typeface="+mn-cs"/>
              </a:rPr>
              <a:t> </a:t>
            </a:r>
            <a:r>
              <a:rPr kumimoji="0" lang="sv-SE" sz="1000" b="0" i="0" u="none" strike="noStrike" kern="1200" cap="none" spc="0" normalizeH="0" baseline="0" noProof="0" dirty="0">
                <a:ln>
                  <a:noFill/>
                </a:ln>
                <a:solidFill>
                  <a:prstClr val="white"/>
                </a:solidFill>
                <a:effectLst/>
                <a:uLnTx/>
                <a:uFillTx/>
                <a:latin typeface="Arial"/>
                <a:ea typeface="+mn-ea"/>
                <a:cs typeface="+mn-cs"/>
              </a:rPr>
              <a:t>IT-sekr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Arial"/>
                <a:ea typeface="+mn-ea"/>
                <a:cs typeface="+mn-cs"/>
              </a:rPr>
              <a:t> Fakturahantering</a:t>
            </a:r>
            <a:endParaRPr kumimoji="0" lang="sv-SE" sz="10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Arial"/>
                <a:ea typeface="+mn-ea"/>
                <a:cs typeface="+mn-cs"/>
              </a:rPr>
              <a:t> Inköp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Rektangel med rundade hörn 18"/>
          <p:cNvSpPr/>
          <p:nvPr/>
        </p:nvSpPr>
        <p:spPr>
          <a:xfrm>
            <a:off x="8007924" y="161563"/>
            <a:ext cx="1847273" cy="1169398"/>
          </a:xfrm>
          <a:prstGeom prst="roundRect">
            <a:avLst/>
          </a:prstGeom>
          <a:solidFill>
            <a:schemeClr val="bg1">
              <a:lumMod val="7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Arial"/>
                <a:ea typeface="+mn-ea"/>
                <a:cs typeface="+mn-cs"/>
              </a:rPr>
              <a:t>Ledning DHC :</a:t>
            </a:r>
            <a:endParaRPr kumimoji="0" lang="sv-SE" sz="10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Arial"/>
                <a:ea typeface="+mn-ea"/>
                <a:cs typeface="+mn-cs"/>
              </a:rPr>
              <a:t>Tf Förvaltningschef </a:t>
            </a:r>
            <a:r>
              <a:rPr kumimoji="0" lang="sv-SE" sz="1000" b="0" i="0" u="none" strike="noStrike" kern="1200" cap="none" spc="0" normalizeH="0" baseline="0" noProof="0" dirty="0">
                <a:ln>
                  <a:noFill/>
                </a:ln>
                <a:solidFill>
                  <a:prstClr val="white"/>
                </a:solidFill>
                <a:effectLst/>
                <a:uLnTx/>
                <a:uFillTx/>
                <a:latin typeface="Arial"/>
                <a:ea typeface="+mn-ea"/>
                <a:cs typeface="+mn-cs"/>
              </a:rPr>
              <a:t>DHC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Arial"/>
                <a:ea typeface="+mn-ea"/>
                <a:cs typeface="+mn-cs"/>
              </a:rPr>
              <a:t>Verksamhetschef </a:t>
            </a:r>
            <a:r>
              <a:rPr kumimoji="0" lang="sv-SE" sz="1000" b="0" i="0" u="none" strike="noStrike" kern="1200" cap="none" spc="0" normalizeH="0" baseline="0" noProof="0" dirty="0">
                <a:ln>
                  <a:noFill/>
                </a:ln>
                <a:solidFill>
                  <a:prstClr val="white"/>
                </a:solidFill>
                <a:effectLst/>
                <a:uLnTx/>
                <a:uFillTx/>
                <a:latin typeface="Arial"/>
                <a:ea typeface="+mn-ea"/>
                <a:cs typeface="+mn-cs"/>
              </a:rPr>
              <a:t>FV 51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white"/>
                </a:solidFill>
                <a:effectLst/>
                <a:uLnTx/>
                <a:uFillTx/>
                <a:latin typeface="Arial"/>
                <a:ea typeface="+mn-ea"/>
                <a:cs typeface="+mn-cs"/>
              </a:rPr>
              <a:t>Verksamhetschef FV </a:t>
            </a:r>
            <a:r>
              <a:rPr kumimoji="0" lang="sv-SE" sz="1000" b="0" i="0" u="none" strike="noStrike" kern="1200" cap="none" spc="0" normalizeH="0" baseline="0" noProof="0" dirty="0" smtClean="0">
                <a:ln>
                  <a:noFill/>
                </a:ln>
                <a:solidFill>
                  <a:prstClr val="white"/>
                </a:solidFill>
                <a:effectLst/>
                <a:uLnTx/>
                <a:uFillTx/>
                <a:latin typeface="Arial"/>
                <a:ea typeface="+mn-ea"/>
                <a:cs typeface="+mn-cs"/>
              </a:rPr>
              <a:t>86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Arial"/>
                <a:ea typeface="+mn-ea"/>
                <a:cs typeface="+mn-cs"/>
              </a:rPr>
              <a:t>Processledare GNV</a:t>
            </a:r>
            <a:endParaRPr kumimoji="0" lang="sv-SE"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Rektangel 3"/>
          <p:cNvSpPr/>
          <p:nvPr/>
        </p:nvSpPr>
        <p:spPr>
          <a:xfrm>
            <a:off x="6263477" y="2981964"/>
            <a:ext cx="2198879" cy="4405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ktangel 5"/>
          <p:cNvSpPr/>
          <p:nvPr/>
        </p:nvSpPr>
        <p:spPr>
          <a:xfrm>
            <a:off x="906087" y="2978960"/>
            <a:ext cx="1420603" cy="50407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ktangel 6"/>
          <p:cNvSpPr/>
          <p:nvPr/>
        </p:nvSpPr>
        <p:spPr>
          <a:xfrm>
            <a:off x="4039984" y="2987273"/>
            <a:ext cx="1978429" cy="7451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ktangel 7"/>
          <p:cNvSpPr/>
          <p:nvPr/>
        </p:nvSpPr>
        <p:spPr>
          <a:xfrm>
            <a:off x="8584610" y="2948713"/>
            <a:ext cx="1314331" cy="5070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Platshållare för sidfot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1658164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Visningsmiljö och förebyggande arbete</a:t>
            </a:r>
            <a:endParaRPr lang="sv-SE" dirty="0"/>
          </a:p>
        </p:txBody>
      </p:sp>
      <p:sp>
        <p:nvSpPr>
          <p:cNvPr id="3" name="Platshållare för innehåll 2"/>
          <p:cNvSpPr>
            <a:spLocks noGrp="1"/>
          </p:cNvSpPr>
          <p:nvPr>
            <p:ph idx="1"/>
          </p:nvPr>
        </p:nvSpPr>
        <p:spPr>
          <a:xfrm>
            <a:off x="695325" y="1484313"/>
            <a:ext cx="5355279" cy="4824411"/>
          </a:xfrm>
        </p:spPr>
        <p:txBody>
          <a:bodyPr/>
          <a:lstStyle/>
          <a:p>
            <a:pPr marL="0" indent="0">
              <a:buNone/>
            </a:pPr>
            <a:r>
              <a:rPr lang="sv-SE" b="1" dirty="0"/>
              <a:t>Målgrupp:</a:t>
            </a:r>
          </a:p>
          <a:p>
            <a:r>
              <a:rPr lang="sv-SE" dirty="0"/>
              <a:t>Invånare i Dalarna med eller utan funktionshinder</a:t>
            </a:r>
          </a:p>
          <a:p>
            <a:r>
              <a:rPr lang="sv-SE" dirty="0"/>
              <a:t>Närstående</a:t>
            </a:r>
          </a:p>
          <a:p>
            <a:r>
              <a:rPr lang="sv-SE" dirty="0"/>
              <a:t>Vård- och omsorgspersonal</a:t>
            </a:r>
          </a:p>
          <a:p>
            <a:r>
              <a:rPr lang="sv-SE" dirty="0"/>
              <a:t>Intresseorganisationer</a:t>
            </a:r>
          </a:p>
          <a:p>
            <a:r>
              <a:rPr lang="sv-SE" dirty="0"/>
              <a:t>Studerande inom området</a:t>
            </a:r>
          </a:p>
          <a:p>
            <a:pPr marL="0" indent="0">
              <a:buNone/>
            </a:pPr>
            <a:endParaRPr lang="sv-SE" dirty="0"/>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smtClean="0">
                <a:ln>
                  <a:noFill/>
                </a:ln>
                <a:solidFill>
                  <a:prstClr val="black">
                    <a:alpha val="50000"/>
                  </a:prstClr>
                </a:solidFill>
                <a:effectLst/>
                <a:uLnTx/>
                <a:uFillTx/>
                <a:latin typeface="Arial"/>
                <a:ea typeface="+mn-ea"/>
                <a:cs typeface="+mn-cs"/>
              </a:rPr>
              <a:t>DALARNAS HJÄLPMEDELSCENTER</a:t>
            </a:r>
            <a:endParaRPr kumimoji="0" lang="sv-SE" sz="1050" b="1" i="0" u="none" strike="noStrike" kern="1200" cap="none" spc="0" normalizeH="0" baseline="0" noProof="0" dirty="0">
              <a:ln>
                <a:noFill/>
              </a:ln>
              <a:solidFill>
                <a:srgbClr val="DB3747"/>
              </a:solidFill>
              <a:effectLst/>
              <a:uLnTx/>
              <a:uFillTx/>
              <a:latin typeface="Arial"/>
              <a:ea typeface="+mn-ea"/>
              <a:cs typeface="+mn-cs"/>
            </a:endParaRPr>
          </a:p>
        </p:txBody>
      </p:sp>
      <p:sp>
        <p:nvSpPr>
          <p:cNvPr id="5" name="Platshållare för innehåll 2"/>
          <p:cNvSpPr txBox="1">
            <a:spLocks/>
          </p:cNvSpPr>
          <p:nvPr/>
        </p:nvSpPr>
        <p:spPr>
          <a:xfrm>
            <a:off x="6096000" y="1484313"/>
            <a:ext cx="485394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DB3747"/>
              </a:buClr>
              <a:buSzPct val="120000"/>
              <a:buFont typeface="Arial" panose="020B0604020202020204" pitchFamily="34" charset="0"/>
              <a:buNone/>
              <a:tabLst/>
              <a:defRPr/>
            </a:pPr>
            <a:r>
              <a:rPr kumimoji="0" lang="sv-SE" sz="2400" b="1" i="0" u="none" strike="noStrike" kern="1200" cap="none" spc="0" normalizeH="0" baseline="0" noProof="0" dirty="0">
                <a:ln>
                  <a:noFill/>
                </a:ln>
                <a:solidFill>
                  <a:prstClr val="black"/>
                </a:solidFill>
                <a:effectLst/>
                <a:uLnTx/>
                <a:uFillTx/>
                <a:latin typeface="Arial"/>
                <a:ea typeface="+mn-ea"/>
                <a:cs typeface="+mn-cs"/>
              </a:rPr>
              <a:t>Syfte:</a:t>
            </a:r>
          </a:p>
          <a:p>
            <a:pPr marL="228600" marR="0" lvl="0" indent="-228600" algn="l" defTabSz="914400" rtl="0" eaLnBrk="1" fontAlgn="auto" latinLnBrk="0" hangingPunct="1">
              <a:lnSpc>
                <a:spcPct val="90000"/>
              </a:lnSpc>
              <a:spcBef>
                <a:spcPts val="1000"/>
              </a:spcBef>
              <a:spcAft>
                <a:spcPts val="0"/>
              </a:spcAft>
              <a:buClr>
                <a:srgbClr val="DB3747"/>
              </a:buClr>
              <a:buSzPct val="120000"/>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Information och kunskap</a:t>
            </a:r>
          </a:p>
          <a:p>
            <a:pPr marL="228600" marR="0" lvl="0" indent="-228600" algn="l" defTabSz="914400" rtl="0" eaLnBrk="1" fontAlgn="auto" latinLnBrk="0" hangingPunct="1">
              <a:lnSpc>
                <a:spcPct val="90000"/>
              </a:lnSpc>
              <a:spcBef>
                <a:spcPts val="1000"/>
              </a:spcBef>
              <a:spcAft>
                <a:spcPts val="0"/>
              </a:spcAft>
              <a:buClr>
                <a:srgbClr val="DB3747"/>
              </a:buClr>
              <a:buSzPct val="120000"/>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Ökad självständighet i vardagen</a:t>
            </a:r>
          </a:p>
          <a:p>
            <a:pPr marL="228600" marR="0" lvl="0" indent="-228600" algn="l" defTabSz="914400" rtl="0" eaLnBrk="1" fontAlgn="auto" latinLnBrk="0" hangingPunct="1">
              <a:lnSpc>
                <a:spcPct val="90000"/>
              </a:lnSpc>
              <a:spcBef>
                <a:spcPts val="1000"/>
              </a:spcBef>
              <a:spcAft>
                <a:spcPts val="0"/>
              </a:spcAft>
              <a:buClr>
                <a:srgbClr val="DB3747"/>
              </a:buClr>
              <a:buSzPct val="120000"/>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Hjälp till självhjälp</a:t>
            </a:r>
          </a:p>
        </p:txBody>
      </p:sp>
    </p:spTree>
    <p:extLst>
      <p:ext uri="{BB962C8B-B14F-4D97-AF65-F5344CB8AC3E}">
        <p14:creationId xmlns:p14="http://schemas.microsoft.com/office/powerpoint/2010/main" val="2618423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Förskrivningsprocessen</a:t>
            </a:r>
            <a:endParaRPr lang="sv-SE" dirty="0"/>
          </a:p>
        </p:txBody>
      </p:sp>
      <p:sp>
        <p:nvSpPr>
          <p:cNvPr id="3" name="Platshållare för innehåll 2"/>
          <p:cNvSpPr>
            <a:spLocks noGrp="1"/>
          </p:cNvSpPr>
          <p:nvPr>
            <p:ph idx="1"/>
          </p:nvPr>
        </p:nvSpPr>
        <p:spPr>
          <a:xfrm>
            <a:off x="604420" y="1267225"/>
            <a:ext cx="10801350" cy="4824411"/>
          </a:xfrm>
        </p:spPr>
        <p:txBody>
          <a:bodyPr/>
          <a:lstStyle/>
          <a:p>
            <a:pPr marL="0" indent="0">
              <a:lnSpc>
                <a:spcPct val="100000"/>
              </a:lnSpc>
              <a:buNone/>
            </a:pPr>
            <a:r>
              <a:rPr lang="sv-SE" dirty="0"/>
              <a:t>Förskrivningsprocessen påbörjas när behovsbedömningen är genomförd och den enskilde och förskrivaren är överens om insatsen förskrivning av hjälpmedel. I förskrivningsprocessen ingår att prova ut och anpassa hjälpmedlet, att informera om det, instruera och träna samt följa upp och utvärdera hjälpmedlets funktion och nytta.</a:t>
            </a:r>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smtClean="0">
                <a:ln>
                  <a:noFill/>
                </a:ln>
                <a:solidFill>
                  <a:prstClr val="black">
                    <a:alpha val="50000"/>
                  </a:prstClr>
                </a:solidFill>
                <a:effectLst/>
                <a:uLnTx/>
                <a:uFillTx/>
                <a:latin typeface="Arial"/>
                <a:ea typeface="+mn-ea"/>
                <a:cs typeface="+mn-cs"/>
              </a:rPr>
              <a:t>DALARNAS HJÄLPMEDELSCENTER</a:t>
            </a:r>
            <a:endParaRPr kumimoji="0" lang="sv-SE" sz="1050" b="1" i="0" u="none" strike="noStrike" kern="1200" cap="none" spc="0" normalizeH="0" baseline="0" noProof="0" dirty="0">
              <a:ln>
                <a:noFill/>
              </a:ln>
              <a:solidFill>
                <a:srgbClr val="DB3747"/>
              </a:solidFill>
              <a:effectLst/>
              <a:uLnTx/>
              <a:uFillTx/>
              <a:latin typeface="Arial"/>
              <a:ea typeface="+mn-ea"/>
              <a:cs typeface="+mn-cs"/>
            </a:endParaRPr>
          </a:p>
        </p:txBody>
      </p:sp>
      <p:graphicFrame>
        <p:nvGraphicFramePr>
          <p:cNvPr id="5" name="Platshållare för innehåll 6"/>
          <p:cNvGraphicFramePr>
            <a:graphicFrameLocks/>
          </p:cNvGraphicFramePr>
          <p:nvPr>
            <p:extLst/>
          </p:nvPr>
        </p:nvGraphicFramePr>
        <p:xfrm>
          <a:off x="497875" y="4325485"/>
          <a:ext cx="11369675" cy="1889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0798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32C45476-5198-6A4D-880E-F36D487D0312}"/>
              </a:ext>
            </a:extLst>
          </p:cNvPr>
          <p:cNvSpPr>
            <a:spLocks noGrp="1"/>
          </p:cNvSpPr>
          <p:nvPr>
            <p:ph type="subTitle" idx="1"/>
          </p:nvPr>
        </p:nvSpPr>
        <p:spPr/>
        <p:txBody>
          <a:bodyPr/>
          <a:lstStyle/>
          <a:p>
            <a:endParaRPr lang="sv-SE" dirty="0"/>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003" y="556303"/>
            <a:ext cx="7237081" cy="1745672"/>
          </a:xfrm>
          <a:prstGeom prst="rect">
            <a:avLst/>
          </a:prstGeom>
        </p:spPr>
      </p:pic>
      <p:pic>
        <p:nvPicPr>
          <p:cNvPr id="5" name="Bildobjekt 4">
            <a:extLst>
              <a:ext uri="{FF2B5EF4-FFF2-40B4-BE49-F238E27FC236}">
                <a16:creationId xmlns:a16="http://schemas.microsoft.com/office/drawing/2014/main" id="{F75A9CF7-1A9E-4A02-9BF5-55D3C80306FE}"/>
              </a:ext>
            </a:extLst>
          </p:cNvPr>
          <p:cNvPicPr>
            <a:picLocks noChangeAspect="1"/>
          </p:cNvPicPr>
          <p:nvPr/>
        </p:nvPicPr>
        <p:blipFill>
          <a:blip r:embed="rId4"/>
          <a:stretch>
            <a:fillRect/>
          </a:stretch>
        </p:blipFill>
        <p:spPr>
          <a:xfrm>
            <a:off x="1017340" y="2499658"/>
            <a:ext cx="4847751" cy="3450506"/>
          </a:xfrm>
          <a:prstGeom prst="rect">
            <a:avLst/>
          </a:prstGeom>
        </p:spPr>
      </p:pic>
      <p:pic>
        <p:nvPicPr>
          <p:cNvPr id="6" name="Bildobjekt 5">
            <a:extLst>
              <a:ext uri="{FF2B5EF4-FFF2-40B4-BE49-F238E27FC236}">
                <a16:creationId xmlns:a16="http://schemas.microsoft.com/office/drawing/2014/main" id="{721B5C97-30C2-480D-ABEF-345EAE39E836}"/>
              </a:ext>
            </a:extLst>
          </p:cNvPr>
          <p:cNvPicPr>
            <a:picLocks noChangeAspect="1"/>
          </p:cNvPicPr>
          <p:nvPr/>
        </p:nvPicPr>
        <p:blipFill>
          <a:blip r:embed="rId5"/>
          <a:stretch>
            <a:fillRect/>
          </a:stretch>
        </p:blipFill>
        <p:spPr>
          <a:xfrm>
            <a:off x="5930543" y="2499658"/>
            <a:ext cx="2525769" cy="3450506"/>
          </a:xfrm>
          <a:prstGeom prst="rect">
            <a:avLst/>
          </a:prstGeom>
        </p:spPr>
      </p:pic>
      <p:pic>
        <p:nvPicPr>
          <p:cNvPr id="7" name="Bildobjekt 6">
            <a:extLst>
              <a:ext uri="{FF2B5EF4-FFF2-40B4-BE49-F238E27FC236}">
                <a16:creationId xmlns:a16="http://schemas.microsoft.com/office/drawing/2014/main" id="{8529D9E5-EBDE-4835-8930-91AFCC6F94A8}"/>
              </a:ext>
            </a:extLst>
          </p:cNvPr>
          <p:cNvPicPr>
            <a:picLocks noChangeAspect="1"/>
          </p:cNvPicPr>
          <p:nvPr/>
        </p:nvPicPr>
        <p:blipFill>
          <a:blip r:embed="rId6"/>
          <a:stretch>
            <a:fillRect/>
          </a:stretch>
        </p:blipFill>
        <p:spPr>
          <a:xfrm>
            <a:off x="8521764" y="2499658"/>
            <a:ext cx="2525769" cy="3450506"/>
          </a:xfrm>
          <a:prstGeom prst="rect">
            <a:avLst/>
          </a:prstGeom>
        </p:spPr>
      </p:pic>
      <p:sp>
        <p:nvSpPr>
          <p:cNvPr id="2" name="Platshållare för sidfot 1"/>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smtClean="0">
                <a:ln>
                  <a:noFill/>
                </a:ln>
                <a:solidFill>
                  <a:prstClr val="black"/>
                </a:solidFill>
                <a:effectLst/>
                <a:uLnTx/>
                <a:uFillTx/>
                <a:latin typeface="Arial"/>
                <a:ea typeface="+mn-ea"/>
                <a:cs typeface="+mn-cs"/>
              </a:rPr>
              <a:t>DALARNAS HJÄLPMEDELSCENTER</a:t>
            </a: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3493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46172F-A6E8-FF16-A4A2-9C72417D6F6E}"/>
              </a:ext>
            </a:extLst>
          </p:cNvPr>
          <p:cNvSpPr>
            <a:spLocks noGrp="1"/>
          </p:cNvSpPr>
          <p:nvPr>
            <p:ph type="ctrTitle"/>
          </p:nvPr>
        </p:nvSpPr>
        <p:spPr/>
        <p:txBody>
          <a:bodyPr>
            <a:normAutofit/>
          </a:bodyPr>
          <a:lstStyle/>
          <a:p>
            <a:r>
              <a:rPr lang="sv-SE" sz="3600" dirty="0" smtClean="0"/>
              <a:t>Vårdhygieniskt </a:t>
            </a:r>
            <a:r>
              <a:rPr lang="sv-SE" sz="3600" dirty="0"/>
              <a:t>arbete </a:t>
            </a:r>
          </a:p>
        </p:txBody>
      </p:sp>
      <p:sp>
        <p:nvSpPr>
          <p:cNvPr id="3" name="Rektangel 2"/>
          <p:cNvSpPr/>
          <p:nvPr/>
        </p:nvSpPr>
        <p:spPr>
          <a:xfrm>
            <a:off x="1954619" y="3839481"/>
            <a:ext cx="8282762" cy="646331"/>
          </a:xfrm>
          <a:prstGeom prst="rect">
            <a:avLst/>
          </a:prstGeom>
        </p:spPr>
        <p:txBody>
          <a:bodyPr wrap="square">
            <a:spAutoFit/>
          </a:bodyPr>
          <a:lstStyle/>
          <a:p>
            <a:pPr algn="ctr"/>
            <a:r>
              <a:rPr lang="sv-SE" i="1" dirty="0" smtClean="0"/>
              <a:t>Jasmin Löf </a:t>
            </a:r>
            <a:endParaRPr lang="sv-SE" i="1" dirty="0"/>
          </a:p>
          <a:p>
            <a:pPr algn="ctr"/>
            <a:r>
              <a:rPr lang="sv-SE" i="1" dirty="0"/>
              <a:t> </a:t>
            </a:r>
            <a:r>
              <a:rPr lang="sv-SE" i="1" dirty="0" smtClean="0"/>
              <a:t>Avdelningschef, </a:t>
            </a:r>
            <a:r>
              <a:rPr lang="sv-SE" i="1" dirty="0"/>
              <a:t>RSS Dalarna</a:t>
            </a:r>
          </a:p>
        </p:txBody>
      </p:sp>
    </p:spTree>
    <p:extLst>
      <p:ext uri="{BB962C8B-B14F-4D97-AF65-F5344CB8AC3E}">
        <p14:creationId xmlns:p14="http://schemas.microsoft.com/office/powerpoint/2010/main" val="26043366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838201" y="1830303"/>
            <a:ext cx="10515600" cy="4351338"/>
          </a:xfrm>
        </p:spPr>
        <p:txBody>
          <a:bodyPr/>
          <a:lstStyle/>
          <a:p>
            <a:endParaRPr lang="sv-SE" dirty="0" smtClean="0"/>
          </a:p>
          <a:p>
            <a:r>
              <a:rPr lang="sv-SE" dirty="0" smtClean="0"/>
              <a:t>Visningslägenhet </a:t>
            </a:r>
            <a:r>
              <a:rPr lang="sv-SE" dirty="0"/>
              <a:t>inredd med smart vardagsteknik;</a:t>
            </a:r>
            <a:br>
              <a:rPr lang="sv-SE" dirty="0"/>
            </a:br>
            <a:r>
              <a:rPr lang="sv-SE" dirty="0"/>
              <a:t>digital och </a:t>
            </a:r>
            <a:r>
              <a:rPr lang="sv-SE" dirty="0" smtClean="0"/>
              <a:t>analog</a:t>
            </a:r>
            <a:endParaRPr lang="sv-SE" dirty="0"/>
          </a:p>
          <a:p>
            <a:r>
              <a:rPr lang="sv-SE" dirty="0"/>
              <a:t>Trygghetsboendet Smedjan 70 +</a:t>
            </a:r>
            <a:br>
              <a:rPr lang="sv-SE" dirty="0"/>
            </a:br>
            <a:r>
              <a:rPr lang="sv-SE" dirty="0"/>
              <a:t>Sturegatan 37 B Falun</a:t>
            </a:r>
          </a:p>
          <a:p>
            <a:r>
              <a:rPr lang="sv-SE" dirty="0"/>
              <a:t>Samverkansprojekt </a:t>
            </a:r>
            <a:r>
              <a:rPr lang="sv-SE" dirty="0" smtClean="0"/>
              <a:t>bostadsbolaget Kopparstaden </a:t>
            </a:r>
            <a:r>
              <a:rPr lang="sv-SE" dirty="0"/>
              <a:t>AB, Falu kommun</a:t>
            </a:r>
            <a:r>
              <a:rPr lang="sv-SE" dirty="0" smtClean="0"/>
              <a:t>, Rättviks kommun, </a:t>
            </a:r>
            <a:r>
              <a:rPr lang="sv-SE" dirty="0"/>
              <a:t>Region </a:t>
            </a:r>
            <a:r>
              <a:rPr lang="sv-SE" dirty="0" smtClean="0"/>
              <a:t>Dalarna, Högskolan </a:t>
            </a:r>
            <a:r>
              <a:rPr lang="sv-SE" dirty="0"/>
              <a:t>Dalarna</a:t>
            </a:r>
          </a:p>
          <a:p>
            <a:pPr marL="0" indent="0">
              <a:buNone/>
            </a:pPr>
            <a:endParaRPr lang="sv-SE" dirty="0"/>
          </a:p>
          <a:p>
            <a:pPr marL="0" indent="0">
              <a:buNone/>
            </a:pPr>
            <a:endParaRPr lang="sv-SE" dirty="0"/>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473234"/>
            <a:ext cx="4599038" cy="1109344"/>
          </a:xfrm>
          <a:prstGeom prst="rect">
            <a:avLst/>
          </a:prstGeom>
        </p:spPr>
      </p:pic>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4471" y="5438022"/>
            <a:ext cx="607057" cy="806390"/>
          </a:xfrm>
          <a:prstGeom prst="rect">
            <a:avLst/>
          </a:prstGeom>
        </p:spPr>
      </p:pic>
      <p:pic>
        <p:nvPicPr>
          <p:cNvPr id="6" name="Bildobjekt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934" y="5476281"/>
            <a:ext cx="1295036" cy="569816"/>
          </a:xfrm>
          <a:prstGeom prst="rect">
            <a:avLst/>
          </a:prstGeom>
        </p:spPr>
      </p:pic>
      <p:pic>
        <p:nvPicPr>
          <p:cNvPr id="7" name="Bildobjekt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0382" y="5460529"/>
            <a:ext cx="1258439" cy="585568"/>
          </a:xfrm>
          <a:prstGeom prst="rect">
            <a:avLst/>
          </a:prstGeom>
        </p:spPr>
      </p:pic>
      <p:pic>
        <p:nvPicPr>
          <p:cNvPr id="1027" name="Bildobjekt 4" descr="cid:image003.png@01D68762.1B594BB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64492" y="5324983"/>
            <a:ext cx="798129" cy="85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dobjekt 1"/>
          <p:cNvPicPr>
            <a:picLocks noChangeAspect="1"/>
          </p:cNvPicPr>
          <p:nvPr/>
        </p:nvPicPr>
        <p:blipFill>
          <a:blip r:embed="rId8"/>
          <a:stretch>
            <a:fillRect/>
          </a:stretch>
        </p:blipFill>
        <p:spPr>
          <a:xfrm>
            <a:off x="7050988" y="5438022"/>
            <a:ext cx="1464044" cy="630581"/>
          </a:xfrm>
          <a:prstGeom prst="rect">
            <a:avLst/>
          </a:prstGeom>
        </p:spPr>
      </p:pic>
      <p:sp>
        <p:nvSpPr>
          <p:cNvPr id="8" name="Platshållare för sidfot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smtClean="0">
                <a:ln>
                  <a:noFill/>
                </a:ln>
                <a:solidFill>
                  <a:prstClr val="black">
                    <a:alpha val="50000"/>
                  </a:prstClr>
                </a:solidFill>
                <a:effectLst/>
                <a:uLnTx/>
                <a:uFillTx/>
                <a:latin typeface="Arial"/>
                <a:ea typeface="+mn-ea"/>
                <a:cs typeface="+mn-cs"/>
              </a:rPr>
              <a:t>DALARNAS HJÄLPMEDELSCENTER</a:t>
            </a:r>
            <a:endParaRPr kumimoji="0" lang="sv-SE" sz="1050" b="1" i="0" u="none" strike="noStrike" kern="1200" cap="none" spc="0" normalizeH="0" baseline="0" noProof="0" dirty="0">
              <a:ln>
                <a:noFill/>
              </a:ln>
              <a:solidFill>
                <a:srgbClr val="DB3747"/>
              </a:solidFill>
              <a:effectLst/>
              <a:uLnTx/>
              <a:uFillTx/>
              <a:latin typeface="Arial"/>
              <a:ea typeface="+mn-ea"/>
              <a:cs typeface="+mn-cs"/>
            </a:endParaRPr>
          </a:p>
        </p:txBody>
      </p:sp>
    </p:spTree>
    <p:extLst>
      <p:ext uri="{BB962C8B-B14F-4D97-AF65-F5344CB8AC3E}">
        <p14:creationId xmlns:p14="http://schemas.microsoft.com/office/powerpoint/2010/main" val="366320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Kontaktuppgifter</a:t>
            </a:r>
            <a:endParaRPr lang="sv-SE" dirty="0"/>
          </a:p>
        </p:txBody>
      </p:sp>
      <p:sp>
        <p:nvSpPr>
          <p:cNvPr id="3" name="Platshållare för innehåll 2"/>
          <p:cNvSpPr>
            <a:spLocks noGrp="1"/>
          </p:cNvSpPr>
          <p:nvPr>
            <p:ph idx="1"/>
          </p:nvPr>
        </p:nvSpPr>
        <p:spPr/>
        <p:txBody>
          <a:bodyPr/>
          <a:lstStyle/>
          <a:p>
            <a:pPr marL="0" indent="0">
              <a:buNone/>
            </a:pPr>
            <a:r>
              <a:rPr lang="sv-SE" b="1" dirty="0"/>
              <a:t>Dalarnas Hjälpmedelscenter</a:t>
            </a:r>
          </a:p>
          <a:p>
            <a:pPr marL="0" indent="0">
              <a:buNone/>
            </a:pPr>
            <a:r>
              <a:rPr lang="sv-SE" dirty="0"/>
              <a:t>0243-49 78 70</a:t>
            </a:r>
          </a:p>
          <a:p>
            <a:pPr marL="0" indent="0">
              <a:buNone/>
            </a:pPr>
            <a:r>
              <a:rPr lang="sv-SE" dirty="0" smtClean="0">
                <a:hlinkClick r:id="rId2"/>
              </a:rPr>
              <a:t>hjalpmedelscenter@regiondalarna.se</a:t>
            </a:r>
            <a:endParaRPr lang="sv-SE" dirty="0" smtClean="0"/>
          </a:p>
          <a:p>
            <a:endParaRPr lang="sv-SE" dirty="0"/>
          </a:p>
          <a:p>
            <a:pPr marL="0" indent="0">
              <a:buNone/>
            </a:pPr>
            <a:r>
              <a:rPr lang="sv-SE" b="1" dirty="0"/>
              <a:t>Smartare hem</a:t>
            </a:r>
          </a:p>
          <a:p>
            <a:pPr marL="0" indent="0">
              <a:buNone/>
            </a:pPr>
            <a:r>
              <a:rPr lang="sv-SE" dirty="0"/>
              <a:t>023-83 000</a:t>
            </a:r>
          </a:p>
          <a:p>
            <a:pPr marL="0" indent="0">
              <a:buNone/>
            </a:pPr>
            <a:r>
              <a:rPr lang="sv-SE" dirty="0">
                <a:hlinkClick r:id="rId3"/>
              </a:rPr>
              <a:t>kontaktcenter@falun.se</a:t>
            </a:r>
            <a:r>
              <a:rPr lang="sv-SE" dirty="0"/>
              <a:t> </a:t>
            </a:r>
          </a:p>
          <a:p>
            <a:pPr marL="0" indent="0">
              <a:buNone/>
            </a:pPr>
            <a:endParaRPr lang="sv-SE" dirty="0"/>
          </a:p>
        </p:txBody>
      </p:sp>
      <p:sp>
        <p:nvSpPr>
          <p:cNvPr id="4" name="Platshållare för sidfo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smtClean="0">
                <a:ln>
                  <a:noFill/>
                </a:ln>
                <a:solidFill>
                  <a:prstClr val="black">
                    <a:alpha val="50000"/>
                  </a:prstClr>
                </a:solidFill>
                <a:effectLst/>
                <a:uLnTx/>
                <a:uFillTx/>
                <a:latin typeface="Arial"/>
                <a:ea typeface="+mn-ea"/>
                <a:cs typeface="+mn-cs"/>
              </a:rPr>
              <a:t>DALARNAS HJÄLPMEDELSCENTER</a:t>
            </a:r>
            <a:endParaRPr kumimoji="0" lang="sv-SE" sz="1050" b="1" i="0" u="none" strike="noStrike" kern="1200" cap="none" spc="0" normalizeH="0" baseline="0" noProof="0" dirty="0">
              <a:ln>
                <a:noFill/>
              </a:ln>
              <a:solidFill>
                <a:srgbClr val="DB3747"/>
              </a:solidFill>
              <a:effectLst/>
              <a:uLnTx/>
              <a:uFillTx/>
              <a:latin typeface="Arial"/>
              <a:ea typeface="+mn-ea"/>
              <a:cs typeface="+mn-cs"/>
            </a:endParaRPr>
          </a:p>
        </p:txBody>
      </p:sp>
    </p:spTree>
    <p:extLst>
      <p:ext uri="{BB962C8B-B14F-4D97-AF65-F5344CB8AC3E}">
        <p14:creationId xmlns:p14="http://schemas.microsoft.com/office/powerpoint/2010/main" val="3701723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46172F-A6E8-FF16-A4A2-9C72417D6F6E}"/>
              </a:ext>
            </a:extLst>
          </p:cNvPr>
          <p:cNvSpPr>
            <a:spLocks noGrp="1"/>
          </p:cNvSpPr>
          <p:nvPr>
            <p:ph type="ctrTitle"/>
          </p:nvPr>
        </p:nvSpPr>
        <p:spPr/>
        <p:txBody>
          <a:bodyPr>
            <a:noAutofit/>
          </a:bodyPr>
          <a:lstStyle/>
          <a:p>
            <a:pPr lvl="0"/>
            <a:r>
              <a:rPr lang="sv-SE" sz="3600" dirty="0"/>
              <a:t>Information om yrkesresan</a:t>
            </a:r>
            <a:br>
              <a:rPr lang="sv-SE" sz="3600" dirty="0"/>
            </a:br>
            <a:r>
              <a:rPr lang="sv-SE" sz="3600" dirty="0" smtClean="0"/>
              <a:t>Nuläge</a:t>
            </a:r>
            <a:r>
              <a:rPr lang="sv-SE" sz="3600" dirty="0"/>
              <a:t>, planering och framtidsspaning</a:t>
            </a:r>
          </a:p>
        </p:txBody>
      </p:sp>
      <p:sp>
        <p:nvSpPr>
          <p:cNvPr id="3" name="Underrubrik 2">
            <a:extLst>
              <a:ext uri="{FF2B5EF4-FFF2-40B4-BE49-F238E27FC236}">
                <a16:creationId xmlns:a16="http://schemas.microsoft.com/office/drawing/2014/main" id="{93D4A8A5-3ECF-65B0-5AF7-C177B2CC5C64}"/>
              </a:ext>
            </a:extLst>
          </p:cNvPr>
          <p:cNvSpPr>
            <a:spLocks noGrp="1"/>
          </p:cNvSpPr>
          <p:nvPr>
            <p:ph type="subTitle" idx="1"/>
          </p:nvPr>
        </p:nvSpPr>
        <p:spPr/>
        <p:txBody>
          <a:bodyPr>
            <a:normAutofit/>
          </a:bodyPr>
          <a:lstStyle/>
          <a:p>
            <a:r>
              <a:rPr lang="sv-SE" i="1" dirty="0"/>
              <a:t>Stina Taugböl, </a:t>
            </a:r>
            <a:r>
              <a:rPr lang="sv-SE" i="1" dirty="0" smtClean="0"/>
              <a:t/>
            </a:r>
            <a:br>
              <a:rPr lang="sv-SE" i="1" dirty="0" smtClean="0"/>
            </a:br>
            <a:r>
              <a:rPr lang="sv-SE" sz="1800" i="1" dirty="0"/>
              <a:t>Regional projektledare </a:t>
            </a:r>
            <a:r>
              <a:rPr lang="sv-SE" sz="1800" i="1" dirty="0" smtClean="0"/>
              <a:t>Yrkesresan</a:t>
            </a:r>
            <a:endParaRPr lang="sv-SE" sz="1800" i="1" dirty="0"/>
          </a:p>
        </p:txBody>
      </p:sp>
      <p:sp>
        <p:nvSpPr>
          <p:cNvPr id="4" name="Rubrik 6"/>
          <p:cNvSpPr txBox="1">
            <a:spLocks/>
          </p:cNvSpPr>
          <p:nvPr/>
        </p:nvSpPr>
        <p:spPr>
          <a:xfrm>
            <a:off x="335798" y="1192493"/>
            <a:ext cx="2740867" cy="755876"/>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sv-SE" sz="1800" b="0" dirty="0" smtClean="0">
                <a:solidFill>
                  <a:schemeClr val="accent6">
                    <a:lumMod val="75000"/>
                  </a:schemeClr>
                </a:solidFill>
              </a:rPr>
              <a:t>Nytt ärende</a:t>
            </a:r>
            <a:r>
              <a:rPr lang="sv-SE" sz="1800" b="0" dirty="0" smtClean="0"/>
              <a:t> </a:t>
            </a:r>
            <a:r>
              <a:rPr lang="sv-SE" dirty="0" smtClean="0"/>
              <a:t> </a:t>
            </a:r>
            <a:endParaRPr lang="sv-SE" dirty="0"/>
          </a:p>
        </p:txBody>
      </p:sp>
    </p:spTree>
    <p:extLst>
      <p:ext uri="{BB962C8B-B14F-4D97-AF65-F5344CB8AC3E}">
        <p14:creationId xmlns:p14="http://schemas.microsoft.com/office/powerpoint/2010/main" val="37140990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p:cNvPicPr>
            <a:picLocks noGrp="1" noChangeAspect="1"/>
          </p:cNvPicPr>
          <p:nvPr>
            <p:ph idx="1"/>
          </p:nvPr>
        </p:nvPicPr>
        <p:blipFill>
          <a:blip r:embed="rId2"/>
          <a:stretch>
            <a:fillRect/>
          </a:stretch>
        </p:blipFill>
        <p:spPr>
          <a:xfrm>
            <a:off x="4175628" y="2439988"/>
            <a:ext cx="3840745" cy="3573462"/>
          </a:xfrm>
          <a:prstGeom prst="rect">
            <a:avLst/>
          </a:prstGeom>
        </p:spPr>
      </p:pic>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C3358-106F-4A3A-8507-6544091CE7EB}" type="datetime1">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smtClean="0">
                <a:ln>
                  <a:noFill/>
                </a:ln>
                <a:solidFill>
                  <a:srgbClr val="FFFFFF"/>
                </a:solidFill>
                <a:effectLst/>
                <a:uLnTx/>
                <a:uFillTx/>
                <a:latin typeface="Arial"/>
                <a:ea typeface="+mn-ea"/>
                <a:cs typeface="+mn-cs"/>
              </a:rPr>
              <a:t>Sidfot</a:t>
            </a:r>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DDE8C-17E0-4539-9C15-C1E9D231907F}" type="slidenum">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ubrik 5"/>
          <p:cNvSpPr>
            <a:spLocks noGrp="1"/>
          </p:cNvSpPr>
          <p:nvPr>
            <p:ph type="title"/>
          </p:nvPr>
        </p:nvSpPr>
        <p:spPr/>
        <p:txBody>
          <a:bodyPr/>
          <a:lstStyle/>
          <a:p>
            <a:r>
              <a:rPr lang="sv-SE" dirty="0" smtClean="0"/>
              <a:t>Yrkesresan – nuläge, planering och framtidsspaning</a:t>
            </a:r>
            <a:endParaRPr lang="sv-SE" dirty="0"/>
          </a:p>
        </p:txBody>
      </p:sp>
    </p:spTree>
    <p:extLst>
      <p:ext uri="{BB962C8B-B14F-4D97-AF65-F5344CB8AC3E}">
        <p14:creationId xmlns:p14="http://schemas.microsoft.com/office/powerpoint/2010/main" val="22091934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Platshållare för innehåll 7"/>
          <p:cNvGraphicFramePr>
            <a:graphicFrameLocks noGrp="1"/>
          </p:cNvGraphicFramePr>
          <p:nvPr>
            <p:ph idx="1"/>
            <p:extLst/>
          </p:nvPr>
        </p:nvGraphicFramePr>
        <p:xfrm>
          <a:off x="411163" y="1401288"/>
          <a:ext cx="11369675" cy="4612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C3358-106F-4A3A-8507-6544091CE7EB}" type="datetime1">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smtClean="0">
                <a:ln>
                  <a:noFill/>
                </a:ln>
                <a:solidFill>
                  <a:srgbClr val="FFFFFF"/>
                </a:solidFill>
                <a:effectLst/>
                <a:uLnTx/>
                <a:uFillTx/>
                <a:latin typeface="Arial"/>
                <a:ea typeface="+mn-ea"/>
                <a:cs typeface="+mn-cs"/>
              </a:rPr>
              <a:t>Sidfot</a:t>
            </a:r>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DDE8C-17E0-4539-9C15-C1E9D231907F}" type="slidenum">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ubrik 5"/>
          <p:cNvSpPr>
            <a:spLocks noGrp="1"/>
          </p:cNvSpPr>
          <p:nvPr>
            <p:ph type="title"/>
          </p:nvPr>
        </p:nvSpPr>
        <p:spPr>
          <a:xfrm>
            <a:off x="2778826" y="278686"/>
            <a:ext cx="7822870" cy="1209600"/>
          </a:xfrm>
        </p:spPr>
        <p:txBody>
          <a:bodyPr>
            <a:normAutofit/>
          </a:bodyPr>
          <a:lstStyle/>
          <a:p>
            <a:r>
              <a:rPr lang="sv-SE" sz="3200" dirty="0" smtClean="0"/>
              <a:t>Yrkesresan - Regional organisation </a:t>
            </a:r>
            <a:endParaRPr lang="sv-SE" sz="3200" dirty="0"/>
          </a:p>
        </p:txBody>
      </p:sp>
    </p:spTree>
    <p:extLst>
      <p:ext uri="{BB962C8B-B14F-4D97-AF65-F5344CB8AC3E}">
        <p14:creationId xmlns:p14="http://schemas.microsoft.com/office/powerpoint/2010/main" val="33664776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B076DC-65FB-348E-3010-1915EE5F1376}"/>
              </a:ext>
            </a:extLst>
          </p:cNvPr>
          <p:cNvSpPr>
            <a:spLocks noGrp="1"/>
          </p:cNvSpPr>
          <p:nvPr>
            <p:ph type="title"/>
          </p:nvPr>
        </p:nvSpPr>
        <p:spPr/>
        <p:txBody>
          <a:bodyPr>
            <a:normAutofit/>
          </a:bodyPr>
          <a:lstStyle/>
          <a:p>
            <a:r>
              <a:rPr lang="sv-SE" dirty="0" smtClean="0"/>
              <a:t>YR BoU - Kursförvaltning</a:t>
            </a:r>
            <a:endParaRPr lang="sv-SE" dirty="0"/>
          </a:p>
        </p:txBody>
      </p:sp>
      <p:pic>
        <p:nvPicPr>
          <p:cNvPr id="10" name="Bild 9" descr="Gam med hel fyllning">
            <a:extLst>
              <a:ext uri="{FF2B5EF4-FFF2-40B4-BE49-F238E27FC236}">
                <a16:creationId xmlns:a16="http://schemas.microsoft.com/office/drawing/2014/main" id="{17254D78-7B48-4579-9849-9F8CF8C722E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890722" y="3438939"/>
            <a:ext cx="914400" cy="914400"/>
          </a:xfrm>
          <a:prstGeom prst="rect">
            <a:avLst/>
          </a:prstGeom>
        </p:spPr>
      </p:pic>
      <p:graphicFrame>
        <p:nvGraphicFramePr>
          <p:cNvPr id="3" name="Tabell 5">
            <a:extLst>
              <a:ext uri="{FF2B5EF4-FFF2-40B4-BE49-F238E27FC236}">
                <a16:creationId xmlns:a16="http://schemas.microsoft.com/office/drawing/2014/main" id="{BBA8F0FF-CD38-2EE5-0BB0-700ACCAFC5EA}"/>
              </a:ext>
            </a:extLst>
          </p:cNvPr>
          <p:cNvGraphicFramePr>
            <a:graphicFrameLocks noGrp="1"/>
          </p:cNvGraphicFramePr>
          <p:nvPr>
            <p:extLst/>
          </p:nvPr>
        </p:nvGraphicFramePr>
        <p:xfrm>
          <a:off x="740329" y="1736580"/>
          <a:ext cx="10875651" cy="4894626"/>
        </p:xfrm>
        <a:graphic>
          <a:graphicData uri="http://schemas.openxmlformats.org/drawingml/2006/table">
            <a:tbl>
              <a:tblPr firstRow="1" bandRow="1">
                <a:tableStyleId>{93296810-A885-4BE3-A3E7-6D5BEEA58F35}</a:tableStyleId>
              </a:tblPr>
              <a:tblGrid>
                <a:gridCol w="2763178">
                  <a:extLst>
                    <a:ext uri="{9D8B030D-6E8A-4147-A177-3AD203B41FA5}">
                      <a16:colId xmlns:a16="http://schemas.microsoft.com/office/drawing/2014/main" val="2037242296"/>
                    </a:ext>
                  </a:extLst>
                </a:gridCol>
                <a:gridCol w="4261659">
                  <a:extLst>
                    <a:ext uri="{9D8B030D-6E8A-4147-A177-3AD203B41FA5}">
                      <a16:colId xmlns:a16="http://schemas.microsoft.com/office/drawing/2014/main" val="4144774942"/>
                    </a:ext>
                  </a:extLst>
                </a:gridCol>
                <a:gridCol w="1456326">
                  <a:extLst>
                    <a:ext uri="{9D8B030D-6E8A-4147-A177-3AD203B41FA5}">
                      <a16:colId xmlns:a16="http://schemas.microsoft.com/office/drawing/2014/main" val="1129728032"/>
                    </a:ext>
                  </a:extLst>
                </a:gridCol>
                <a:gridCol w="2394488">
                  <a:extLst>
                    <a:ext uri="{9D8B030D-6E8A-4147-A177-3AD203B41FA5}">
                      <a16:colId xmlns:a16="http://schemas.microsoft.com/office/drawing/2014/main" val="761383585"/>
                    </a:ext>
                  </a:extLst>
                </a:gridCol>
              </a:tblGrid>
              <a:tr h="507231">
                <a:tc>
                  <a:txBody>
                    <a:bodyPr/>
                    <a:lstStyle/>
                    <a:p>
                      <a:pPr marL="0" indent="0">
                        <a:lnSpc>
                          <a:spcPct val="120000"/>
                        </a:lnSpc>
                        <a:spcBef>
                          <a:spcPts val="0"/>
                        </a:spcBef>
                        <a:buNone/>
                        <a:defRPr/>
                      </a:pPr>
                      <a:r>
                        <a:rPr lang="sv-SE" sz="1800" b="1">
                          <a:solidFill>
                            <a:schemeClr val="bg1"/>
                          </a:solidFill>
                        </a:rPr>
                        <a:t>Steg</a:t>
                      </a:r>
                    </a:p>
                  </a:txBody>
                  <a:tcPr/>
                </a:tc>
                <a:tc>
                  <a:txBody>
                    <a:bodyPr/>
                    <a:lstStyle/>
                    <a:p>
                      <a:pPr marL="0" indent="0">
                        <a:lnSpc>
                          <a:spcPct val="120000"/>
                        </a:lnSpc>
                        <a:spcBef>
                          <a:spcPts val="0"/>
                        </a:spcBef>
                        <a:buNone/>
                        <a:defRPr/>
                      </a:pPr>
                      <a:r>
                        <a:rPr lang="sv-SE" sz="1800" b="1">
                          <a:solidFill>
                            <a:schemeClr val="bg1"/>
                          </a:solidFill>
                        </a:rPr>
                        <a:t>Kurs </a:t>
                      </a:r>
                    </a:p>
                  </a:txBody>
                  <a:tcPr/>
                </a:tc>
                <a:tc>
                  <a:txBody>
                    <a:bodyPr/>
                    <a:lstStyle/>
                    <a:p>
                      <a:r>
                        <a:rPr lang="sv-SE"/>
                        <a:t>Lansering</a:t>
                      </a:r>
                    </a:p>
                  </a:txBody>
                  <a:tcPr/>
                </a:tc>
                <a:tc>
                  <a:txBody>
                    <a:bodyPr/>
                    <a:lstStyle/>
                    <a:p>
                      <a:r>
                        <a:rPr lang="sv-SE" dirty="0" smtClean="0"/>
                        <a:t>Dalarna</a:t>
                      </a:r>
                      <a:r>
                        <a:rPr lang="sv-SE" dirty="0"/>
                        <a:t> </a:t>
                      </a:r>
                    </a:p>
                  </a:txBody>
                  <a:tcPr/>
                </a:tc>
                <a:extLst>
                  <a:ext uri="{0D108BD9-81ED-4DB2-BD59-A6C34878D82A}">
                    <a16:rowId xmlns:a16="http://schemas.microsoft.com/office/drawing/2014/main" val="3661675806"/>
                  </a:ext>
                </a:extLst>
              </a:tr>
              <a:tr h="5452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0"/>
                        <a:t>Ny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i="1">
                          <a:solidFill>
                            <a:srgbClr val="1D1D1D"/>
                          </a:solidFill>
                        </a:rPr>
                        <a:t>Handläggning med barnet i centrum</a:t>
                      </a:r>
                      <a:endParaRPr lang="sv-SE" i="0"/>
                    </a:p>
                  </a:txBody>
                  <a:tcPr/>
                </a:tc>
                <a:tc>
                  <a:txBody>
                    <a:bodyPr/>
                    <a:lstStyle/>
                    <a:p>
                      <a:pPr marL="0" indent="0">
                        <a:lnSpc>
                          <a:spcPct val="100000"/>
                        </a:lnSpc>
                        <a:buNone/>
                      </a:pPr>
                      <a:r>
                        <a:rPr lang="sv-SE"/>
                        <a:t>Sept-22</a:t>
                      </a:r>
                    </a:p>
                  </a:txBody>
                  <a:tcPr/>
                </a:tc>
                <a:tc>
                  <a:txBody>
                    <a:bodyPr/>
                    <a:lstStyle/>
                    <a:p>
                      <a:pPr marL="0" indent="0">
                        <a:lnSpc>
                          <a:spcPct val="100000"/>
                        </a:lnSpc>
                        <a:buNone/>
                      </a:pPr>
                      <a:r>
                        <a:rPr lang="sv-SE" dirty="0" smtClean="0"/>
                        <a:t>Pågår regionalt</a:t>
                      </a:r>
                      <a:endParaRPr lang="sv-SE" dirty="0"/>
                    </a:p>
                  </a:txBody>
                  <a:tcPr/>
                </a:tc>
                <a:extLst>
                  <a:ext uri="{0D108BD9-81ED-4DB2-BD59-A6C34878D82A}">
                    <a16:rowId xmlns:a16="http://schemas.microsoft.com/office/drawing/2014/main" val="2647711823"/>
                  </a:ext>
                </a:extLst>
              </a:tr>
              <a:tr h="494763">
                <a:tc>
                  <a:txBody>
                    <a:bodyPr/>
                    <a:lstStyle/>
                    <a:p>
                      <a:pPr marL="342900" indent="-342900">
                        <a:lnSpc>
                          <a:spcPct val="100000"/>
                        </a:lnSpc>
                        <a:spcBef>
                          <a:spcPts val="0"/>
                        </a:spcBef>
                        <a:defRPr/>
                      </a:pPr>
                      <a:r>
                        <a:rPr lang="sv-SE" sz="1800" i="0">
                          <a:solidFill>
                            <a:srgbClr val="1D1D1D"/>
                          </a:solidFill>
                        </a:rPr>
                        <a:t>Ny</a:t>
                      </a:r>
                    </a:p>
                  </a:txBody>
                  <a:tcPr/>
                </a:tc>
                <a:tc>
                  <a:txBody>
                    <a:bodyPr/>
                    <a:lstStyle/>
                    <a:p>
                      <a:pPr marL="342900" indent="-342900">
                        <a:lnSpc>
                          <a:spcPct val="100000"/>
                        </a:lnSpc>
                        <a:spcBef>
                          <a:spcPts val="0"/>
                        </a:spcBef>
                        <a:defRPr/>
                      </a:pPr>
                      <a:r>
                        <a:rPr lang="sv-SE" sz="1800" i="1">
                          <a:solidFill>
                            <a:srgbClr val="1D1D1D"/>
                          </a:solidFill>
                        </a:rPr>
                        <a:t>Samtal och delaktighet</a:t>
                      </a:r>
                      <a:endParaRPr lang="sv-SE" sz="1800" i="0">
                        <a:solidFill>
                          <a:srgbClr val="1D1D1D"/>
                        </a:solidFill>
                      </a:endParaRPr>
                    </a:p>
                  </a:txBody>
                  <a:tcPr/>
                </a:tc>
                <a:tc>
                  <a:txBody>
                    <a:bodyPr/>
                    <a:lstStyle/>
                    <a:p>
                      <a:pPr>
                        <a:lnSpc>
                          <a:spcPct val="100000"/>
                        </a:lnSpc>
                      </a:pPr>
                      <a:r>
                        <a:rPr lang="sv-SE"/>
                        <a:t>Jan-23</a:t>
                      </a:r>
                    </a:p>
                  </a:txBody>
                  <a:tcPr/>
                </a:tc>
                <a:tc>
                  <a:txBody>
                    <a:bodyPr/>
                    <a:lstStyle/>
                    <a:p>
                      <a:pPr marL="0" indent="0">
                        <a:lnSpc>
                          <a:spcPct val="100000"/>
                        </a:lnSpc>
                        <a:buNone/>
                      </a:pPr>
                      <a:r>
                        <a:rPr lang="sv-SE" dirty="0" smtClean="0"/>
                        <a:t>Pågår regionalt</a:t>
                      </a:r>
                      <a:endParaRPr lang="sv-SE" dirty="0"/>
                    </a:p>
                  </a:txBody>
                  <a:tcPr/>
                </a:tc>
                <a:extLst>
                  <a:ext uri="{0D108BD9-81ED-4DB2-BD59-A6C34878D82A}">
                    <a16:rowId xmlns:a16="http://schemas.microsoft.com/office/drawing/2014/main" val="134980290"/>
                  </a:ext>
                </a:extLst>
              </a:tr>
              <a:tr h="515909">
                <a:tc>
                  <a:txBody>
                    <a:bodyPr/>
                    <a:lstStyle/>
                    <a:p>
                      <a:pPr marL="342900" indent="-342900">
                        <a:lnSpc>
                          <a:spcPct val="100000"/>
                        </a:lnSpc>
                        <a:spcBef>
                          <a:spcPts val="0"/>
                        </a:spcBef>
                        <a:defRPr/>
                      </a:pPr>
                      <a:r>
                        <a:rPr lang="sv-SE" sz="1800" i="0">
                          <a:solidFill>
                            <a:srgbClr val="1D1D1D"/>
                          </a:solidFill>
                        </a:rPr>
                        <a:t>Ny</a:t>
                      </a:r>
                    </a:p>
                  </a:txBody>
                  <a:tcPr/>
                </a:tc>
                <a:tc>
                  <a:txBody>
                    <a:bodyPr/>
                    <a:lstStyle/>
                    <a:p>
                      <a:pPr marL="342900" indent="-342900">
                        <a:lnSpc>
                          <a:spcPct val="100000"/>
                        </a:lnSpc>
                        <a:spcBef>
                          <a:spcPts val="0"/>
                        </a:spcBef>
                        <a:defRPr/>
                      </a:pPr>
                      <a:r>
                        <a:rPr lang="sv-SE" sz="1800" i="1">
                          <a:solidFill>
                            <a:srgbClr val="1D1D1D"/>
                          </a:solidFill>
                        </a:rPr>
                        <a:t>Utsatthet och våld</a:t>
                      </a:r>
                      <a:endParaRPr lang="sv-SE" sz="1800" i="0">
                        <a:solidFill>
                          <a:srgbClr val="1D1D1D"/>
                        </a:solidFill>
                      </a:endParaRPr>
                    </a:p>
                  </a:txBody>
                  <a:tcPr/>
                </a:tc>
                <a:tc>
                  <a:txBody>
                    <a:bodyPr/>
                    <a:lstStyle/>
                    <a:p>
                      <a:pPr marL="0" indent="0">
                        <a:lnSpc>
                          <a:spcPct val="100000"/>
                        </a:lnSpc>
                        <a:buNone/>
                      </a:pPr>
                      <a:r>
                        <a:rPr lang="sv-SE"/>
                        <a:t>April-23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Pågår regionalt</a:t>
                      </a:r>
                    </a:p>
                  </a:txBody>
                  <a:tcPr/>
                </a:tc>
                <a:extLst>
                  <a:ext uri="{0D108BD9-81ED-4DB2-BD59-A6C34878D82A}">
                    <a16:rowId xmlns:a16="http://schemas.microsoft.com/office/drawing/2014/main" val="1689966725"/>
                  </a:ext>
                </a:extLst>
              </a:tr>
              <a:tr h="494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0"/>
                        <a:t>Ny + Van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a:t>Handläggning av unga lagöverträdare</a:t>
                      </a:r>
                      <a:endParaRPr lang="sv-SE" i="0"/>
                    </a:p>
                  </a:txBody>
                  <a:tcPr/>
                </a:tc>
                <a:tc>
                  <a:txBody>
                    <a:bodyPr/>
                    <a:lstStyle/>
                    <a:p>
                      <a:pPr marL="0" marR="0" lvl="0" indent="0" algn="l">
                        <a:lnSpc>
                          <a:spcPct val="100000"/>
                        </a:lnSpc>
                        <a:spcBef>
                          <a:spcPts val="0"/>
                        </a:spcBef>
                        <a:spcAft>
                          <a:spcPts val="0"/>
                        </a:spcAft>
                        <a:buNone/>
                      </a:pPr>
                      <a:r>
                        <a:rPr lang="sv-SE"/>
                        <a:t>Juni-23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Pågår regionalt</a:t>
                      </a:r>
                      <a:endParaRPr lang="sv-SE" dirty="0"/>
                    </a:p>
                  </a:txBody>
                  <a:tcPr/>
                </a:tc>
                <a:extLst>
                  <a:ext uri="{0D108BD9-81ED-4DB2-BD59-A6C34878D82A}">
                    <a16:rowId xmlns:a16="http://schemas.microsoft.com/office/drawing/2014/main" val="1473639130"/>
                  </a:ext>
                </a:extLst>
              </a:tr>
              <a:tr h="5206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0"/>
                        <a:t>Ny + Van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a:t>Verktyg för arbetsplanering</a:t>
                      </a:r>
                    </a:p>
                  </a:txBody>
                  <a:tcPr/>
                </a:tc>
                <a:tc>
                  <a:txBody>
                    <a:bodyPr/>
                    <a:lstStyle/>
                    <a:p>
                      <a:pPr>
                        <a:lnSpc>
                          <a:spcPct val="100000"/>
                        </a:lnSpc>
                      </a:pPr>
                      <a:r>
                        <a:rPr lang="sv-SE"/>
                        <a:t>Dec-23</a:t>
                      </a:r>
                    </a:p>
                  </a:txBody>
                  <a:tcPr/>
                </a:tc>
                <a:tc>
                  <a:txBody>
                    <a:bodyPr/>
                    <a:lstStyle/>
                    <a:p>
                      <a:pPr>
                        <a:lnSpc>
                          <a:spcPct val="100000"/>
                        </a:lnSpc>
                      </a:pPr>
                      <a:r>
                        <a:rPr lang="sv-SE" dirty="0" smtClean="0"/>
                        <a:t>Webbkurs</a:t>
                      </a:r>
                      <a:r>
                        <a:rPr lang="sv-SE" baseline="0" dirty="0" smtClean="0"/>
                        <a:t>– ingen </a:t>
                      </a:r>
                      <a:r>
                        <a:rPr lang="sv-SE" baseline="0" dirty="0" err="1" smtClean="0"/>
                        <a:t>kostn</a:t>
                      </a:r>
                      <a:endParaRPr lang="sv-SE" dirty="0"/>
                    </a:p>
                  </a:txBody>
                  <a:tcPr/>
                </a:tc>
                <a:extLst>
                  <a:ext uri="{0D108BD9-81ED-4DB2-BD59-A6C34878D82A}">
                    <a16:rowId xmlns:a16="http://schemas.microsoft.com/office/drawing/2014/main" val="2771613372"/>
                  </a:ext>
                </a:extLst>
              </a:tr>
              <a:tr h="5358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0"/>
                        <a:t>Arbetsledare &amp; chef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a:t>Stöd i arbetsplanering</a:t>
                      </a:r>
                    </a:p>
                  </a:txBody>
                  <a:tcPr/>
                </a:tc>
                <a:tc>
                  <a:txBody>
                    <a:bodyPr/>
                    <a:lstStyle/>
                    <a:p>
                      <a:pPr>
                        <a:lnSpc>
                          <a:spcPct val="100000"/>
                        </a:lnSpc>
                      </a:pPr>
                      <a:r>
                        <a:rPr lang="sv-SE"/>
                        <a:t>Dec-23</a:t>
                      </a:r>
                    </a:p>
                  </a:txBody>
                  <a:tcPr/>
                </a:tc>
                <a:tc>
                  <a:txBody>
                    <a:bodyPr/>
                    <a:lstStyle/>
                    <a:p>
                      <a:pPr>
                        <a:lnSpc>
                          <a:spcPct val="100000"/>
                        </a:lnSpc>
                      </a:pPr>
                      <a:r>
                        <a:rPr lang="sv-SE" dirty="0" smtClean="0"/>
                        <a:t>Webbkurs-</a:t>
                      </a:r>
                      <a:r>
                        <a:rPr lang="sv-SE" baseline="0" dirty="0" smtClean="0"/>
                        <a:t> ingen </a:t>
                      </a:r>
                      <a:r>
                        <a:rPr lang="sv-SE" baseline="0" dirty="0" err="1" smtClean="0"/>
                        <a:t>kostn</a:t>
                      </a:r>
                      <a:endParaRPr lang="sv-SE" dirty="0"/>
                    </a:p>
                  </a:txBody>
                  <a:tcPr/>
                </a:tc>
                <a:extLst>
                  <a:ext uri="{0D108BD9-81ED-4DB2-BD59-A6C34878D82A}">
                    <a16:rowId xmlns:a16="http://schemas.microsoft.com/office/drawing/2014/main" val="2171829818"/>
                  </a:ext>
                </a:extLst>
              </a:tr>
              <a:tr h="5358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0">
                          <a:solidFill>
                            <a:schemeClr val="tx1"/>
                          </a:solidFill>
                        </a:rPr>
                        <a:t>Ny + Van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solidFill>
                            <a:srgbClr val="FF0000"/>
                          </a:solidFill>
                        </a:rPr>
                        <a:t>Arbeta med familjehem</a:t>
                      </a:r>
                      <a:endParaRPr lang="sv-SE" i="0" dirty="0">
                        <a:solidFill>
                          <a:srgbClr val="FF0000"/>
                        </a:solidFill>
                      </a:endParaRPr>
                    </a:p>
                  </a:txBody>
                  <a:tcPr/>
                </a:tc>
                <a:tc>
                  <a:txBody>
                    <a:bodyPr/>
                    <a:lstStyle/>
                    <a:p>
                      <a:pPr>
                        <a:lnSpc>
                          <a:spcPct val="100000"/>
                        </a:lnSpc>
                      </a:pPr>
                      <a:r>
                        <a:rPr lang="sv-SE"/>
                        <a:t>Maj-24</a:t>
                      </a:r>
                    </a:p>
                  </a:txBody>
                  <a:tcPr/>
                </a:tc>
                <a:tc>
                  <a:txBody>
                    <a:bodyPr/>
                    <a:lstStyle/>
                    <a:p>
                      <a:pPr>
                        <a:lnSpc>
                          <a:spcPct val="100000"/>
                        </a:lnSpc>
                      </a:pPr>
                      <a:r>
                        <a:rPr lang="sv-SE" dirty="0" smtClean="0">
                          <a:solidFill>
                            <a:srgbClr val="FF0000"/>
                          </a:solidFill>
                        </a:rPr>
                        <a:t>Inte startat -  Svårt rekrytera utbildare</a:t>
                      </a:r>
                      <a:endParaRPr lang="sv-SE" dirty="0">
                        <a:solidFill>
                          <a:srgbClr val="FF0000"/>
                        </a:solidFill>
                      </a:endParaRPr>
                    </a:p>
                  </a:txBody>
                  <a:tcPr/>
                </a:tc>
                <a:extLst>
                  <a:ext uri="{0D108BD9-81ED-4DB2-BD59-A6C34878D82A}">
                    <a16:rowId xmlns:a16="http://schemas.microsoft.com/office/drawing/2014/main" val="1886143840"/>
                  </a:ext>
                </a:extLst>
              </a:tr>
              <a:tr h="5358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0">
                          <a:solidFill>
                            <a:schemeClr val="tx1"/>
                          </a:solidFill>
                        </a:rPr>
                        <a:t>Van + </a:t>
                      </a:r>
                      <a:r>
                        <a:rPr lang="sv-SE" i="0"/>
                        <a:t>Arbetsledare &amp; chef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solidFill>
                            <a:srgbClr val="FF0000"/>
                          </a:solidFill>
                        </a:rPr>
                        <a:t>Kursledarutbildning: Ett hem att växa i</a:t>
                      </a:r>
                    </a:p>
                  </a:txBody>
                  <a:tcPr/>
                </a:tc>
                <a:tc>
                  <a:txBody>
                    <a:bodyPr/>
                    <a:lstStyle/>
                    <a:p>
                      <a:pPr>
                        <a:lnSpc>
                          <a:spcPct val="100000"/>
                        </a:lnSpc>
                      </a:pPr>
                      <a:r>
                        <a:rPr lang="sv-SE">
                          <a:solidFill>
                            <a:schemeClr val="tx1"/>
                          </a:solidFill>
                        </a:rPr>
                        <a:t>Aug-24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solidFill>
                            <a:srgbClr val="FF0000"/>
                          </a:solidFill>
                        </a:rPr>
                        <a:t>Inte </a:t>
                      </a:r>
                      <a:r>
                        <a:rPr lang="sv-SE" dirty="0" err="1" smtClean="0">
                          <a:solidFill>
                            <a:srgbClr val="FF0000"/>
                          </a:solidFill>
                        </a:rPr>
                        <a:t>starat</a:t>
                      </a:r>
                      <a:r>
                        <a:rPr lang="sv-SE" dirty="0" smtClean="0">
                          <a:solidFill>
                            <a:srgbClr val="FF0000"/>
                          </a:solidFill>
                        </a:rPr>
                        <a:t> -  Svårt rekrytera utbildare</a:t>
                      </a:r>
                    </a:p>
                  </a:txBody>
                  <a:tcPr/>
                </a:tc>
                <a:extLst>
                  <a:ext uri="{0D108BD9-81ED-4DB2-BD59-A6C34878D82A}">
                    <a16:rowId xmlns:a16="http://schemas.microsoft.com/office/drawing/2014/main" val="899740769"/>
                  </a:ext>
                </a:extLst>
              </a:tr>
            </a:tbl>
          </a:graphicData>
        </a:graphic>
      </p:graphicFrame>
      <p:sp>
        <p:nvSpPr>
          <p:cNvPr id="18" name="Flödesschema: Sidbrytningskoppling 17">
            <a:extLst>
              <a:ext uri="{FF2B5EF4-FFF2-40B4-BE49-F238E27FC236}">
                <a16:creationId xmlns:a16="http://schemas.microsoft.com/office/drawing/2014/main" id="{EBD36F1E-5047-E109-6660-9D97AD2E590D}"/>
              </a:ext>
            </a:extLst>
          </p:cNvPr>
          <p:cNvSpPr/>
          <p:nvPr/>
        </p:nvSpPr>
        <p:spPr>
          <a:xfrm>
            <a:off x="216977" y="5951349"/>
            <a:ext cx="467024" cy="488197"/>
          </a:xfrm>
          <a:prstGeom prst="flowChartOffpageConnector">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Calibri"/>
                <a:ea typeface="+mn-ea"/>
                <a:cs typeface="+mn-cs"/>
              </a:rPr>
              <a:t>Ny</a:t>
            </a:r>
          </a:p>
        </p:txBody>
      </p:sp>
    </p:spTree>
    <p:extLst>
      <p:ext uri="{BB962C8B-B14F-4D97-AF65-F5344CB8AC3E}">
        <p14:creationId xmlns:p14="http://schemas.microsoft.com/office/powerpoint/2010/main" val="41086160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365A6032-8143-CD39-43A3-12AC1E87BD2D}"/>
              </a:ext>
            </a:extLst>
          </p:cNvPr>
          <p:cNvPicPr>
            <a:picLocks noChangeAspect="1"/>
          </p:cNvPicPr>
          <p:nvPr/>
        </p:nvPicPr>
        <p:blipFill rotWithShape="1">
          <a:blip r:embed="rId3">
            <a:extLst>
              <a:ext uri="{28A0092B-C50C-407E-A947-70E740481C1C}">
                <a14:useLocalDpi xmlns:a14="http://schemas.microsoft.com/office/drawing/2010/main" val="0"/>
              </a:ext>
            </a:extLst>
          </a:blip>
          <a:srcRect t="28308" b="4005"/>
          <a:stretch/>
        </p:blipFill>
        <p:spPr>
          <a:xfrm>
            <a:off x="7931577" y="-3079"/>
            <a:ext cx="4529959" cy="6861079"/>
          </a:xfrm>
          <a:prstGeom prst="rect">
            <a:avLst/>
          </a:prstGeom>
        </p:spPr>
      </p:pic>
      <p:sp>
        <p:nvSpPr>
          <p:cNvPr id="2" name="Rubrik 1">
            <a:extLst>
              <a:ext uri="{FF2B5EF4-FFF2-40B4-BE49-F238E27FC236}">
                <a16:creationId xmlns:a16="http://schemas.microsoft.com/office/drawing/2014/main" id="{D86578AF-681E-4781-B889-5D78615BD12E}"/>
              </a:ext>
            </a:extLst>
          </p:cNvPr>
          <p:cNvSpPr>
            <a:spLocks noGrp="1"/>
          </p:cNvSpPr>
          <p:nvPr>
            <p:ph type="title"/>
          </p:nvPr>
        </p:nvSpPr>
        <p:spPr>
          <a:xfrm>
            <a:off x="684000" y="350874"/>
            <a:ext cx="7527600" cy="744279"/>
          </a:xfrm>
        </p:spPr>
        <p:txBody>
          <a:bodyPr>
            <a:noAutofit/>
          </a:bodyPr>
          <a:lstStyle/>
          <a:p>
            <a:r>
              <a:rPr lang="sv-SE" dirty="0" smtClean="0"/>
              <a:t>YR BoU - Kursproduktion</a:t>
            </a:r>
            <a:endParaRPr lang="sv-SE" dirty="0"/>
          </a:p>
        </p:txBody>
      </p:sp>
      <p:graphicFrame>
        <p:nvGraphicFramePr>
          <p:cNvPr id="4" name="Tabell 5">
            <a:extLst>
              <a:ext uri="{FF2B5EF4-FFF2-40B4-BE49-F238E27FC236}">
                <a16:creationId xmlns:a16="http://schemas.microsoft.com/office/drawing/2014/main" id="{A76E62ED-ECE4-83A2-6F16-7F0131BAAED5}"/>
              </a:ext>
            </a:extLst>
          </p:cNvPr>
          <p:cNvGraphicFramePr>
            <a:graphicFrameLocks noGrp="1"/>
          </p:cNvGraphicFramePr>
          <p:nvPr>
            <p:extLst/>
          </p:nvPr>
        </p:nvGraphicFramePr>
        <p:xfrm>
          <a:off x="771353" y="1095153"/>
          <a:ext cx="10456629" cy="5509842"/>
        </p:xfrm>
        <a:graphic>
          <a:graphicData uri="http://schemas.openxmlformats.org/drawingml/2006/table">
            <a:tbl>
              <a:tblPr firstRow="1" bandRow="1">
                <a:tableStyleId>{93296810-A885-4BE3-A3E7-6D5BEEA58F35}</a:tableStyleId>
              </a:tblPr>
              <a:tblGrid>
                <a:gridCol w="4025372">
                  <a:extLst>
                    <a:ext uri="{9D8B030D-6E8A-4147-A177-3AD203B41FA5}">
                      <a16:colId xmlns:a16="http://schemas.microsoft.com/office/drawing/2014/main" val="2489978174"/>
                    </a:ext>
                  </a:extLst>
                </a:gridCol>
                <a:gridCol w="2371241">
                  <a:extLst>
                    <a:ext uri="{9D8B030D-6E8A-4147-A177-3AD203B41FA5}">
                      <a16:colId xmlns:a16="http://schemas.microsoft.com/office/drawing/2014/main" val="4144774942"/>
                    </a:ext>
                  </a:extLst>
                </a:gridCol>
                <a:gridCol w="2289521">
                  <a:extLst>
                    <a:ext uri="{9D8B030D-6E8A-4147-A177-3AD203B41FA5}">
                      <a16:colId xmlns:a16="http://schemas.microsoft.com/office/drawing/2014/main" val="243435456"/>
                    </a:ext>
                  </a:extLst>
                </a:gridCol>
                <a:gridCol w="1770495">
                  <a:extLst>
                    <a:ext uri="{9D8B030D-6E8A-4147-A177-3AD203B41FA5}">
                      <a16:colId xmlns:a16="http://schemas.microsoft.com/office/drawing/2014/main" val="2453393073"/>
                    </a:ext>
                  </a:extLst>
                </a:gridCol>
              </a:tblGrid>
              <a:tr h="499601">
                <a:tc>
                  <a:txBody>
                    <a:bodyPr/>
                    <a:lstStyle/>
                    <a:p>
                      <a:pPr marL="0" indent="0">
                        <a:lnSpc>
                          <a:spcPct val="120000"/>
                        </a:lnSpc>
                        <a:spcBef>
                          <a:spcPts val="0"/>
                        </a:spcBef>
                        <a:buNone/>
                        <a:defRPr/>
                      </a:pPr>
                      <a:r>
                        <a:rPr lang="sv-SE" sz="1800" b="1">
                          <a:solidFill>
                            <a:schemeClr val="bg1"/>
                          </a:solidFill>
                        </a:rPr>
                        <a:t>Kurs</a:t>
                      </a:r>
                    </a:p>
                  </a:txBody>
                  <a:tcPr/>
                </a:tc>
                <a:tc>
                  <a:txBody>
                    <a:bodyPr/>
                    <a:lstStyle/>
                    <a:p>
                      <a:pPr marL="0" indent="0">
                        <a:lnSpc>
                          <a:spcPct val="120000"/>
                        </a:lnSpc>
                        <a:spcBef>
                          <a:spcPts val="0"/>
                        </a:spcBef>
                        <a:buNone/>
                        <a:defRPr/>
                      </a:pPr>
                      <a:r>
                        <a:rPr lang="sv-SE" sz="1800" b="1">
                          <a:solidFill>
                            <a:schemeClr val="bg1"/>
                          </a:solidFill>
                        </a:rPr>
                        <a:t>Steg</a:t>
                      </a:r>
                    </a:p>
                  </a:txBody>
                  <a:tcPr/>
                </a:tc>
                <a:tc>
                  <a:txBody>
                    <a:bodyPr/>
                    <a:lstStyle/>
                    <a:p>
                      <a:r>
                        <a:rPr lang="sv-SE"/>
                        <a:t>Nationellt arbete</a:t>
                      </a:r>
                    </a:p>
                  </a:txBody>
                  <a:tcPr/>
                </a:tc>
                <a:tc>
                  <a:txBody>
                    <a:bodyPr/>
                    <a:lstStyle/>
                    <a:p>
                      <a:r>
                        <a:rPr lang="sv-SE"/>
                        <a:t>Regional start</a:t>
                      </a:r>
                    </a:p>
                  </a:txBody>
                  <a:tcPr/>
                </a:tc>
                <a:extLst>
                  <a:ext uri="{0D108BD9-81ED-4DB2-BD59-A6C34878D82A}">
                    <a16:rowId xmlns:a16="http://schemas.microsoft.com/office/drawing/2014/main" val="3661675806"/>
                  </a:ext>
                </a:extLst>
              </a:tr>
              <a:tr h="701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Samtal med barn och unga </a:t>
                      </a:r>
                      <a:br>
                        <a:rPr lang="sv-SE" i="1" dirty="0"/>
                      </a:br>
                      <a:r>
                        <a:rPr lang="sv-SE" i="0" dirty="0"/>
                        <a:t>(</a:t>
                      </a:r>
                      <a:r>
                        <a:rPr lang="sv-SE" i="0" dirty="0" smtClean="0"/>
                        <a:t>webbkurs – utan kostnad)</a:t>
                      </a:r>
                      <a:endParaRPr lang="sv-SE" i="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a:t>Van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a:t>På sikt: </a:t>
                      </a:r>
                      <a:r>
                        <a:rPr lang="sv-SE" i="1"/>
                        <a:t>Erfaren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Klart hösten 2024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inget regionalt genomförande</a:t>
                      </a:r>
                    </a:p>
                  </a:txBody>
                  <a:tcPr/>
                </a:tc>
                <a:extLst>
                  <a:ext uri="{0D108BD9-81ED-4DB2-BD59-A6C34878D82A}">
                    <a16:rowId xmlns:a16="http://schemas.microsoft.com/office/drawing/2014/main" val="3415686198"/>
                  </a:ext>
                </a:extLst>
              </a:tr>
              <a:tr h="5068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0" dirty="0"/>
                        <a:t>”</a:t>
                      </a:r>
                      <a:r>
                        <a:rPr lang="sv-SE" i="1" dirty="0"/>
                        <a:t>Samtalsstöd för arbetsledare och chef</a:t>
                      </a:r>
                      <a:r>
                        <a:rPr lang="sv-SE" i="0" dirty="0"/>
                        <a:t>” (</a:t>
                      </a:r>
                      <a:r>
                        <a:rPr lang="sv-SE" i="0" dirty="0" smtClean="0"/>
                        <a:t>webbstöd – utan kostnad)</a:t>
                      </a:r>
                      <a:endParaRPr lang="sv-SE" i="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a:t>Arbetsledare och chef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Klart hösten 2024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inget regionalt genomförande</a:t>
                      </a:r>
                    </a:p>
                  </a:txBody>
                  <a:tcPr/>
                </a:tc>
                <a:extLst>
                  <a:ext uri="{0D108BD9-81ED-4DB2-BD59-A6C34878D82A}">
                    <a16:rowId xmlns:a16="http://schemas.microsoft.com/office/drawing/2014/main" val="733550252"/>
                  </a:ext>
                </a:extLst>
              </a:tr>
              <a:tr h="6565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a:t>Handläggning av LVU </a:t>
                      </a:r>
                      <a:br>
                        <a:rPr lang="sv-SE" i="1"/>
                      </a:br>
                      <a:r>
                        <a:rPr lang="sv-SE" i="0"/>
                        <a:t>(2 dagar)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a:t>Van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a:t>På sikt: </a:t>
                      </a:r>
                      <a:r>
                        <a:rPr lang="sv-SE" i="1"/>
                        <a:t>Erfaren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trike="noStrike" dirty="0"/>
                        <a:t>Klart hösten </a:t>
                      </a:r>
                      <a:r>
                        <a:rPr lang="sv-SE" strike="noStrike" dirty="0" smtClean="0"/>
                        <a:t>2024?</a:t>
                      </a:r>
                      <a:endParaRPr lang="sv-SE" strike="noStrik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trike="sngStrike"/>
                        <a:t>Årsskiftet 24/25</a:t>
                      </a:r>
                    </a:p>
                  </a:txBody>
                  <a:tcPr/>
                </a:tc>
                <a:extLst>
                  <a:ext uri="{0D108BD9-81ED-4DB2-BD59-A6C34878D82A}">
                    <a16:rowId xmlns:a16="http://schemas.microsoft.com/office/drawing/2014/main" val="3740400572"/>
                  </a:ext>
                </a:extLst>
              </a:tr>
              <a:tr h="6553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a:t>Processa i LVU-mål</a:t>
                      </a:r>
                      <a:br>
                        <a:rPr lang="sv-SE" i="1"/>
                      </a:br>
                      <a:r>
                        <a:rPr lang="sv-SE" i="0"/>
                        <a:t>(1 kursdag)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a:t>Arbetsledare och chef</a:t>
                      </a:r>
                      <a:endParaRPr lang="sv-SE" i="0"/>
                    </a:p>
                    <a:p>
                      <a:pPr marL="0" marR="0" lvl="0" indent="0" algn="l" defTabSz="914400" rtl="0" eaLnBrk="1" fontAlgn="auto" latinLnBrk="0" hangingPunct="1">
                        <a:lnSpc>
                          <a:spcPct val="100000"/>
                        </a:lnSpc>
                        <a:spcBef>
                          <a:spcPts val="0"/>
                        </a:spcBef>
                        <a:spcAft>
                          <a:spcPts val="0"/>
                        </a:spcAft>
                        <a:buClrTx/>
                        <a:buSzTx/>
                        <a:buFontTx/>
                        <a:buNone/>
                        <a:tabLst/>
                        <a:defRPr/>
                      </a:pPr>
                      <a:r>
                        <a:rPr lang="sv-SE" i="0"/>
                        <a:t>På sikt: </a:t>
                      </a:r>
                      <a:r>
                        <a:rPr lang="sv-SE" i="1"/>
                        <a:t>Erfaren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trike="noStrike" dirty="0"/>
                        <a:t>Klart hösten </a:t>
                      </a:r>
                      <a:r>
                        <a:rPr lang="sv-SE" strike="noStrike" dirty="0" smtClean="0"/>
                        <a:t>2024?</a:t>
                      </a:r>
                      <a:endParaRPr lang="sv-SE" strike="noStrik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trike="sngStrike"/>
                        <a:t>Årsskiftet 24/25</a:t>
                      </a:r>
                    </a:p>
                  </a:txBody>
                  <a:tcPr/>
                </a:tc>
                <a:extLst>
                  <a:ext uri="{0D108BD9-81ED-4DB2-BD59-A6C34878D82A}">
                    <a16:rowId xmlns:a16="http://schemas.microsoft.com/office/drawing/2014/main" val="1344191653"/>
                  </a:ext>
                </a:extLst>
              </a:tr>
              <a:tr h="6131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a:t>Aktualisera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a:t>(1 kursdag)</a:t>
                      </a:r>
                      <a:endParaRPr lang="sv-SE" i="1"/>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a:t>Van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a:t>På sikt: </a:t>
                      </a:r>
                      <a:r>
                        <a:rPr lang="sv-SE" i="1"/>
                        <a:t>Erfaren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Påbörjat sept-24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beror på LVU</a:t>
                      </a:r>
                    </a:p>
                  </a:txBody>
                  <a:tcPr/>
                </a:tc>
                <a:extLst>
                  <a:ext uri="{0D108BD9-81ED-4DB2-BD59-A6C34878D82A}">
                    <a16:rowId xmlns:a16="http://schemas.microsoft.com/office/drawing/2014/main" val="3429926728"/>
                  </a:ext>
                </a:extLst>
              </a:tr>
              <a:tr h="634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a:t>”Utreda och följa upp”</a:t>
                      </a:r>
                    </a:p>
                    <a:p>
                      <a:pPr marL="0" marR="0" lvl="0" indent="0" algn="l">
                        <a:lnSpc>
                          <a:spcPct val="100000"/>
                        </a:lnSpc>
                        <a:spcBef>
                          <a:spcPts val="0"/>
                        </a:spcBef>
                        <a:spcAft>
                          <a:spcPts val="0"/>
                        </a:spcAft>
                        <a:buClrTx/>
                        <a:buSzTx/>
                        <a:buFontTx/>
                        <a:buNone/>
                      </a:pPr>
                      <a:r>
                        <a:rPr lang="sv-SE" i="0"/>
                        <a:t>(2 dagar)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a:t>Van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a:t>På sikt: </a:t>
                      </a:r>
                      <a:r>
                        <a:rPr lang="sv-SE" i="1"/>
                        <a:t>Erfaren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Påbörjat sept-24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beror på LVU</a:t>
                      </a:r>
                    </a:p>
                  </a:txBody>
                  <a:tcPr/>
                </a:tc>
                <a:extLst>
                  <a:ext uri="{0D108BD9-81ED-4DB2-BD59-A6C34878D82A}">
                    <a16:rowId xmlns:a16="http://schemas.microsoft.com/office/drawing/2014/main" val="689558223"/>
                  </a:ext>
                </a:extLst>
              </a:tr>
              <a:tr h="634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a:t>Placerade barn och unga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a:t>Van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a:t>På sikt: </a:t>
                      </a:r>
                      <a:r>
                        <a:rPr lang="sv-SE" i="1"/>
                        <a:t>Erfaren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Påbörjas </a:t>
                      </a:r>
                      <a:r>
                        <a:rPr lang="sv-SE" err="1"/>
                        <a:t>prel</a:t>
                      </a:r>
                      <a:r>
                        <a:rPr lang="sv-SE"/>
                        <a:t> våren-25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p>
                  </a:txBody>
                  <a:tcPr/>
                </a:tc>
                <a:extLst>
                  <a:ext uri="{0D108BD9-81ED-4DB2-BD59-A6C34878D82A}">
                    <a16:rowId xmlns:a16="http://schemas.microsoft.com/office/drawing/2014/main" val="591089907"/>
                  </a:ext>
                </a:extLst>
              </a:tr>
              <a:tr h="436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a:t>”Arbetsleda i handläggning”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a:t>Arbetsledare och chef</a:t>
                      </a:r>
                      <a:endParaRPr lang="sv-SE" i="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Påbörjas </a:t>
                      </a:r>
                      <a:r>
                        <a:rPr lang="sv-SE" err="1"/>
                        <a:t>prel</a:t>
                      </a:r>
                      <a:r>
                        <a:rPr lang="sv-SE"/>
                        <a:t> våren-25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txBody>
                  <a:tcPr/>
                </a:tc>
                <a:extLst>
                  <a:ext uri="{0D108BD9-81ED-4DB2-BD59-A6C34878D82A}">
                    <a16:rowId xmlns:a16="http://schemas.microsoft.com/office/drawing/2014/main" val="1064485740"/>
                  </a:ext>
                </a:extLst>
              </a:tr>
            </a:tbl>
          </a:graphicData>
        </a:graphic>
      </p:graphicFrame>
    </p:spTree>
    <p:extLst>
      <p:ext uri="{BB962C8B-B14F-4D97-AF65-F5344CB8AC3E}">
        <p14:creationId xmlns:p14="http://schemas.microsoft.com/office/powerpoint/2010/main" val="9177757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4B781A-4861-C3B0-6A41-B76ADD824CDC}"/>
              </a:ext>
            </a:extLst>
          </p:cNvPr>
          <p:cNvSpPr>
            <a:spLocks noGrp="1"/>
          </p:cNvSpPr>
          <p:nvPr>
            <p:ph type="title"/>
          </p:nvPr>
        </p:nvSpPr>
        <p:spPr/>
        <p:txBody>
          <a:bodyPr>
            <a:normAutofit fontScale="90000"/>
          </a:bodyPr>
          <a:lstStyle/>
          <a:p>
            <a:r>
              <a:rPr lang="sv-SE"/>
              <a:t>Hur många bullar har vi bakat?</a:t>
            </a:r>
          </a:p>
        </p:txBody>
      </p:sp>
      <p:sp>
        <p:nvSpPr>
          <p:cNvPr id="3" name="Platshållare för innehåll 2">
            <a:extLst>
              <a:ext uri="{FF2B5EF4-FFF2-40B4-BE49-F238E27FC236}">
                <a16:creationId xmlns:a16="http://schemas.microsoft.com/office/drawing/2014/main" id="{F36165E7-49AE-8D36-1DC7-F1B523A82812}"/>
              </a:ext>
            </a:extLst>
          </p:cNvPr>
          <p:cNvSpPr>
            <a:spLocks noGrp="1"/>
          </p:cNvSpPr>
          <p:nvPr>
            <p:ph idx="1"/>
          </p:nvPr>
        </p:nvSpPr>
        <p:spPr>
          <a:xfrm>
            <a:off x="683253" y="1825624"/>
            <a:ext cx="4748903" cy="4351337"/>
          </a:xfrm>
        </p:spPr>
        <p:txBody>
          <a:bodyPr>
            <a:normAutofit/>
          </a:bodyPr>
          <a:lstStyle/>
          <a:p>
            <a:r>
              <a:rPr lang="sv-SE" sz="2800" dirty="0"/>
              <a:t>Internt volymmått = varje deltagare äter en bulle varje dag de går på kurs</a:t>
            </a:r>
          </a:p>
          <a:p>
            <a:r>
              <a:rPr lang="sv-SE" sz="2800" b="1" dirty="0"/>
              <a:t>Juni 2024, två år </a:t>
            </a:r>
            <a:r>
              <a:rPr lang="sv-SE" sz="2800" dirty="0"/>
              <a:t>med Yrkesresan Barn och unga:</a:t>
            </a:r>
          </a:p>
          <a:p>
            <a:pPr marL="0" indent="0">
              <a:buNone/>
            </a:pPr>
            <a:r>
              <a:rPr lang="sv-SE" dirty="0" smtClean="0"/>
              <a:t>Totalt</a:t>
            </a:r>
            <a:r>
              <a:rPr lang="sv-SE" sz="5400" b="1" dirty="0" smtClean="0">
                <a:solidFill>
                  <a:schemeClr val="accent6"/>
                </a:solidFill>
              </a:rPr>
              <a:t> </a:t>
            </a:r>
            <a:r>
              <a:rPr lang="sv-SE" sz="5400" b="1" dirty="0">
                <a:solidFill>
                  <a:schemeClr val="accent6"/>
                </a:solidFill>
              </a:rPr>
              <a:t>14 240 </a:t>
            </a:r>
            <a:r>
              <a:rPr lang="sv-SE" sz="5400" b="1" dirty="0" smtClean="0">
                <a:solidFill>
                  <a:schemeClr val="accent6"/>
                </a:solidFill>
              </a:rPr>
              <a:t>bullar</a:t>
            </a:r>
          </a:p>
          <a:p>
            <a:pPr marL="0" indent="0">
              <a:buNone/>
            </a:pPr>
            <a:r>
              <a:rPr lang="sv-SE" b="1" dirty="0" smtClean="0"/>
              <a:t>Dalarna - tom </a:t>
            </a:r>
            <a:r>
              <a:rPr lang="sv-SE" sz="1900" b="1" dirty="0" smtClean="0"/>
              <a:t>oktober 2024:</a:t>
            </a:r>
            <a:r>
              <a:rPr lang="sv-SE" sz="1900" b="1" dirty="0" smtClean="0">
                <a:solidFill>
                  <a:schemeClr val="accent6"/>
                </a:solidFill>
              </a:rPr>
              <a:t> (</a:t>
            </a:r>
            <a:r>
              <a:rPr lang="sv-SE" sz="1900" b="1" dirty="0" smtClean="0"/>
              <a:t>YR BoU NY)</a:t>
            </a:r>
          </a:p>
          <a:p>
            <a:pPr marL="0" indent="0">
              <a:buNone/>
            </a:pPr>
            <a:r>
              <a:rPr lang="sv-SE" sz="4800" b="1" dirty="0" smtClean="0">
                <a:solidFill>
                  <a:schemeClr val="accent6"/>
                </a:solidFill>
              </a:rPr>
              <a:t>	646 bullar</a:t>
            </a:r>
            <a:endParaRPr lang="sv-SE" sz="4800" b="1" dirty="0">
              <a:solidFill>
                <a:schemeClr val="accent6"/>
              </a:solidFill>
            </a:endParaRPr>
          </a:p>
        </p:txBody>
      </p:sp>
      <p:pic>
        <p:nvPicPr>
          <p:cNvPr id="6" name="Platshållare för innehåll 5" descr="En bild som visar mat, bakverk, baka, Mellanmål&#10;&#10;Automatiskt genererad beskrivning">
            <a:extLst>
              <a:ext uri="{FF2B5EF4-FFF2-40B4-BE49-F238E27FC236}">
                <a16:creationId xmlns:a16="http://schemas.microsoft.com/office/drawing/2014/main" id="{5B7680A1-C892-83B4-0527-9532C23469BF}"/>
              </a:ext>
            </a:extLst>
          </p:cNvPr>
          <p:cNvPicPr>
            <a:picLocks noGrp="1" noChangeAspect="1"/>
          </p:cNvPicPr>
          <p:nvPr>
            <p:ph idx="10"/>
          </p:nvPr>
        </p:nvPicPr>
        <p:blipFill>
          <a:blip r:embed="rId3" cstate="print">
            <a:extLst>
              <a:ext uri="{28A0092B-C50C-407E-A947-70E740481C1C}">
                <a14:useLocalDpi xmlns:a14="http://schemas.microsoft.com/office/drawing/2010/main" val="0"/>
              </a:ext>
            </a:extLst>
          </a:blip>
          <a:stretch>
            <a:fillRect/>
          </a:stretch>
        </p:blipFill>
        <p:spPr>
          <a:xfrm>
            <a:off x="5921375" y="2056606"/>
            <a:ext cx="5834063" cy="3889375"/>
          </a:xfrm>
        </p:spPr>
      </p:pic>
    </p:spTree>
    <p:extLst>
      <p:ext uri="{BB962C8B-B14F-4D97-AF65-F5344CB8AC3E}">
        <p14:creationId xmlns:p14="http://schemas.microsoft.com/office/powerpoint/2010/main" val="316751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normAutofit lnSpcReduction="10000"/>
          </a:bodyPr>
          <a:lstStyle/>
          <a:p>
            <a:r>
              <a:rPr lang="sv-SE" dirty="0" smtClean="0"/>
              <a:t>I uppstartsfas i Dalarna</a:t>
            </a:r>
          </a:p>
          <a:p>
            <a:pPr lvl="1"/>
            <a:r>
              <a:rPr lang="sv-SE" dirty="0" smtClean="0"/>
              <a:t>Har haft uppstartsträffar med enhetschefer våren -24 och </a:t>
            </a:r>
            <a:r>
              <a:rPr lang="sv-SE" dirty="0" err="1" smtClean="0"/>
              <a:t>sept</a:t>
            </a:r>
            <a:r>
              <a:rPr lang="sv-SE" dirty="0" smtClean="0"/>
              <a:t> – 24</a:t>
            </a:r>
          </a:p>
          <a:p>
            <a:pPr lvl="1"/>
            <a:r>
              <a:rPr lang="sv-SE" dirty="0" smtClean="0"/>
              <a:t>Bildat arbetsgrupp, 4 teamsmöten per termin</a:t>
            </a:r>
          </a:p>
          <a:p>
            <a:pPr lvl="1"/>
            <a:r>
              <a:rPr lang="sv-SE" dirty="0" smtClean="0"/>
              <a:t>Erbjudit öppna möten för utbildare – lära känna material och </a:t>
            </a:r>
            <a:r>
              <a:rPr lang="sv-SE" dirty="0" err="1" smtClean="0"/>
              <a:t>lärplattform</a:t>
            </a:r>
            <a:r>
              <a:rPr lang="sv-SE" dirty="0" smtClean="0"/>
              <a:t>, erfarenhetsutbyte (i fortsättningen 2 teamsträffar per termin). </a:t>
            </a:r>
          </a:p>
          <a:p>
            <a:pPr lvl="1"/>
            <a:endParaRPr lang="sv-SE" dirty="0"/>
          </a:p>
          <a:p>
            <a:r>
              <a:rPr lang="sv-SE" dirty="0" smtClean="0"/>
              <a:t>Några kommuner kommit igång med introduktionskursen BAS, andra avvaktar till våren. </a:t>
            </a:r>
          </a:p>
          <a:p>
            <a:pPr lvl="1"/>
            <a:endParaRPr lang="sv-SE" dirty="0" smtClean="0"/>
          </a:p>
          <a:p>
            <a:pPr lvl="1"/>
            <a:endParaRPr lang="sv-SE" dirty="0"/>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C3358-106F-4A3A-8507-6544091CE7EB}" type="datetime1">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smtClean="0">
                <a:ln>
                  <a:noFill/>
                </a:ln>
                <a:solidFill>
                  <a:srgbClr val="FFFFFF"/>
                </a:solidFill>
                <a:effectLst/>
                <a:uLnTx/>
                <a:uFillTx/>
                <a:latin typeface="Arial"/>
                <a:ea typeface="+mn-ea"/>
                <a:cs typeface="+mn-cs"/>
              </a:rPr>
              <a:t>Sidfot</a:t>
            </a:r>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DDE8C-17E0-4539-9C15-C1E9D231907F}" type="slidenum">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ubrik 5"/>
          <p:cNvSpPr>
            <a:spLocks noGrp="1"/>
          </p:cNvSpPr>
          <p:nvPr>
            <p:ph type="title"/>
          </p:nvPr>
        </p:nvSpPr>
        <p:spPr/>
        <p:txBody>
          <a:bodyPr/>
          <a:lstStyle/>
          <a:p>
            <a:r>
              <a:rPr lang="sv-SE" dirty="0" smtClean="0"/>
              <a:t>YR funktionshinder för utförare</a:t>
            </a:r>
            <a:endParaRPr lang="sv-SE" dirty="0"/>
          </a:p>
        </p:txBody>
      </p:sp>
    </p:spTree>
    <p:extLst>
      <p:ext uri="{BB962C8B-B14F-4D97-AF65-F5344CB8AC3E}">
        <p14:creationId xmlns:p14="http://schemas.microsoft.com/office/powerpoint/2010/main" val="31322740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 4">
            <a:extLst>
              <a:ext uri="{FF2B5EF4-FFF2-40B4-BE49-F238E27FC236}">
                <a16:creationId xmlns:a16="http://schemas.microsoft.com/office/drawing/2014/main" id="{6CB7EC89-E04E-6BD3-DD96-04FF7644D3BA}"/>
              </a:ext>
            </a:extLst>
          </p:cNvPr>
          <p:cNvGraphicFramePr>
            <a:graphicFrameLocks noGrp="1"/>
          </p:cNvGraphicFramePr>
          <p:nvPr/>
        </p:nvGraphicFramePr>
        <p:xfrm>
          <a:off x="736292" y="1687138"/>
          <a:ext cx="8440328" cy="428625"/>
        </p:xfrm>
        <a:graphic>
          <a:graphicData uri="http://schemas.openxmlformats.org/drawingml/2006/table">
            <a:tbl>
              <a:tblPr firstRow="1" bandRow="1">
                <a:tableStyleId>{5C22544A-7EE6-4342-B048-85BDC9FD1C3A}</a:tableStyleId>
              </a:tblPr>
              <a:tblGrid>
                <a:gridCol w="2439433">
                  <a:extLst>
                    <a:ext uri="{9D8B030D-6E8A-4147-A177-3AD203B41FA5}">
                      <a16:colId xmlns:a16="http://schemas.microsoft.com/office/drawing/2014/main" val="1640577830"/>
                    </a:ext>
                  </a:extLst>
                </a:gridCol>
                <a:gridCol w="6000895">
                  <a:extLst>
                    <a:ext uri="{9D8B030D-6E8A-4147-A177-3AD203B41FA5}">
                      <a16:colId xmlns:a16="http://schemas.microsoft.com/office/drawing/2014/main" val="147161663"/>
                    </a:ext>
                  </a:extLst>
                </a:gridCol>
              </a:tblGrid>
              <a:tr h="428625">
                <a:tc>
                  <a:txBody>
                    <a:bodyPr/>
                    <a:lstStyle/>
                    <a:p>
                      <a:pPr algn="ctr"/>
                      <a:r>
                        <a:rPr lang="sv-SE" sz="2000" dirty="0"/>
                        <a:t>Steg</a:t>
                      </a:r>
                    </a:p>
                  </a:txBody>
                  <a:tcPr>
                    <a:solidFill>
                      <a:schemeClr val="accent6"/>
                    </a:solidFill>
                  </a:tcPr>
                </a:tc>
                <a:tc>
                  <a:txBody>
                    <a:bodyPr/>
                    <a:lstStyle/>
                    <a:p>
                      <a:pPr algn="ctr"/>
                      <a:r>
                        <a:rPr lang="sv-SE" sz="2000" dirty="0"/>
                        <a:t>Kurser</a:t>
                      </a:r>
                    </a:p>
                  </a:txBody>
                  <a:tcPr>
                    <a:solidFill>
                      <a:schemeClr val="accent6"/>
                    </a:solidFill>
                  </a:tcPr>
                </a:tc>
                <a:extLst>
                  <a:ext uri="{0D108BD9-81ED-4DB2-BD59-A6C34878D82A}">
                    <a16:rowId xmlns:a16="http://schemas.microsoft.com/office/drawing/2014/main" val="400586000"/>
                  </a:ext>
                </a:extLst>
              </a:tr>
            </a:tbl>
          </a:graphicData>
        </a:graphic>
      </p:graphicFrame>
      <p:sp>
        <p:nvSpPr>
          <p:cNvPr id="6" name="Rektangel: rundade hörn 5">
            <a:extLst>
              <a:ext uri="{FF2B5EF4-FFF2-40B4-BE49-F238E27FC236}">
                <a16:creationId xmlns:a16="http://schemas.microsoft.com/office/drawing/2014/main" id="{B9D657DB-D207-8855-A96D-E6DFB4448A74}"/>
              </a:ext>
            </a:extLst>
          </p:cNvPr>
          <p:cNvSpPr/>
          <p:nvPr/>
        </p:nvSpPr>
        <p:spPr>
          <a:xfrm>
            <a:off x="968532" y="2290503"/>
            <a:ext cx="1959428" cy="941220"/>
          </a:xfrm>
          <a:prstGeom prst="roundRect">
            <a:avLst/>
          </a:prstGeom>
          <a:solidFill>
            <a:schemeClr val="accent1"/>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venir Next LT Pro"/>
                <a:ea typeface="+mn-ea"/>
                <a:cs typeface="+mn-cs"/>
              </a:rPr>
              <a:t>Bas</a:t>
            </a:r>
          </a:p>
        </p:txBody>
      </p:sp>
      <p:sp>
        <p:nvSpPr>
          <p:cNvPr id="7" name="Rektangel: rundade hörn 6">
            <a:extLst>
              <a:ext uri="{FF2B5EF4-FFF2-40B4-BE49-F238E27FC236}">
                <a16:creationId xmlns:a16="http://schemas.microsoft.com/office/drawing/2014/main" id="{2E25AD5A-2797-01D6-1ED6-9155C967BE69}"/>
              </a:ext>
            </a:extLst>
          </p:cNvPr>
          <p:cNvSpPr/>
          <p:nvPr/>
        </p:nvSpPr>
        <p:spPr>
          <a:xfrm>
            <a:off x="968532" y="3487356"/>
            <a:ext cx="1959428" cy="941220"/>
          </a:xfrm>
          <a:prstGeom prst="roundRect">
            <a:avLst/>
          </a:prstGeom>
          <a:solidFill>
            <a:schemeClr val="bg1">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venir Next L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venir Next LT Pro"/>
                <a:ea typeface="+mn-ea"/>
                <a:cs typeface="+mn-cs"/>
              </a:rPr>
              <a:t>Fördjupning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ktangel: rundade hörn 7">
            <a:extLst>
              <a:ext uri="{FF2B5EF4-FFF2-40B4-BE49-F238E27FC236}">
                <a16:creationId xmlns:a16="http://schemas.microsoft.com/office/drawing/2014/main" id="{DBD09FB7-4C03-644E-C831-5C67AA8D5385}"/>
              </a:ext>
            </a:extLst>
          </p:cNvPr>
          <p:cNvSpPr/>
          <p:nvPr/>
        </p:nvSpPr>
        <p:spPr>
          <a:xfrm>
            <a:off x="968532" y="4671290"/>
            <a:ext cx="1959428" cy="941220"/>
          </a:xfrm>
          <a:prstGeom prst="roundRect">
            <a:avLst/>
          </a:prstGeom>
          <a:solidFill>
            <a:schemeClr val="bg1">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venir Next LT Pro"/>
                <a:ea typeface="+mn-ea"/>
                <a:cs typeface="+mn-cs"/>
              </a:rPr>
              <a:t>Spets</a:t>
            </a:r>
            <a:endParaRPr kumimoji="0" lang="sv-SE" sz="16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Rektangel: rundade hörn 9">
            <a:extLst>
              <a:ext uri="{FF2B5EF4-FFF2-40B4-BE49-F238E27FC236}">
                <a16:creationId xmlns:a16="http://schemas.microsoft.com/office/drawing/2014/main" id="{7F592D54-4561-19F0-B761-FDB0476B1EC7}"/>
              </a:ext>
            </a:extLst>
          </p:cNvPr>
          <p:cNvSpPr/>
          <p:nvPr/>
        </p:nvSpPr>
        <p:spPr>
          <a:xfrm>
            <a:off x="3690530" y="2285415"/>
            <a:ext cx="2390646" cy="719452"/>
          </a:xfrm>
          <a:prstGeom prst="roundRect">
            <a:avLst/>
          </a:prstGeom>
          <a:solidFill>
            <a:schemeClr val="bg1">
              <a:lumMod val="85000"/>
            </a:schemeClr>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1D1D1D"/>
                </a:solidFill>
                <a:effectLst/>
                <a:uLnTx/>
                <a:uFillTx/>
                <a:latin typeface="Avenir Next LT Pro"/>
                <a:ea typeface="+mn-ea"/>
                <a:cs typeface="+mn-cs"/>
              </a:rPr>
              <a:t>Introduktionskurs</a:t>
            </a:r>
          </a:p>
        </p:txBody>
      </p:sp>
      <p:sp>
        <p:nvSpPr>
          <p:cNvPr id="11" name="Rektangel: rundade hörn 10">
            <a:extLst>
              <a:ext uri="{FF2B5EF4-FFF2-40B4-BE49-F238E27FC236}">
                <a16:creationId xmlns:a16="http://schemas.microsoft.com/office/drawing/2014/main" id="{B09B3FD1-65C4-A0F8-8625-EA71A3C7CDD6}"/>
              </a:ext>
            </a:extLst>
          </p:cNvPr>
          <p:cNvSpPr/>
          <p:nvPr/>
        </p:nvSpPr>
        <p:spPr>
          <a:xfrm>
            <a:off x="3661331" y="2967578"/>
            <a:ext cx="2390646" cy="719452"/>
          </a:xfrm>
          <a:prstGeom prst="roundRect">
            <a:avLst/>
          </a:prstGeom>
          <a:solidFill>
            <a:schemeClr val="accent4">
              <a:lumMod val="60000"/>
              <a:lumOff val="40000"/>
            </a:schemeClr>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1D1D1D"/>
                </a:solidFill>
                <a:effectLst/>
                <a:uLnTx/>
                <a:uFillTx/>
                <a:latin typeface="Avenir Next LT Pro"/>
                <a:ea typeface="+mn-ea"/>
                <a:cs typeface="+mn-cs"/>
              </a:rPr>
              <a:t>Grundläggande värden och regelverk</a:t>
            </a:r>
          </a:p>
        </p:txBody>
      </p:sp>
      <p:sp>
        <p:nvSpPr>
          <p:cNvPr id="12" name="Vänster klammerparentes 11">
            <a:extLst>
              <a:ext uri="{FF2B5EF4-FFF2-40B4-BE49-F238E27FC236}">
                <a16:creationId xmlns:a16="http://schemas.microsoft.com/office/drawing/2014/main" id="{727BE7A8-3177-46AA-2A81-5D6E81BC1700}"/>
              </a:ext>
            </a:extLst>
          </p:cNvPr>
          <p:cNvSpPr/>
          <p:nvPr/>
        </p:nvSpPr>
        <p:spPr>
          <a:xfrm>
            <a:off x="3112528" y="2285782"/>
            <a:ext cx="442231" cy="3344368"/>
          </a:xfrm>
          <a:prstGeom prst="leftBrace">
            <a:avLst>
              <a:gd name="adj1" fmla="val 8333"/>
              <a:gd name="adj2" fmla="val 14325"/>
            </a:avLst>
          </a:prstGeom>
          <a:ln w="3175">
            <a:solidFill>
              <a:schemeClr val="tx1"/>
            </a:solid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3F7059"/>
              </a:solidFill>
              <a:effectLst/>
              <a:uLnTx/>
              <a:uFillTx/>
              <a:latin typeface="Avenir Next LT Pro"/>
              <a:ea typeface="+mn-ea"/>
              <a:cs typeface="+mn-cs"/>
            </a:endParaRPr>
          </a:p>
        </p:txBody>
      </p:sp>
      <p:sp>
        <p:nvSpPr>
          <p:cNvPr id="13" name="Rektangel: rundade hörn 12">
            <a:extLst>
              <a:ext uri="{FF2B5EF4-FFF2-40B4-BE49-F238E27FC236}">
                <a16:creationId xmlns:a16="http://schemas.microsoft.com/office/drawing/2014/main" id="{D511C7AD-797F-00A4-BB8A-73FA0E73206B}"/>
              </a:ext>
            </a:extLst>
          </p:cNvPr>
          <p:cNvSpPr/>
          <p:nvPr/>
        </p:nvSpPr>
        <p:spPr>
          <a:xfrm>
            <a:off x="3652914" y="3630769"/>
            <a:ext cx="2399063" cy="719452"/>
          </a:xfrm>
          <a:prstGeom prst="roundRect">
            <a:avLst/>
          </a:prstGeom>
          <a:solidFill>
            <a:schemeClr val="bg1">
              <a:lumMod val="85000"/>
            </a:schemeClr>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1D1D1D"/>
                </a:solidFill>
                <a:effectLst/>
                <a:uLnTx/>
                <a:uFillTx/>
                <a:latin typeface="Avenir Next LT Pro"/>
                <a:ea typeface="+mn-ea"/>
                <a:cs typeface="+mn-cs"/>
              </a:rPr>
              <a:t>Funktionsnedsättningar och vanliga konsekvenser</a:t>
            </a:r>
          </a:p>
        </p:txBody>
      </p:sp>
      <p:sp>
        <p:nvSpPr>
          <p:cNvPr id="14" name="Rektangel: rundade hörn 13">
            <a:extLst>
              <a:ext uri="{FF2B5EF4-FFF2-40B4-BE49-F238E27FC236}">
                <a16:creationId xmlns:a16="http://schemas.microsoft.com/office/drawing/2014/main" id="{A7569800-E38F-738C-75BC-2E3AF036C479}"/>
              </a:ext>
            </a:extLst>
          </p:cNvPr>
          <p:cNvSpPr/>
          <p:nvPr/>
        </p:nvSpPr>
        <p:spPr>
          <a:xfrm>
            <a:off x="3653628" y="4251979"/>
            <a:ext cx="2399063" cy="719452"/>
          </a:xfrm>
          <a:prstGeom prst="roundRect">
            <a:avLst/>
          </a:prstGeom>
          <a:solidFill>
            <a:schemeClr val="bg1">
              <a:lumMod val="85000"/>
            </a:schemeClr>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1D1D1D"/>
                </a:solidFill>
                <a:effectLst/>
                <a:uLnTx/>
                <a:uFillTx/>
                <a:latin typeface="Avenir Next LT Pro"/>
                <a:ea typeface="+mn-ea"/>
                <a:cs typeface="+mn-cs"/>
              </a:rPr>
              <a:t>Kommunikation</a:t>
            </a:r>
          </a:p>
        </p:txBody>
      </p:sp>
      <p:sp>
        <p:nvSpPr>
          <p:cNvPr id="15" name="Rektangel: rundade hörn 14">
            <a:extLst>
              <a:ext uri="{FF2B5EF4-FFF2-40B4-BE49-F238E27FC236}">
                <a16:creationId xmlns:a16="http://schemas.microsoft.com/office/drawing/2014/main" id="{FD696F1F-4737-348B-6E91-50AF5F2CBFCA}"/>
              </a:ext>
            </a:extLst>
          </p:cNvPr>
          <p:cNvSpPr/>
          <p:nvPr/>
        </p:nvSpPr>
        <p:spPr>
          <a:xfrm>
            <a:off x="3662045" y="4928158"/>
            <a:ext cx="2399063" cy="719452"/>
          </a:xfrm>
          <a:prstGeom prst="roundRect">
            <a:avLst/>
          </a:prstGeom>
          <a:solidFill>
            <a:schemeClr val="bg1">
              <a:lumMod val="85000"/>
            </a:schemeClr>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1D1D1D"/>
                </a:solidFill>
                <a:effectLst/>
                <a:uLnTx/>
                <a:uFillTx/>
                <a:latin typeface="Avenir Next LT Pro"/>
                <a:ea typeface="+mn-ea"/>
                <a:cs typeface="+mn-cs"/>
              </a:rPr>
              <a:t>Pedagogiskt arbetssätt</a:t>
            </a:r>
          </a:p>
        </p:txBody>
      </p:sp>
      <p:sp>
        <p:nvSpPr>
          <p:cNvPr id="16" name="Rektangel: rundade hörn 15">
            <a:extLst>
              <a:ext uri="{FF2B5EF4-FFF2-40B4-BE49-F238E27FC236}">
                <a16:creationId xmlns:a16="http://schemas.microsoft.com/office/drawing/2014/main" id="{4B1B6BA4-8491-3474-C96C-C3CF0339B3A9}"/>
              </a:ext>
            </a:extLst>
          </p:cNvPr>
          <p:cNvSpPr/>
          <p:nvPr/>
        </p:nvSpPr>
        <p:spPr>
          <a:xfrm>
            <a:off x="6561023" y="2283302"/>
            <a:ext cx="2624006" cy="479098"/>
          </a:xfrm>
          <a:prstGeom prst="roundRect">
            <a:avLst/>
          </a:prstGeom>
          <a:solidFill>
            <a:schemeClr val="accent4">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1D1D1D"/>
                </a:solidFill>
                <a:effectLst/>
                <a:uLnTx/>
                <a:uFillTx/>
                <a:latin typeface="Avenir Next LT Pro"/>
                <a:ea typeface="+mn-ea"/>
                <a:cs typeface="+mn-cs"/>
              </a:rPr>
              <a:t>Etik och människors livsvillkor</a:t>
            </a:r>
          </a:p>
        </p:txBody>
      </p:sp>
      <p:sp>
        <p:nvSpPr>
          <p:cNvPr id="22" name="Vänster klammerparentes 21">
            <a:extLst>
              <a:ext uri="{FF2B5EF4-FFF2-40B4-BE49-F238E27FC236}">
                <a16:creationId xmlns:a16="http://schemas.microsoft.com/office/drawing/2014/main" id="{A070A662-F2BA-40AE-D850-DC96B2E55311}"/>
              </a:ext>
            </a:extLst>
          </p:cNvPr>
          <p:cNvSpPr/>
          <p:nvPr/>
        </p:nvSpPr>
        <p:spPr>
          <a:xfrm>
            <a:off x="6110376" y="2283303"/>
            <a:ext cx="441516" cy="2887560"/>
          </a:xfrm>
          <a:prstGeom prst="leftBrace">
            <a:avLst>
              <a:gd name="adj1" fmla="val 8333"/>
              <a:gd name="adj2" fmla="val 35798"/>
            </a:avLst>
          </a:prstGeom>
          <a:ln w="3175">
            <a:solidFill>
              <a:schemeClr val="tx1"/>
            </a:solid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3F7059"/>
              </a:solidFill>
              <a:effectLst/>
              <a:uLnTx/>
              <a:uFillTx/>
              <a:latin typeface="Avenir Next LT Pro"/>
              <a:ea typeface="+mn-ea"/>
              <a:cs typeface="+mn-cs"/>
            </a:endParaRPr>
          </a:p>
        </p:txBody>
      </p:sp>
      <p:pic>
        <p:nvPicPr>
          <p:cNvPr id="39" name="Bild 38" descr="Lås kontur">
            <a:extLst>
              <a:ext uri="{FF2B5EF4-FFF2-40B4-BE49-F238E27FC236}">
                <a16:creationId xmlns:a16="http://schemas.microsoft.com/office/drawing/2014/main" id="{07B6927D-D190-0F44-0D06-F7E7D356097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682113" y="2301241"/>
            <a:ext cx="573927" cy="598184"/>
          </a:xfrm>
          <a:prstGeom prst="rect">
            <a:avLst/>
          </a:prstGeom>
        </p:spPr>
      </p:pic>
      <p:sp>
        <p:nvSpPr>
          <p:cNvPr id="3" name="Rubrik 27">
            <a:extLst>
              <a:ext uri="{FF2B5EF4-FFF2-40B4-BE49-F238E27FC236}">
                <a16:creationId xmlns:a16="http://schemas.microsoft.com/office/drawing/2014/main" id="{B2900C1A-3C1F-E9C5-173E-C1F114D30B87}"/>
              </a:ext>
            </a:extLst>
          </p:cNvPr>
          <p:cNvSpPr>
            <a:spLocks noGrp="1"/>
          </p:cNvSpPr>
          <p:nvPr>
            <p:ph type="title"/>
          </p:nvPr>
        </p:nvSpPr>
        <p:spPr>
          <a:xfrm>
            <a:off x="728020" y="473261"/>
            <a:ext cx="7527600" cy="1011600"/>
          </a:xfrm>
        </p:spPr>
        <p:txBody>
          <a:bodyPr>
            <a:normAutofit/>
          </a:bodyPr>
          <a:lstStyle/>
          <a:p>
            <a:r>
              <a:rPr lang="sv-SE" dirty="0"/>
              <a:t>Kurser för medarbetare </a:t>
            </a:r>
          </a:p>
        </p:txBody>
      </p:sp>
      <p:sp>
        <p:nvSpPr>
          <p:cNvPr id="2" name="Rektangel: rundade hörn 1">
            <a:extLst>
              <a:ext uri="{FF2B5EF4-FFF2-40B4-BE49-F238E27FC236}">
                <a16:creationId xmlns:a16="http://schemas.microsoft.com/office/drawing/2014/main" id="{9881FB5B-229A-D65F-AA65-634B7B5477EE}"/>
              </a:ext>
            </a:extLst>
          </p:cNvPr>
          <p:cNvSpPr/>
          <p:nvPr/>
        </p:nvSpPr>
        <p:spPr>
          <a:xfrm>
            <a:off x="6542761" y="3203601"/>
            <a:ext cx="2624006" cy="798623"/>
          </a:xfrm>
          <a:prstGeom prst="roundRect">
            <a:avLst/>
          </a:prstGeom>
          <a:solidFill>
            <a:schemeClr val="accent4">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1D1D1D"/>
                </a:solidFill>
                <a:effectLst/>
                <a:uLnTx/>
                <a:uFillTx/>
                <a:latin typeface="Avenir Next LT Pro"/>
                <a:ea typeface="+mn-ea"/>
                <a:cs typeface="+mn-cs"/>
              </a:rPr>
              <a:t>Andra viktiga och styrande principer för individens rättigheter</a:t>
            </a:r>
          </a:p>
        </p:txBody>
      </p:sp>
      <p:sp>
        <p:nvSpPr>
          <p:cNvPr id="4" name="Rektangel: rundade hörn 3">
            <a:extLst>
              <a:ext uri="{FF2B5EF4-FFF2-40B4-BE49-F238E27FC236}">
                <a16:creationId xmlns:a16="http://schemas.microsoft.com/office/drawing/2014/main" id="{24C8929F-A776-E569-5658-63748807B45D}"/>
              </a:ext>
            </a:extLst>
          </p:cNvPr>
          <p:cNvSpPr/>
          <p:nvPr/>
        </p:nvSpPr>
        <p:spPr>
          <a:xfrm>
            <a:off x="6551892" y="2745896"/>
            <a:ext cx="2624006" cy="485827"/>
          </a:xfrm>
          <a:prstGeom prst="roundRect">
            <a:avLst/>
          </a:prstGeom>
          <a:solidFill>
            <a:schemeClr val="accent4">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1D1D1D"/>
                </a:solidFill>
                <a:effectLst/>
                <a:uLnTx/>
                <a:uFillTx/>
                <a:latin typeface="Avenir Next LT Pro"/>
                <a:ea typeface="+mn-ea"/>
                <a:cs typeface="+mn-cs"/>
              </a:rPr>
              <a:t>Lagar och regler som styr arbetet</a:t>
            </a:r>
          </a:p>
        </p:txBody>
      </p:sp>
      <p:sp>
        <p:nvSpPr>
          <p:cNvPr id="9" name="Rektangel: rundade hörn 8">
            <a:extLst>
              <a:ext uri="{FF2B5EF4-FFF2-40B4-BE49-F238E27FC236}">
                <a16:creationId xmlns:a16="http://schemas.microsoft.com/office/drawing/2014/main" id="{1AE9C6FA-8B52-BF08-C91E-F0684DED6828}"/>
              </a:ext>
            </a:extLst>
          </p:cNvPr>
          <p:cNvSpPr/>
          <p:nvPr/>
        </p:nvSpPr>
        <p:spPr>
          <a:xfrm>
            <a:off x="6590935" y="4005052"/>
            <a:ext cx="2614875" cy="485827"/>
          </a:xfrm>
          <a:prstGeom prst="roundRect">
            <a:avLst/>
          </a:prstGeom>
          <a:solidFill>
            <a:schemeClr val="accent4">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1D1D1D"/>
                </a:solidFill>
                <a:effectLst/>
                <a:uLnTx/>
                <a:uFillTx/>
                <a:latin typeface="Avenir Next LT Pro"/>
                <a:ea typeface="+mn-ea"/>
                <a:cs typeface="+mn-cs"/>
              </a:rPr>
              <a:t>Samverkan och samarbete ur ett helhetsperspektiv</a:t>
            </a:r>
          </a:p>
        </p:txBody>
      </p:sp>
      <p:sp>
        <p:nvSpPr>
          <p:cNvPr id="23" name="Rektangel: rundade hörn 22">
            <a:extLst>
              <a:ext uri="{FF2B5EF4-FFF2-40B4-BE49-F238E27FC236}">
                <a16:creationId xmlns:a16="http://schemas.microsoft.com/office/drawing/2014/main" id="{C6010FEA-10C5-E228-CE0D-0D7BF3037587}"/>
              </a:ext>
            </a:extLst>
          </p:cNvPr>
          <p:cNvSpPr/>
          <p:nvPr/>
        </p:nvSpPr>
        <p:spPr>
          <a:xfrm>
            <a:off x="6590934" y="4497608"/>
            <a:ext cx="2614875" cy="564242"/>
          </a:xfrm>
          <a:prstGeom prst="roundRect">
            <a:avLst/>
          </a:prstGeom>
          <a:solidFill>
            <a:schemeClr val="accent4">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1D1D1D"/>
                </a:solidFill>
                <a:effectLst/>
                <a:uLnTx/>
                <a:uFillTx/>
                <a:latin typeface="Avenir Next LT Pro"/>
                <a:ea typeface="+mn-ea"/>
                <a:cs typeface="+mn-cs"/>
              </a:rPr>
              <a:t>Dokumentation och systematiskt kvalitetsarbete</a:t>
            </a:r>
          </a:p>
        </p:txBody>
      </p:sp>
    </p:spTree>
    <p:extLst>
      <p:ext uri="{BB962C8B-B14F-4D97-AF65-F5344CB8AC3E}">
        <p14:creationId xmlns:p14="http://schemas.microsoft.com/office/powerpoint/2010/main" val="17011046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text 7"/>
          <p:cNvSpPr>
            <a:spLocks noGrp="1"/>
          </p:cNvSpPr>
          <p:nvPr>
            <p:ph type="body" idx="1"/>
          </p:nvPr>
        </p:nvSpPr>
        <p:spPr>
          <a:xfrm>
            <a:off x="242445" y="1494717"/>
            <a:ext cx="11358206" cy="4646612"/>
          </a:xfrm>
        </p:spPr>
        <p:txBody>
          <a:bodyPr>
            <a:normAutofit fontScale="92500"/>
          </a:bodyPr>
          <a:lstStyle/>
          <a:p>
            <a:r>
              <a:rPr lang="sv-SE" dirty="0"/>
              <a:t>Vårdhygien Region Dalarna presenterade 240830 delar av kunskapsstödet </a:t>
            </a:r>
            <a:r>
              <a:rPr lang="sv-SE" i="1" u="sng" dirty="0">
                <a:hlinkClick r:id="rId2"/>
              </a:rPr>
              <a:t>Vägledning för vårdhygieniskt arbete</a:t>
            </a:r>
            <a:r>
              <a:rPr lang="sv-SE" dirty="0"/>
              <a:t>", som ger riktlinjer för hur vård och omsorg i Sverige kan uppfylla de krav som gäller inom vårdhygien, baserat på aktuella lagar och föreskrifter. </a:t>
            </a:r>
            <a:r>
              <a:rPr lang="sv-SE" dirty="0" smtClean="0"/>
              <a:t/>
            </a:r>
            <a:br>
              <a:rPr lang="sv-SE" dirty="0" smtClean="0"/>
            </a:br>
            <a:r>
              <a:rPr lang="sv-SE" dirty="0" smtClean="0"/>
              <a:t/>
            </a:r>
            <a:br>
              <a:rPr lang="sv-SE" dirty="0" smtClean="0"/>
            </a:br>
            <a:r>
              <a:rPr lang="sv-SE" dirty="0" smtClean="0"/>
              <a:t>Vägledningen </a:t>
            </a:r>
            <a:r>
              <a:rPr lang="sv-SE" dirty="0"/>
              <a:t>vänder sig till ansvariga inom </a:t>
            </a:r>
            <a:r>
              <a:rPr lang="sv-SE" dirty="0" err="1"/>
              <a:t>hälso-</a:t>
            </a:r>
            <a:r>
              <a:rPr lang="sv-SE" dirty="0"/>
              <a:t> och sjukvård samt socialtjänst och verksamheter enligt LSS, och omfattar bland annat regler för basal hygien i vård och omsorg.</a:t>
            </a:r>
          </a:p>
          <a:p>
            <a:r>
              <a:rPr lang="sv-SE" b="1" dirty="0" smtClean="0"/>
              <a:t>Förslag på beslut: </a:t>
            </a:r>
            <a:r>
              <a:rPr lang="sv-SE" dirty="0" smtClean="0"/>
              <a:t>Anta </a:t>
            </a:r>
            <a:r>
              <a:rPr lang="sv-SE" dirty="0"/>
              <a:t>antar vägledningen som ett stöd i arbetet med vårdhygien. </a:t>
            </a:r>
            <a:r>
              <a:rPr lang="sv-SE" dirty="0" smtClean="0"/>
              <a:t/>
            </a:r>
            <a:br>
              <a:rPr lang="sv-SE" dirty="0" smtClean="0"/>
            </a:br>
            <a:r>
              <a:rPr lang="sv-SE" dirty="0" smtClean="0"/>
              <a:t>Varje </a:t>
            </a:r>
            <a:r>
              <a:rPr lang="sv-SE" dirty="0"/>
              <a:t>kommun ansvarar sedan för att själva bryta ner och implementera vägledningen i sin verksamhet, baserat på lokala behov och förutsättningar.</a:t>
            </a:r>
          </a:p>
          <a:p>
            <a:endParaRPr lang="sv-SE" dirty="0">
              <a:solidFill>
                <a:schemeClr val="tx1"/>
              </a:solidFill>
            </a:endParaRPr>
          </a:p>
        </p:txBody>
      </p:sp>
      <p:sp>
        <p:nvSpPr>
          <p:cNvPr id="3" name="Platshållare för datum 2"/>
          <p:cNvSpPr>
            <a:spLocks noGrp="1"/>
          </p:cNvSpPr>
          <p:nvPr>
            <p:ph type="dt" sz="half" idx="10"/>
          </p:nvPr>
        </p:nvSpPr>
        <p:spPr/>
        <p:txBody>
          <a:bodyPr/>
          <a:lstStyle/>
          <a:p>
            <a:fld id="{9C5C3358-106F-4A3A-8507-6544091CE7EB}" type="datetime1">
              <a:rPr lang="sv-SE" smtClean="0"/>
              <a:t>2024-11-14</a:t>
            </a:fld>
            <a:endParaRPr lang="sv-SE"/>
          </a:p>
        </p:txBody>
      </p:sp>
      <p:sp>
        <p:nvSpPr>
          <p:cNvPr id="4" name="Platshållare för sidfot 3"/>
          <p:cNvSpPr>
            <a:spLocks noGrp="1"/>
          </p:cNvSpPr>
          <p:nvPr>
            <p:ph type="ftr" sz="quarter" idx="11"/>
          </p:nvPr>
        </p:nvSpPr>
        <p:spPr/>
        <p:txBody>
          <a:bodyPr/>
          <a:lstStyle/>
          <a:p>
            <a:r>
              <a:rPr lang="sv-SE" smtClean="0"/>
              <a:t>Sidfot</a:t>
            </a:r>
            <a:endParaRPr lang="sv-SE"/>
          </a:p>
        </p:txBody>
      </p:sp>
      <p:sp>
        <p:nvSpPr>
          <p:cNvPr id="5" name="Platshållare för bildnummer 4"/>
          <p:cNvSpPr>
            <a:spLocks noGrp="1"/>
          </p:cNvSpPr>
          <p:nvPr>
            <p:ph type="sldNum" sz="quarter" idx="12"/>
          </p:nvPr>
        </p:nvSpPr>
        <p:spPr/>
        <p:txBody>
          <a:bodyPr/>
          <a:lstStyle/>
          <a:p>
            <a:fld id="{130DDE8C-17E0-4539-9C15-C1E9D231907F}" type="slidenum">
              <a:rPr lang="sv-SE" smtClean="0"/>
              <a:pPr/>
              <a:t>5</a:t>
            </a:fld>
            <a:endParaRPr lang="sv-SE"/>
          </a:p>
        </p:txBody>
      </p:sp>
      <p:sp>
        <p:nvSpPr>
          <p:cNvPr id="9" name="Rubrik 6"/>
          <p:cNvSpPr txBox="1">
            <a:spLocks/>
          </p:cNvSpPr>
          <p:nvPr/>
        </p:nvSpPr>
        <p:spPr>
          <a:xfrm>
            <a:off x="335578" y="523821"/>
            <a:ext cx="2740867" cy="755876"/>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sv-SE" sz="1800" b="0" dirty="0" smtClean="0"/>
              <a:t>Uppföljning/återkoppling </a:t>
            </a:r>
            <a:r>
              <a:rPr lang="sv-SE" dirty="0" smtClean="0"/>
              <a:t> </a:t>
            </a:r>
            <a:endParaRPr lang="sv-SE" dirty="0"/>
          </a:p>
        </p:txBody>
      </p:sp>
      <p:sp>
        <p:nvSpPr>
          <p:cNvPr id="11" name="Rubrik 5"/>
          <p:cNvSpPr>
            <a:spLocks noGrp="1"/>
          </p:cNvSpPr>
          <p:nvPr>
            <p:ph type="title"/>
          </p:nvPr>
        </p:nvSpPr>
        <p:spPr>
          <a:xfrm>
            <a:off x="3383578" y="177607"/>
            <a:ext cx="7107959" cy="1209600"/>
          </a:xfrm>
        </p:spPr>
        <p:txBody>
          <a:bodyPr>
            <a:normAutofit/>
          </a:bodyPr>
          <a:lstStyle/>
          <a:p>
            <a:r>
              <a:rPr lang="sv-SE" sz="3200" dirty="0" smtClean="0"/>
              <a:t>Vårdhygieniskt arbete- </a:t>
            </a:r>
            <a:r>
              <a:rPr lang="sv-SE" sz="3200" u="sng" dirty="0" smtClean="0"/>
              <a:t>vägledning</a:t>
            </a:r>
            <a:r>
              <a:rPr lang="sv-SE" sz="3200" dirty="0" smtClean="0"/>
              <a:t>  </a:t>
            </a:r>
            <a:endParaRPr lang="sv-SE" sz="3200" dirty="0"/>
          </a:p>
        </p:txBody>
      </p:sp>
    </p:spTree>
    <p:extLst>
      <p:ext uri="{BB962C8B-B14F-4D97-AF65-F5344CB8AC3E}">
        <p14:creationId xmlns:p14="http://schemas.microsoft.com/office/powerpoint/2010/main" val="32916850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87A6A4-B65D-3229-8D33-B7E29C72176D}"/>
              </a:ext>
            </a:extLst>
          </p:cNvPr>
          <p:cNvSpPr>
            <a:spLocks noGrp="1"/>
          </p:cNvSpPr>
          <p:nvPr>
            <p:ph type="title"/>
          </p:nvPr>
        </p:nvSpPr>
        <p:spPr>
          <a:xfrm>
            <a:off x="1112742" y="861146"/>
            <a:ext cx="10271620" cy="1009651"/>
          </a:xfrm>
        </p:spPr>
        <p:txBody>
          <a:bodyPr>
            <a:noAutofit/>
          </a:bodyPr>
          <a:lstStyle/>
          <a:p>
            <a:r>
              <a:rPr lang="sv-SE" sz="4000" dirty="0" smtClean="0">
                <a:solidFill>
                  <a:schemeClr val="accent6"/>
                </a:solidFill>
              </a:rPr>
              <a:t>YR Funk U - Fördjupningssteget</a:t>
            </a:r>
            <a:endParaRPr lang="sv-SE" sz="4000" dirty="0">
              <a:solidFill>
                <a:schemeClr val="accent6"/>
              </a:solidFill>
            </a:endParaRPr>
          </a:p>
        </p:txBody>
      </p:sp>
      <p:sp>
        <p:nvSpPr>
          <p:cNvPr id="3" name="Platshållare för innehåll 2">
            <a:extLst>
              <a:ext uri="{FF2B5EF4-FFF2-40B4-BE49-F238E27FC236}">
                <a16:creationId xmlns:a16="http://schemas.microsoft.com/office/drawing/2014/main" id="{5E90D5AF-72A2-6C0E-CD71-1FB53BDF6B24}"/>
              </a:ext>
            </a:extLst>
          </p:cNvPr>
          <p:cNvSpPr>
            <a:spLocks noGrp="1"/>
          </p:cNvSpPr>
          <p:nvPr>
            <p:ph idx="1"/>
          </p:nvPr>
        </p:nvSpPr>
        <p:spPr>
          <a:xfrm>
            <a:off x="1112742" y="1718399"/>
            <a:ext cx="9482723" cy="681902"/>
          </a:xfrm>
        </p:spPr>
        <p:txBody>
          <a:bodyPr/>
          <a:lstStyle/>
          <a:p>
            <a:pPr marL="0" indent="0">
              <a:buNone/>
            </a:pPr>
            <a:r>
              <a:rPr lang="sv-SE" sz="3600" b="1" dirty="0"/>
              <a:t>Möjligt innehåll – Från förstudien</a:t>
            </a:r>
          </a:p>
          <a:p>
            <a:pPr marL="0" indent="0">
              <a:buNone/>
            </a:pPr>
            <a:endParaRPr lang="sv-SE" dirty="0"/>
          </a:p>
        </p:txBody>
      </p:sp>
      <p:sp>
        <p:nvSpPr>
          <p:cNvPr id="4" name="textruta 3">
            <a:extLst>
              <a:ext uri="{FF2B5EF4-FFF2-40B4-BE49-F238E27FC236}">
                <a16:creationId xmlns:a16="http://schemas.microsoft.com/office/drawing/2014/main" id="{CF04EFC2-8C01-CAD1-1ADB-2F4AAA589C05}"/>
              </a:ext>
            </a:extLst>
          </p:cNvPr>
          <p:cNvSpPr txBox="1"/>
          <p:nvPr/>
        </p:nvSpPr>
        <p:spPr>
          <a:xfrm>
            <a:off x="1112742" y="2577129"/>
            <a:ext cx="5135810" cy="36933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rgbClr val="1D1D1D"/>
                </a:solidFill>
                <a:effectLst/>
                <a:uLnTx/>
                <a:uFillTx/>
                <a:latin typeface="Calibri"/>
                <a:ea typeface="+mn-ea"/>
                <a:cs typeface="+mn-cs"/>
              </a:rPr>
              <a:t>Kommunikation/AKK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rgbClr val="1D1D1D"/>
                </a:solidFill>
                <a:effectLst/>
                <a:uLnTx/>
                <a:uFillTx/>
                <a:latin typeface="Calibri"/>
                <a:ea typeface="+mn-ea"/>
                <a:cs typeface="+mn-cs"/>
              </a:rPr>
              <a:t>Fördjupade teman på insatserna/LSS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rgbClr val="1D1D1D"/>
                </a:solidFill>
                <a:effectLst/>
                <a:uLnTx/>
                <a:uFillTx/>
                <a:latin typeface="Calibri"/>
                <a:ea typeface="+mn-ea"/>
                <a:cs typeface="+mn-cs"/>
              </a:rPr>
              <a:t>Social dokumentation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rgbClr val="1D1D1D"/>
                </a:solidFill>
                <a:effectLst/>
                <a:uLnTx/>
                <a:uFillTx/>
                <a:latin typeface="Calibri"/>
                <a:ea typeface="+mn-ea"/>
                <a:cs typeface="+mn-cs"/>
              </a:rPr>
              <a:t>Hot och våld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rgbClr val="1D1D1D"/>
                </a:solidFill>
                <a:effectLst/>
                <a:uLnTx/>
                <a:uFillTx/>
                <a:latin typeface="Calibri"/>
                <a:ea typeface="+mn-ea"/>
                <a:cs typeface="+mn-cs"/>
              </a:rPr>
              <a:t>Våld i nära relationer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rgbClr val="1D1D1D"/>
                </a:solidFill>
                <a:effectLst/>
                <a:uLnTx/>
                <a:uFillTx/>
                <a:latin typeface="Calibri"/>
                <a:ea typeface="+mn-ea"/>
                <a:cs typeface="+mn-cs"/>
              </a:rPr>
              <a:t>Lex Sarah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rgbClr val="1D1D1D"/>
                </a:solidFill>
                <a:effectLst/>
                <a:uLnTx/>
                <a:uFillTx/>
                <a:latin typeface="Calibri"/>
                <a:ea typeface="+mn-ea"/>
                <a:cs typeface="+mn-cs"/>
              </a:rPr>
              <a:t>Skyddsåtgärder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rgbClr val="1D1D1D"/>
                </a:solidFill>
                <a:effectLst/>
                <a:uLnTx/>
                <a:uFillTx/>
                <a:latin typeface="Calibri"/>
                <a:ea typeface="+mn-ea"/>
                <a:cs typeface="+mn-cs"/>
              </a:rPr>
              <a:t>Förvärvad hjärnskada, specifika diagnoser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srgbClr val="1D1D1D"/>
              </a:solidFill>
              <a:effectLst/>
              <a:uLnTx/>
              <a:uFillTx/>
              <a:latin typeface="Calibri"/>
              <a:ea typeface="+mn-ea"/>
              <a:cs typeface="+mn-cs"/>
            </a:endParaRPr>
          </a:p>
        </p:txBody>
      </p:sp>
      <p:sp>
        <p:nvSpPr>
          <p:cNvPr id="5" name="textruta 4">
            <a:extLst>
              <a:ext uri="{FF2B5EF4-FFF2-40B4-BE49-F238E27FC236}">
                <a16:creationId xmlns:a16="http://schemas.microsoft.com/office/drawing/2014/main" id="{EC0E8E25-7962-14E0-97BA-D7687C1F4C15}"/>
              </a:ext>
            </a:extLst>
          </p:cNvPr>
          <p:cNvSpPr txBox="1"/>
          <p:nvPr/>
        </p:nvSpPr>
        <p:spPr>
          <a:xfrm>
            <a:off x="6248552" y="2577129"/>
            <a:ext cx="5288362"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rgbClr val="1D1D1D"/>
                </a:solidFill>
                <a:effectLst/>
                <a:uLnTx/>
                <a:uFillTx/>
                <a:latin typeface="Calibri"/>
                <a:ea typeface="+mn-ea"/>
                <a:cs typeface="+mn-cs"/>
              </a:rPr>
              <a:t>Pedagogiskt arbetssätt, förebygga utmanande beteende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rgbClr val="1D1D1D"/>
                </a:solidFill>
                <a:effectLst/>
                <a:uLnTx/>
                <a:uFillTx/>
                <a:latin typeface="Calibri"/>
                <a:ea typeface="+mn-ea"/>
                <a:cs typeface="+mn-cs"/>
              </a:rPr>
              <a:t>Åldrande, komma in i vuxenlivet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rgbClr val="1D1D1D"/>
                </a:solidFill>
                <a:effectLst/>
                <a:uLnTx/>
                <a:uFillTx/>
                <a:latin typeface="Calibri"/>
                <a:ea typeface="+mn-ea"/>
                <a:cs typeface="+mn-cs"/>
              </a:rPr>
              <a:t>Välfärdsteknik och digitalisering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rgbClr val="1D1D1D"/>
                </a:solidFill>
                <a:effectLst/>
                <a:uLnTx/>
                <a:uFillTx/>
                <a:latin typeface="Calibri"/>
                <a:ea typeface="+mn-ea"/>
                <a:cs typeface="+mn-cs"/>
              </a:rPr>
              <a:t>Skadligt bruk och beroende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rgbClr val="1D1D1D"/>
                </a:solidFill>
                <a:effectLst/>
                <a:uLnTx/>
                <a:uFillTx/>
                <a:latin typeface="Calibri"/>
                <a:ea typeface="+mn-ea"/>
                <a:cs typeface="+mn-cs"/>
              </a:rPr>
              <a:t>Samsjuklighet – Samarbete med Skadligt bruk och beroende??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rgbClr val="1D1D1D"/>
                </a:solidFill>
                <a:effectLst/>
                <a:uLnTx/>
                <a:uFillTx/>
                <a:latin typeface="Calibri"/>
                <a:ea typeface="+mn-ea"/>
                <a:cs typeface="+mn-cs"/>
              </a:rPr>
              <a:t>Hälsan spelar roll</a:t>
            </a:r>
          </a:p>
        </p:txBody>
      </p:sp>
    </p:spTree>
    <p:extLst>
      <p:ext uri="{BB962C8B-B14F-4D97-AF65-F5344CB8AC3E}">
        <p14:creationId xmlns:p14="http://schemas.microsoft.com/office/powerpoint/2010/main" val="282392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3CBC6E0-DCE2-DF41-9DD4-24B270498531}"/>
              </a:ext>
            </a:extLst>
          </p:cNvPr>
          <p:cNvSpPr>
            <a:spLocks noGrp="1"/>
          </p:cNvSpPr>
          <p:nvPr>
            <p:ph type="title"/>
          </p:nvPr>
        </p:nvSpPr>
        <p:spPr>
          <a:xfrm>
            <a:off x="666572" y="681037"/>
            <a:ext cx="8217492" cy="1009651"/>
          </a:xfrm>
        </p:spPr>
        <p:txBody>
          <a:bodyPr>
            <a:normAutofit fontScale="90000"/>
          </a:bodyPr>
          <a:lstStyle/>
          <a:p>
            <a:r>
              <a:rPr lang="sv-SE" dirty="0" smtClean="0"/>
              <a:t/>
            </a:r>
            <a:br>
              <a:rPr lang="sv-SE" dirty="0" smtClean="0"/>
            </a:br>
            <a:r>
              <a:rPr lang="sv-SE" dirty="0" smtClean="0"/>
              <a:t>Lägesrapport - Yrkesresan </a:t>
            </a:r>
            <a:r>
              <a:rPr lang="sv-SE" dirty="0"/>
              <a:t>Skadligt bruk och beroende</a:t>
            </a:r>
            <a:br>
              <a:rPr lang="sv-SE" dirty="0"/>
            </a:br>
            <a:r>
              <a:rPr lang="sv-SE" dirty="0"/>
              <a:t> </a:t>
            </a:r>
          </a:p>
        </p:txBody>
      </p:sp>
      <p:sp>
        <p:nvSpPr>
          <p:cNvPr id="5" name="Platshållare för innehåll 4">
            <a:extLst>
              <a:ext uri="{FF2B5EF4-FFF2-40B4-BE49-F238E27FC236}">
                <a16:creationId xmlns:a16="http://schemas.microsoft.com/office/drawing/2014/main" id="{C6ABBE00-8DA0-5048-B447-1D768E29335B}"/>
              </a:ext>
            </a:extLst>
          </p:cNvPr>
          <p:cNvSpPr>
            <a:spLocks noGrp="1"/>
          </p:cNvSpPr>
          <p:nvPr>
            <p:ph idx="4294967295"/>
          </p:nvPr>
        </p:nvSpPr>
        <p:spPr>
          <a:xfrm>
            <a:off x="666573" y="1825625"/>
            <a:ext cx="8217492" cy="4351338"/>
          </a:xfrm>
        </p:spPr>
        <p:txBody>
          <a:bodyPr/>
          <a:lstStyle/>
          <a:p>
            <a:pPr marL="0" indent="0">
              <a:buNone/>
            </a:pPr>
            <a:endParaRPr lang="sv-SE" dirty="0" smtClean="0"/>
          </a:p>
          <a:p>
            <a:pPr marL="0" indent="0">
              <a:buNone/>
            </a:pPr>
            <a:r>
              <a:rPr lang="sv-SE" b="1" dirty="0" smtClean="0"/>
              <a:t>Planering – lägesrapport oktober 2024</a:t>
            </a:r>
          </a:p>
          <a:p>
            <a:pPr marL="0" indent="0">
              <a:buNone/>
            </a:pPr>
            <a:r>
              <a:rPr lang="sv-SE" dirty="0"/>
              <a:t>	</a:t>
            </a:r>
            <a:r>
              <a:rPr lang="sv-SE" dirty="0" smtClean="0"/>
              <a:t>- Regionala PL i möten nationell sen maj 2024</a:t>
            </a:r>
          </a:p>
          <a:p>
            <a:pPr marL="0" indent="0">
              <a:buNone/>
            </a:pPr>
            <a:r>
              <a:rPr lang="sv-SE" dirty="0"/>
              <a:t>	</a:t>
            </a:r>
            <a:r>
              <a:rPr lang="sv-SE" dirty="0" smtClean="0"/>
              <a:t>- Enkät ute – underlag för planering</a:t>
            </a:r>
          </a:p>
          <a:p>
            <a:pPr marL="0" indent="0">
              <a:buNone/>
            </a:pPr>
            <a:r>
              <a:rPr lang="sv-SE" dirty="0"/>
              <a:t>	</a:t>
            </a:r>
            <a:r>
              <a:rPr lang="sv-SE" dirty="0" smtClean="0"/>
              <a:t>- Ska bilda arbetsgrupp, möten bokas från jan 2025</a:t>
            </a:r>
          </a:p>
          <a:p>
            <a:pPr marL="0" indent="0">
              <a:buNone/>
            </a:pPr>
            <a:r>
              <a:rPr lang="sv-SE" dirty="0"/>
              <a:t>	</a:t>
            </a:r>
            <a:r>
              <a:rPr lang="sv-SE" dirty="0" smtClean="0"/>
              <a:t>- Regional genomförandeplan beslutas våren 2025</a:t>
            </a:r>
          </a:p>
          <a:p>
            <a:pPr marL="0" indent="0">
              <a:buNone/>
            </a:pPr>
            <a:r>
              <a:rPr lang="sv-SE" dirty="0"/>
              <a:t>	</a:t>
            </a:r>
            <a:r>
              <a:rPr lang="sv-SE" dirty="0" smtClean="0"/>
              <a:t>- Uppstartsträff med </a:t>
            </a:r>
            <a:r>
              <a:rPr lang="sv-SE" dirty="0" err="1" smtClean="0"/>
              <a:t>enh</a:t>
            </a:r>
            <a:r>
              <a:rPr lang="sv-SE" dirty="0" smtClean="0"/>
              <a:t> </a:t>
            </a:r>
            <a:r>
              <a:rPr lang="sv-SE" dirty="0" err="1" smtClean="0"/>
              <a:t>ch</a:t>
            </a:r>
            <a:r>
              <a:rPr lang="sv-SE" dirty="0" smtClean="0"/>
              <a:t>/</a:t>
            </a:r>
            <a:r>
              <a:rPr lang="sv-SE" dirty="0" err="1" smtClean="0"/>
              <a:t>arbled</a:t>
            </a:r>
            <a:r>
              <a:rPr lang="sv-SE" dirty="0" smtClean="0"/>
              <a:t> våren 2025</a:t>
            </a:r>
          </a:p>
          <a:p>
            <a:pPr marL="0" indent="0">
              <a:buNone/>
            </a:pPr>
            <a:r>
              <a:rPr lang="sv-SE" dirty="0"/>
              <a:t>	</a:t>
            </a:r>
            <a:r>
              <a:rPr lang="sv-SE" dirty="0" smtClean="0"/>
              <a:t>- </a:t>
            </a:r>
            <a:r>
              <a:rPr lang="sv-SE" b="1" dirty="0" smtClean="0"/>
              <a:t>Kursstart</a:t>
            </a:r>
            <a:r>
              <a:rPr lang="sv-SE" dirty="0" smtClean="0"/>
              <a:t> (maj el.) </a:t>
            </a:r>
            <a:r>
              <a:rPr lang="sv-SE" dirty="0" err="1" smtClean="0"/>
              <a:t>sept</a:t>
            </a:r>
            <a:r>
              <a:rPr lang="sv-SE" dirty="0" smtClean="0"/>
              <a:t> 2025</a:t>
            </a:r>
            <a:endParaRPr lang="sv-SE" dirty="0"/>
          </a:p>
        </p:txBody>
      </p:sp>
    </p:spTree>
    <p:extLst>
      <p:ext uri="{BB962C8B-B14F-4D97-AF65-F5344CB8AC3E}">
        <p14:creationId xmlns:p14="http://schemas.microsoft.com/office/powerpoint/2010/main" val="42122575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6D05AA-EB1E-3ACF-3B02-8B8D618D34C4}"/>
              </a:ext>
            </a:extLst>
          </p:cNvPr>
          <p:cNvSpPr>
            <a:spLocks noGrp="1"/>
          </p:cNvSpPr>
          <p:nvPr>
            <p:ph type="title"/>
          </p:nvPr>
        </p:nvSpPr>
        <p:spPr>
          <a:xfrm>
            <a:off x="684213" y="185752"/>
            <a:ext cx="7527600" cy="1011600"/>
          </a:xfrm>
        </p:spPr>
        <p:txBody>
          <a:bodyPr>
            <a:normAutofit fontScale="90000"/>
          </a:bodyPr>
          <a:lstStyle/>
          <a:p>
            <a:r>
              <a:rPr lang="sv-SE" dirty="0"/>
              <a:t>Planering första kurserna </a:t>
            </a:r>
          </a:p>
        </p:txBody>
      </p:sp>
      <p:graphicFrame>
        <p:nvGraphicFramePr>
          <p:cNvPr id="4" name="Platshållare för innehåll 3">
            <a:extLst>
              <a:ext uri="{FF2B5EF4-FFF2-40B4-BE49-F238E27FC236}">
                <a16:creationId xmlns:a16="http://schemas.microsoft.com/office/drawing/2014/main" id="{2283E520-4E27-7299-05EA-0437166E0970}"/>
              </a:ext>
            </a:extLst>
          </p:cNvPr>
          <p:cNvGraphicFramePr>
            <a:graphicFrameLocks noGrp="1"/>
          </p:cNvGraphicFramePr>
          <p:nvPr>
            <p:ph idx="1"/>
            <p:extLst/>
          </p:nvPr>
        </p:nvGraphicFramePr>
        <p:xfrm>
          <a:off x="684213" y="3114735"/>
          <a:ext cx="10515600" cy="3512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ruta 5">
            <a:extLst>
              <a:ext uri="{FF2B5EF4-FFF2-40B4-BE49-F238E27FC236}">
                <a16:creationId xmlns:a16="http://schemas.microsoft.com/office/drawing/2014/main" id="{D5090919-7DA1-55E0-FA17-63596EEDE253}"/>
              </a:ext>
            </a:extLst>
          </p:cNvPr>
          <p:cNvSpPr txBox="1"/>
          <p:nvPr/>
        </p:nvSpPr>
        <p:spPr>
          <a:xfrm>
            <a:off x="891826" y="3562117"/>
            <a:ext cx="21526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1D1D1D"/>
                </a:solidFill>
                <a:effectLst/>
                <a:uLnTx/>
                <a:uFillTx/>
                <a:latin typeface="Calibri"/>
                <a:ea typeface="+mn-ea"/>
                <a:cs typeface="+mn-cs"/>
              </a:rPr>
              <a:t>Mars 2025</a:t>
            </a:r>
          </a:p>
        </p:txBody>
      </p:sp>
      <p:sp>
        <p:nvSpPr>
          <p:cNvPr id="7" name="textruta 6">
            <a:extLst>
              <a:ext uri="{FF2B5EF4-FFF2-40B4-BE49-F238E27FC236}">
                <a16:creationId xmlns:a16="http://schemas.microsoft.com/office/drawing/2014/main" id="{8818B1FB-4A52-1808-B5D9-EF1519E8503A}"/>
              </a:ext>
            </a:extLst>
          </p:cNvPr>
          <p:cNvSpPr txBox="1"/>
          <p:nvPr/>
        </p:nvSpPr>
        <p:spPr>
          <a:xfrm>
            <a:off x="4698419" y="3562117"/>
            <a:ext cx="21526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1D1D1D"/>
                </a:solidFill>
                <a:effectLst/>
                <a:uLnTx/>
                <a:uFillTx/>
                <a:latin typeface="Calibri"/>
                <a:ea typeface="+mn-ea"/>
                <a:cs typeface="+mn-cs"/>
              </a:rPr>
              <a:t>Maj 2025</a:t>
            </a:r>
          </a:p>
        </p:txBody>
      </p:sp>
      <p:sp>
        <p:nvSpPr>
          <p:cNvPr id="8" name="textruta 7">
            <a:extLst>
              <a:ext uri="{FF2B5EF4-FFF2-40B4-BE49-F238E27FC236}">
                <a16:creationId xmlns:a16="http://schemas.microsoft.com/office/drawing/2014/main" id="{28ABDCFC-F162-7CB1-78D4-B67B9220B57C}"/>
              </a:ext>
            </a:extLst>
          </p:cNvPr>
          <p:cNvSpPr txBox="1"/>
          <p:nvPr/>
        </p:nvSpPr>
        <p:spPr>
          <a:xfrm>
            <a:off x="8431213" y="3562117"/>
            <a:ext cx="27686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1D1D1D"/>
                </a:solidFill>
                <a:effectLst/>
                <a:uLnTx/>
                <a:uFillTx/>
                <a:latin typeface="Calibri"/>
                <a:ea typeface="+mn-ea"/>
                <a:cs typeface="+mn-cs"/>
              </a:rPr>
              <a:t>Oktober 2025 (nya </a:t>
            </a:r>
            <a:r>
              <a:rPr kumimoji="0" lang="sv-SE" sz="2000" b="1" i="0" u="none" strike="noStrike" kern="1200" cap="none" spc="0" normalizeH="0" baseline="0" noProof="0" dirty="0" err="1">
                <a:ln>
                  <a:noFill/>
                </a:ln>
                <a:solidFill>
                  <a:srgbClr val="1D1D1D"/>
                </a:solidFill>
                <a:effectLst/>
                <a:uLnTx/>
                <a:uFillTx/>
                <a:latin typeface="Calibri"/>
                <a:ea typeface="+mn-ea"/>
                <a:cs typeface="+mn-cs"/>
              </a:rPr>
              <a:t>SoL</a:t>
            </a:r>
            <a:r>
              <a:rPr kumimoji="0" lang="sv-SE" sz="2000" b="1" i="0" u="none" strike="noStrike" kern="1200" cap="none" spc="0" normalizeH="0" baseline="0" noProof="0" dirty="0">
                <a:ln>
                  <a:noFill/>
                </a:ln>
                <a:solidFill>
                  <a:srgbClr val="1D1D1D"/>
                </a:solidFill>
                <a:effectLst/>
                <a:uLnTx/>
                <a:uFillTx/>
                <a:latin typeface="Calibri"/>
                <a:ea typeface="+mn-ea"/>
                <a:cs typeface="+mn-cs"/>
              </a:rPr>
              <a:t>)</a:t>
            </a:r>
          </a:p>
        </p:txBody>
      </p:sp>
      <p:sp>
        <p:nvSpPr>
          <p:cNvPr id="13" name="Rektangel: rundade hörn 12">
            <a:extLst>
              <a:ext uri="{FF2B5EF4-FFF2-40B4-BE49-F238E27FC236}">
                <a16:creationId xmlns:a16="http://schemas.microsoft.com/office/drawing/2014/main" id="{BAA48584-9388-B588-EC67-15F3DF2EE8C5}"/>
              </a:ext>
            </a:extLst>
          </p:cNvPr>
          <p:cNvSpPr/>
          <p:nvPr/>
        </p:nvSpPr>
        <p:spPr>
          <a:xfrm>
            <a:off x="2793534" y="1728551"/>
            <a:ext cx="2270620" cy="1153691"/>
          </a:xfrm>
          <a:prstGeom prst="roundRect">
            <a:avLst/>
          </a:prstGeom>
          <a:solidFill>
            <a:schemeClr val="tx2"/>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a:ea typeface="+mn-ea"/>
                <a:cs typeface="+mn-cs"/>
              </a:rPr>
              <a:t>Verktyg för arbetsplanering VEFA och Stöd i arbetsplanering SIA. </a:t>
            </a:r>
          </a:p>
        </p:txBody>
      </p:sp>
      <p:sp>
        <p:nvSpPr>
          <p:cNvPr id="5" name="textruta 4">
            <a:extLst>
              <a:ext uri="{FF2B5EF4-FFF2-40B4-BE49-F238E27FC236}">
                <a16:creationId xmlns:a16="http://schemas.microsoft.com/office/drawing/2014/main" id="{CBD2EE1B-F4A5-6D0D-DC73-BC50E443D7CA}"/>
              </a:ext>
            </a:extLst>
          </p:cNvPr>
          <p:cNvSpPr txBox="1"/>
          <p:nvPr/>
        </p:nvSpPr>
        <p:spPr>
          <a:xfrm>
            <a:off x="4869908" y="1843731"/>
            <a:ext cx="295131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1D1D1D"/>
                </a:solidFill>
                <a:effectLst/>
                <a:uLnTx/>
                <a:uFillTx/>
                <a:latin typeface="Calibri"/>
                <a:ea typeface="+mn-ea"/>
                <a:cs typeface="+mn-cs"/>
              </a:rPr>
              <a:t>Webbkurs (klar)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1D1D1D"/>
                </a:solidFill>
                <a:effectLst/>
                <a:uLnTx/>
                <a:uFillTx/>
                <a:latin typeface="Calibri"/>
                <a:ea typeface="+mn-ea"/>
                <a:cs typeface="+mn-cs"/>
              </a:rPr>
              <a:t> webbkurs 9 inspelade föreläsningar, individuell</a:t>
            </a:r>
          </a:p>
        </p:txBody>
      </p:sp>
      <p:sp>
        <p:nvSpPr>
          <p:cNvPr id="3" name="textruta 2">
            <a:extLst>
              <a:ext uri="{FF2B5EF4-FFF2-40B4-BE49-F238E27FC236}">
                <a16:creationId xmlns:a16="http://schemas.microsoft.com/office/drawing/2014/main" id="{911FF9F4-3FDE-6733-A646-454572FE6A8E}"/>
              </a:ext>
            </a:extLst>
          </p:cNvPr>
          <p:cNvSpPr txBox="1"/>
          <p:nvPr/>
        </p:nvSpPr>
        <p:spPr>
          <a:xfrm>
            <a:off x="4263754" y="6166624"/>
            <a:ext cx="3356517"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1D1D1D"/>
                </a:solidFill>
                <a:effectLst/>
                <a:uLnTx/>
                <a:uFillTx/>
                <a:latin typeface="Calibri"/>
                <a:ea typeface="+mn-ea"/>
                <a:cs typeface="+mn-cs"/>
              </a:rPr>
              <a:t>Antal dagar/kurs ännu inte klart</a:t>
            </a:r>
          </a:p>
        </p:txBody>
      </p:sp>
    </p:spTree>
    <p:extLst>
      <p:ext uri="{BB962C8B-B14F-4D97-AF65-F5344CB8AC3E}">
        <p14:creationId xmlns:p14="http://schemas.microsoft.com/office/powerpoint/2010/main" val="23216677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478207-A3E9-F129-7C8F-6745E5E2942F}"/>
              </a:ext>
            </a:extLst>
          </p:cNvPr>
          <p:cNvSpPr>
            <a:spLocks noGrp="1"/>
          </p:cNvSpPr>
          <p:nvPr>
            <p:ph type="title"/>
          </p:nvPr>
        </p:nvSpPr>
        <p:spPr/>
        <p:txBody>
          <a:bodyPr/>
          <a:lstStyle/>
          <a:p>
            <a:r>
              <a:rPr lang="sv-SE" dirty="0"/>
              <a:t>Kursdagar</a:t>
            </a:r>
          </a:p>
        </p:txBody>
      </p:sp>
      <p:graphicFrame>
        <p:nvGraphicFramePr>
          <p:cNvPr id="4" name="Platshållare för innehåll 3">
            <a:extLst>
              <a:ext uri="{FF2B5EF4-FFF2-40B4-BE49-F238E27FC236}">
                <a16:creationId xmlns:a16="http://schemas.microsoft.com/office/drawing/2014/main" id="{6A6F12C7-88AA-E8BF-B76E-84D368F33768}"/>
              </a:ext>
            </a:extLst>
          </p:cNvPr>
          <p:cNvGraphicFramePr>
            <a:graphicFrameLocks noGrp="1"/>
          </p:cNvGraphicFramePr>
          <p:nvPr>
            <p:ph idx="1"/>
            <p:extLst/>
          </p:nvPr>
        </p:nvGraphicFramePr>
        <p:xfrm>
          <a:off x="684213" y="1838325"/>
          <a:ext cx="10515600" cy="4668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ktangel: rundade hörn 4">
            <a:extLst>
              <a:ext uri="{FF2B5EF4-FFF2-40B4-BE49-F238E27FC236}">
                <a16:creationId xmlns:a16="http://schemas.microsoft.com/office/drawing/2014/main" id="{3CADBBA1-7B86-D5AD-1826-B1AD130A89E5}"/>
              </a:ext>
            </a:extLst>
          </p:cNvPr>
          <p:cNvSpPr/>
          <p:nvPr/>
        </p:nvSpPr>
        <p:spPr>
          <a:xfrm>
            <a:off x="533400" y="2390775"/>
            <a:ext cx="7219950" cy="3381375"/>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ktangel: rundade hörn 5">
            <a:extLst>
              <a:ext uri="{FF2B5EF4-FFF2-40B4-BE49-F238E27FC236}">
                <a16:creationId xmlns:a16="http://schemas.microsoft.com/office/drawing/2014/main" id="{6D95CA4D-7DCA-C538-44D9-A285752F7375}"/>
              </a:ext>
            </a:extLst>
          </p:cNvPr>
          <p:cNvSpPr/>
          <p:nvPr/>
        </p:nvSpPr>
        <p:spPr>
          <a:xfrm>
            <a:off x="4143375" y="2371725"/>
            <a:ext cx="7219950" cy="3381375"/>
          </a:xfrm>
          <a:prstGeom prst="round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887592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B0377CA-46CE-ADE1-5762-C589A95816C2}"/>
              </a:ext>
            </a:extLst>
          </p:cNvPr>
          <p:cNvSpPr>
            <a:spLocks noGrp="1"/>
          </p:cNvSpPr>
          <p:nvPr>
            <p:ph type="ctrTitle"/>
          </p:nvPr>
        </p:nvSpPr>
        <p:spPr/>
        <p:txBody>
          <a:bodyPr/>
          <a:lstStyle/>
          <a:p>
            <a:r>
              <a:rPr lang="sv-SE" dirty="0"/>
              <a:t>Intäkter och kostnader Yrkesresan 2021-2028</a:t>
            </a:r>
          </a:p>
        </p:txBody>
      </p:sp>
    </p:spTree>
    <p:extLst>
      <p:ext uri="{BB962C8B-B14F-4D97-AF65-F5344CB8AC3E}">
        <p14:creationId xmlns:p14="http://schemas.microsoft.com/office/powerpoint/2010/main" val="4668733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llips 10"/>
          <p:cNvSpPr/>
          <p:nvPr/>
        </p:nvSpPr>
        <p:spPr>
          <a:xfrm>
            <a:off x="8616198" y="315352"/>
            <a:ext cx="1981716" cy="1184219"/>
          </a:xfrm>
          <a:prstGeom prst="ellipse">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Regional kostnad</a:t>
            </a:r>
          </a:p>
        </p:txBody>
      </p:sp>
      <p:cxnSp>
        <p:nvCxnSpPr>
          <p:cNvPr id="8" name="Rak koppling 7"/>
          <p:cNvCxnSpPr/>
          <p:nvPr/>
        </p:nvCxnSpPr>
        <p:spPr>
          <a:xfrm>
            <a:off x="0" y="2373745"/>
            <a:ext cx="12192000" cy="55419"/>
          </a:xfrm>
          <a:prstGeom prst="line">
            <a:avLst/>
          </a:prstGeom>
          <a:ln w="190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Rak koppling 8"/>
          <p:cNvCxnSpPr/>
          <p:nvPr/>
        </p:nvCxnSpPr>
        <p:spPr>
          <a:xfrm>
            <a:off x="0" y="3449394"/>
            <a:ext cx="12192000" cy="55419"/>
          </a:xfrm>
          <a:prstGeom prst="line">
            <a:avLst/>
          </a:prstGeom>
          <a:ln w="190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Rak koppling 9"/>
          <p:cNvCxnSpPr/>
          <p:nvPr/>
        </p:nvCxnSpPr>
        <p:spPr>
          <a:xfrm>
            <a:off x="0" y="4535823"/>
            <a:ext cx="12192000" cy="55419"/>
          </a:xfrm>
          <a:prstGeom prst="line">
            <a:avLst/>
          </a:prstGeom>
          <a:ln w="190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 name="Diagram 4"/>
          <p:cNvGraphicFramePr/>
          <p:nvPr/>
        </p:nvGraphicFramePr>
        <p:xfrm>
          <a:off x="1209964" y="355594"/>
          <a:ext cx="6834909" cy="6202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Ellips 5"/>
          <p:cNvSpPr/>
          <p:nvPr/>
        </p:nvSpPr>
        <p:spPr>
          <a:xfrm>
            <a:off x="6670013" y="300179"/>
            <a:ext cx="1981717" cy="1175901"/>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Nationell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kostnad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2,28 kr/</a:t>
            </a:r>
            <a:r>
              <a:rPr kumimoji="0" lang="sv-SE" sz="1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inv</a:t>
            </a:r>
            <a:r>
              <a:rPr kumimoji="0" lang="sv-SE"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/år</a:t>
            </a:r>
          </a:p>
        </p:txBody>
      </p:sp>
      <p:sp>
        <p:nvSpPr>
          <p:cNvPr id="14" name="Ellips 13"/>
          <p:cNvSpPr/>
          <p:nvPr/>
        </p:nvSpPr>
        <p:spPr>
          <a:xfrm>
            <a:off x="8430154" y="2422480"/>
            <a:ext cx="2383268" cy="1151808"/>
          </a:xfrm>
          <a:prstGeom prst="ellipse">
            <a:avLst/>
          </a:prstGeom>
          <a:solidFill>
            <a:schemeClr val="bg1">
              <a:lumMod val="8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Regionalt genomförande: samordning, info, </a:t>
            </a:r>
            <a:r>
              <a:rPr kumimoji="0" lang="sv-SE"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admin</a:t>
            </a:r>
            <a:r>
              <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 </a:t>
            </a:r>
          </a:p>
        </p:txBody>
      </p:sp>
      <p:sp>
        <p:nvSpPr>
          <p:cNvPr id="17" name="Ellips 16"/>
          <p:cNvSpPr/>
          <p:nvPr/>
        </p:nvSpPr>
        <p:spPr>
          <a:xfrm>
            <a:off x="6831047" y="4939639"/>
            <a:ext cx="4754864" cy="1320033"/>
          </a:xfrm>
          <a:prstGeom prst="ellipse">
            <a:avLst/>
          </a:prstGeom>
          <a:solidFill>
            <a:schemeClr val="bg1">
              <a:lumMod val="8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Projektägare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övergripande samordning</a:t>
            </a:r>
          </a:p>
        </p:txBody>
      </p:sp>
      <p:sp>
        <p:nvSpPr>
          <p:cNvPr id="18" name="Ellips 17"/>
          <p:cNvSpPr/>
          <p:nvPr/>
        </p:nvSpPr>
        <p:spPr>
          <a:xfrm>
            <a:off x="282600" y="4895872"/>
            <a:ext cx="3441920" cy="1606534"/>
          </a:xfrm>
          <a:prstGeom prst="ellipse">
            <a:avLst/>
          </a:prstGeom>
          <a:solidFill>
            <a:schemeClr val="bg1">
              <a:lumMod val="8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Ansvarig för lärplattformen: utveckling, förvaltning samt support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Nedåtpil 22"/>
          <p:cNvSpPr/>
          <p:nvPr/>
        </p:nvSpPr>
        <p:spPr>
          <a:xfrm>
            <a:off x="7532133" y="1376829"/>
            <a:ext cx="296848" cy="4066139"/>
          </a:xfrm>
          <a:prstGeom prst="down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Nedåtpil 24"/>
          <p:cNvSpPr/>
          <p:nvPr/>
        </p:nvSpPr>
        <p:spPr>
          <a:xfrm>
            <a:off x="9478639" y="1352872"/>
            <a:ext cx="316521" cy="1223091"/>
          </a:xfrm>
          <a:prstGeom prst="downArrow">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Vänsterpil 26"/>
          <p:cNvSpPr/>
          <p:nvPr/>
        </p:nvSpPr>
        <p:spPr>
          <a:xfrm>
            <a:off x="3476306" y="5560790"/>
            <a:ext cx="3666616" cy="281007"/>
          </a:xfrm>
          <a:prstGeom prst="lef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extruta 1"/>
          <p:cNvSpPr txBox="1"/>
          <p:nvPr/>
        </p:nvSpPr>
        <p:spPr>
          <a:xfrm>
            <a:off x="1091821" y="2811439"/>
            <a:ext cx="24929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Med regionalt uppdrag</a:t>
            </a:r>
          </a:p>
        </p:txBody>
      </p:sp>
      <p:sp>
        <p:nvSpPr>
          <p:cNvPr id="3" name="textruta 2"/>
          <p:cNvSpPr txBox="1"/>
          <p:nvPr/>
        </p:nvSpPr>
        <p:spPr>
          <a:xfrm>
            <a:off x="1100078" y="3769311"/>
            <a:ext cx="25314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Med nationellt uppdrag</a:t>
            </a:r>
          </a:p>
        </p:txBody>
      </p:sp>
      <p:sp>
        <p:nvSpPr>
          <p:cNvPr id="12" name="Flödesschema: Koppling 11">
            <a:extLst>
              <a:ext uri="{FF2B5EF4-FFF2-40B4-BE49-F238E27FC236}">
                <a16:creationId xmlns:a16="http://schemas.microsoft.com/office/drawing/2014/main" id="{E0E2DA64-67C6-4E77-AB81-B71136E814A4}"/>
              </a:ext>
            </a:extLst>
          </p:cNvPr>
          <p:cNvSpPr/>
          <p:nvPr/>
        </p:nvSpPr>
        <p:spPr>
          <a:xfrm>
            <a:off x="7924128" y="3839769"/>
            <a:ext cx="712939" cy="552803"/>
          </a:xfrm>
          <a:prstGeom prst="flowChartConnector">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4" name="Flödesschema: Koppling 33">
            <a:extLst>
              <a:ext uri="{FF2B5EF4-FFF2-40B4-BE49-F238E27FC236}">
                <a16:creationId xmlns:a16="http://schemas.microsoft.com/office/drawing/2014/main" id="{5361F777-156E-491B-A15E-43DFC8A9D002}"/>
              </a:ext>
            </a:extLst>
          </p:cNvPr>
          <p:cNvSpPr/>
          <p:nvPr/>
        </p:nvSpPr>
        <p:spPr>
          <a:xfrm>
            <a:off x="8495540" y="3843027"/>
            <a:ext cx="712939" cy="552803"/>
          </a:xfrm>
          <a:prstGeom prst="flowChartConnector">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Flödesschema: Koppling 34">
            <a:extLst>
              <a:ext uri="{FF2B5EF4-FFF2-40B4-BE49-F238E27FC236}">
                <a16:creationId xmlns:a16="http://schemas.microsoft.com/office/drawing/2014/main" id="{C8D78ABA-91CC-4BD6-B934-04828B60EC4F}"/>
              </a:ext>
            </a:extLst>
          </p:cNvPr>
          <p:cNvSpPr/>
          <p:nvPr/>
        </p:nvSpPr>
        <p:spPr>
          <a:xfrm>
            <a:off x="9091661" y="3839768"/>
            <a:ext cx="712939" cy="552803"/>
          </a:xfrm>
          <a:prstGeom prst="flowChartConnector">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lödesschema: Koppling 35">
            <a:extLst>
              <a:ext uri="{FF2B5EF4-FFF2-40B4-BE49-F238E27FC236}">
                <a16:creationId xmlns:a16="http://schemas.microsoft.com/office/drawing/2014/main" id="{63DCE1E9-434C-40FB-B0F8-E938ED0E3A0F}"/>
              </a:ext>
            </a:extLst>
          </p:cNvPr>
          <p:cNvSpPr/>
          <p:nvPr/>
        </p:nvSpPr>
        <p:spPr>
          <a:xfrm>
            <a:off x="9666601" y="3866352"/>
            <a:ext cx="712939" cy="552803"/>
          </a:xfrm>
          <a:prstGeom prst="flowChartConnector">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lödesschema: Koppling 36">
            <a:extLst>
              <a:ext uri="{FF2B5EF4-FFF2-40B4-BE49-F238E27FC236}">
                <a16:creationId xmlns:a16="http://schemas.microsoft.com/office/drawing/2014/main" id="{52D5B039-F52D-4C99-8AA6-3A6D71CA06D0}"/>
              </a:ext>
            </a:extLst>
          </p:cNvPr>
          <p:cNvSpPr/>
          <p:nvPr/>
        </p:nvSpPr>
        <p:spPr>
          <a:xfrm>
            <a:off x="10277800" y="3854208"/>
            <a:ext cx="712939" cy="552803"/>
          </a:xfrm>
          <a:prstGeom prst="flowChartConnector">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textruta 20">
            <a:extLst>
              <a:ext uri="{FF2B5EF4-FFF2-40B4-BE49-F238E27FC236}">
                <a16:creationId xmlns:a16="http://schemas.microsoft.com/office/drawing/2014/main" id="{62EC2FEC-5DA1-4FD7-B95B-9DEC86B42C5F}"/>
              </a:ext>
            </a:extLst>
          </p:cNvPr>
          <p:cNvSpPr txBox="1"/>
          <p:nvPr/>
        </p:nvSpPr>
        <p:spPr>
          <a:xfrm>
            <a:off x="7793332" y="3950223"/>
            <a:ext cx="34772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Produktion och förvaltning av yrkesresor</a:t>
            </a:r>
          </a:p>
        </p:txBody>
      </p:sp>
      <p:sp>
        <p:nvSpPr>
          <p:cNvPr id="38" name="Uppåtpil 23">
            <a:extLst>
              <a:ext uri="{FF2B5EF4-FFF2-40B4-BE49-F238E27FC236}">
                <a16:creationId xmlns:a16="http://schemas.microsoft.com/office/drawing/2014/main" id="{A5535F8B-AE44-4CDE-9369-8835D2671B01}"/>
              </a:ext>
            </a:extLst>
          </p:cNvPr>
          <p:cNvSpPr/>
          <p:nvPr/>
        </p:nvSpPr>
        <p:spPr>
          <a:xfrm>
            <a:off x="9884203" y="4343493"/>
            <a:ext cx="323294" cy="997133"/>
          </a:xfrm>
          <a:prstGeom prst="up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Uppåtpil 23">
            <a:extLst>
              <a:ext uri="{FF2B5EF4-FFF2-40B4-BE49-F238E27FC236}">
                <a16:creationId xmlns:a16="http://schemas.microsoft.com/office/drawing/2014/main" id="{FC9CFD90-A99D-41A6-BDF9-BE14523AA5A1}"/>
              </a:ext>
            </a:extLst>
          </p:cNvPr>
          <p:cNvSpPr/>
          <p:nvPr/>
        </p:nvSpPr>
        <p:spPr>
          <a:xfrm>
            <a:off x="9338846" y="4343493"/>
            <a:ext cx="323294" cy="997133"/>
          </a:xfrm>
          <a:prstGeom prst="up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Uppåtpil 23">
            <a:extLst>
              <a:ext uri="{FF2B5EF4-FFF2-40B4-BE49-F238E27FC236}">
                <a16:creationId xmlns:a16="http://schemas.microsoft.com/office/drawing/2014/main" id="{92A5202D-5847-45F1-84BA-3EF81D9F9D66}"/>
              </a:ext>
            </a:extLst>
          </p:cNvPr>
          <p:cNvSpPr/>
          <p:nvPr/>
        </p:nvSpPr>
        <p:spPr>
          <a:xfrm>
            <a:off x="8744305" y="4353146"/>
            <a:ext cx="323294" cy="997133"/>
          </a:xfrm>
          <a:prstGeom prst="up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Uppåtpil 23">
            <a:extLst>
              <a:ext uri="{FF2B5EF4-FFF2-40B4-BE49-F238E27FC236}">
                <a16:creationId xmlns:a16="http://schemas.microsoft.com/office/drawing/2014/main" id="{FD8E33F6-7B38-4EF7-A71B-1F2CB23C3BA7}"/>
              </a:ext>
            </a:extLst>
          </p:cNvPr>
          <p:cNvSpPr/>
          <p:nvPr/>
        </p:nvSpPr>
        <p:spPr>
          <a:xfrm>
            <a:off x="8150568" y="4371230"/>
            <a:ext cx="323294" cy="997133"/>
          </a:xfrm>
          <a:prstGeom prst="up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Uppåtpil 23"/>
          <p:cNvSpPr/>
          <p:nvPr/>
        </p:nvSpPr>
        <p:spPr>
          <a:xfrm>
            <a:off x="10506913" y="4343493"/>
            <a:ext cx="323294" cy="997133"/>
          </a:xfrm>
          <a:prstGeom prst="up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2227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14" grpId="0" animBg="1"/>
      <p:bldP spid="17" grpId="0" animBg="1"/>
      <p:bldP spid="18" grpId="0" animBg="1"/>
      <p:bldP spid="23" grpId="0" animBg="1"/>
      <p:bldP spid="25" grpId="0" animBg="1"/>
      <p:bldP spid="27" grpId="0" animBg="1"/>
      <p:bldP spid="12" grpId="0" animBg="1"/>
      <p:bldP spid="34" grpId="0" animBg="1"/>
      <p:bldP spid="35" grpId="0" animBg="1"/>
      <p:bldP spid="36" grpId="0" animBg="1"/>
      <p:bldP spid="37" grpId="0" animBg="1"/>
      <p:bldP spid="21" grpId="0"/>
      <p:bldP spid="38" grpId="0" animBg="1"/>
      <p:bldP spid="39" grpId="0" animBg="1"/>
      <p:bldP spid="40" grpId="0" animBg="1"/>
      <p:bldP spid="41" grpId="0" animBg="1"/>
      <p:bldP spid="2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6">
            <a:extLst>
              <a:ext uri="{FF2B5EF4-FFF2-40B4-BE49-F238E27FC236}">
                <a16:creationId xmlns:a16="http://schemas.microsoft.com/office/drawing/2014/main" id="{4800A1F4-770D-F444-26B1-32BE1C26266B}"/>
              </a:ext>
            </a:extLst>
          </p:cNvPr>
          <p:cNvSpPr>
            <a:spLocks noGrp="1"/>
          </p:cNvSpPr>
          <p:nvPr>
            <p:ph type="title"/>
          </p:nvPr>
        </p:nvSpPr>
        <p:spPr>
          <a:xfrm>
            <a:off x="362858" y="360607"/>
            <a:ext cx="9608400" cy="1966912"/>
          </a:xfrm>
        </p:spPr>
        <p:txBody>
          <a:bodyPr>
            <a:noAutofit/>
          </a:bodyPr>
          <a:lstStyle/>
          <a:p>
            <a:pPr algn="l"/>
            <a:r>
              <a:rPr lang="sv-SE" sz="4400" dirty="0"/>
              <a:t>Intäkter och kostnader för hela projektperioden</a:t>
            </a:r>
          </a:p>
        </p:txBody>
      </p:sp>
      <p:sp>
        <p:nvSpPr>
          <p:cNvPr id="2" name="Rektangel: rundade hörn 1">
            <a:extLst>
              <a:ext uri="{FF2B5EF4-FFF2-40B4-BE49-F238E27FC236}">
                <a16:creationId xmlns:a16="http://schemas.microsoft.com/office/drawing/2014/main" id="{1A59ABA6-C870-7208-8011-8F0A696CC231}"/>
              </a:ext>
            </a:extLst>
          </p:cNvPr>
          <p:cNvSpPr/>
          <p:nvPr/>
        </p:nvSpPr>
        <p:spPr>
          <a:xfrm>
            <a:off x="696026" y="1885948"/>
            <a:ext cx="10193647" cy="4257676"/>
          </a:xfrm>
          <a:prstGeom prst="roundRect">
            <a:avLst>
              <a:gd name="adj" fmla="val 9550"/>
            </a:avLst>
          </a:prstGeom>
          <a:noFill/>
          <a:ln w="762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Ellips 4">
            <a:extLst>
              <a:ext uri="{FF2B5EF4-FFF2-40B4-BE49-F238E27FC236}">
                <a16:creationId xmlns:a16="http://schemas.microsoft.com/office/drawing/2014/main" id="{80BEE0D4-0520-7A06-29E3-2F3FEA8D27E3}"/>
              </a:ext>
            </a:extLst>
          </p:cNvPr>
          <p:cNvSpPr/>
          <p:nvPr/>
        </p:nvSpPr>
        <p:spPr>
          <a:xfrm>
            <a:off x="9839842" y="1276389"/>
            <a:ext cx="1656000" cy="16560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ruta 6">
            <a:extLst>
              <a:ext uri="{FF2B5EF4-FFF2-40B4-BE49-F238E27FC236}">
                <a16:creationId xmlns:a16="http://schemas.microsoft.com/office/drawing/2014/main" id="{3774988E-4F58-7A24-486F-E2D06F9E860F}"/>
              </a:ext>
            </a:extLst>
          </p:cNvPr>
          <p:cNvSpPr txBox="1"/>
          <p:nvPr/>
        </p:nvSpPr>
        <p:spPr>
          <a:xfrm>
            <a:off x="9767729" y="1485667"/>
            <a:ext cx="18002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D7D1CA"/>
                </a:solidFill>
                <a:effectLst/>
                <a:uLnTx/>
                <a:uFillTx/>
                <a:latin typeface="Arial"/>
                <a:ea typeface="+mn-ea"/>
                <a:cs typeface="+mn-cs"/>
              </a:rPr>
              <a:t>Totalt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dirty="0">
              <a:ln>
                <a:noFill/>
              </a:ln>
              <a:solidFill>
                <a:srgbClr val="D7D1CA"/>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D7D1CA"/>
                </a:solidFill>
                <a:effectLst/>
                <a:uLnTx/>
                <a:uFillTx/>
                <a:latin typeface="Arial"/>
                <a:ea typeface="+mn-ea"/>
                <a:cs typeface="+mn-cs"/>
              </a:rPr>
              <a:t>MKR</a:t>
            </a:r>
          </a:p>
        </p:txBody>
      </p:sp>
      <p:sp>
        <p:nvSpPr>
          <p:cNvPr id="11" name="textruta 10">
            <a:extLst>
              <a:ext uri="{FF2B5EF4-FFF2-40B4-BE49-F238E27FC236}">
                <a16:creationId xmlns:a16="http://schemas.microsoft.com/office/drawing/2014/main" id="{EE28352A-B2A6-2E68-8BE2-09546A599F9D}"/>
              </a:ext>
            </a:extLst>
          </p:cNvPr>
          <p:cNvSpPr txBox="1"/>
          <p:nvPr/>
        </p:nvSpPr>
        <p:spPr>
          <a:xfrm>
            <a:off x="10028795" y="1762665"/>
            <a:ext cx="118586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400" b="0" i="0" u="none" strike="noStrike" kern="1200" cap="none" spc="0" normalizeH="0" baseline="0" noProof="0" dirty="0">
                <a:ln>
                  <a:noFill/>
                </a:ln>
                <a:solidFill>
                  <a:srgbClr val="D7D1CA"/>
                </a:solidFill>
                <a:effectLst/>
                <a:uLnTx/>
                <a:uFillTx/>
                <a:latin typeface="Arial"/>
                <a:ea typeface="+mn-ea"/>
                <a:cs typeface="+mn-cs"/>
              </a:rPr>
              <a:t>128</a:t>
            </a:r>
            <a:endParaRPr kumimoji="0" lang="sv-SE" sz="2000" b="0" i="0" u="none" strike="noStrike" kern="1200" cap="none" spc="0" normalizeH="0" baseline="0" noProof="0" dirty="0">
              <a:ln>
                <a:noFill/>
              </a:ln>
              <a:solidFill>
                <a:srgbClr val="D7D1CA"/>
              </a:solidFill>
              <a:effectLst/>
              <a:uLnTx/>
              <a:uFillTx/>
              <a:latin typeface="Arial"/>
              <a:ea typeface="+mn-ea"/>
              <a:cs typeface="+mn-cs"/>
            </a:endParaRPr>
          </a:p>
        </p:txBody>
      </p:sp>
      <p:graphicFrame>
        <p:nvGraphicFramePr>
          <p:cNvPr id="6" name="Diagram 5">
            <a:extLst>
              <a:ext uri="{FF2B5EF4-FFF2-40B4-BE49-F238E27FC236}">
                <a16:creationId xmlns:a16="http://schemas.microsoft.com/office/drawing/2014/main" id="{5E69DFB6-364D-8005-EE62-30B18F66E093}"/>
              </a:ext>
            </a:extLst>
          </p:cNvPr>
          <p:cNvGraphicFramePr>
            <a:graphicFrameLocks/>
          </p:cNvGraphicFramePr>
          <p:nvPr>
            <p:extLst/>
          </p:nvPr>
        </p:nvGraphicFramePr>
        <p:xfrm>
          <a:off x="1576748" y="2377526"/>
          <a:ext cx="8067989" cy="37597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4101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504D37-A570-3EA5-B76C-A05F57383782}"/>
              </a:ext>
            </a:extLst>
          </p:cNvPr>
          <p:cNvSpPr>
            <a:spLocks noGrp="1"/>
          </p:cNvSpPr>
          <p:nvPr>
            <p:ph type="title"/>
          </p:nvPr>
        </p:nvSpPr>
        <p:spPr>
          <a:xfrm>
            <a:off x="610164" y="679622"/>
            <a:ext cx="10482575" cy="1966912"/>
          </a:xfrm>
        </p:spPr>
        <p:txBody>
          <a:bodyPr/>
          <a:lstStyle/>
          <a:p>
            <a:pPr algn="l"/>
            <a:r>
              <a:rPr lang="sv-SE" sz="4400" dirty="0"/>
              <a:t>Fördelning av intäkter och kostnader</a:t>
            </a:r>
          </a:p>
        </p:txBody>
      </p:sp>
      <p:graphicFrame>
        <p:nvGraphicFramePr>
          <p:cNvPr id="17" name="Diagram 16">
            <a:extLst>
              <a:ext uri="{FF2B5EF4-FFF2-40B4-BE49-F238E27FC236}">
                <a16:creationId xmlns:a16="http://schemas.microsoft.com/office/drawing/2014/main" id="{735B77C2-BAA3-872E-E19D-F6D33C666C17}"/>
              </a:ext>
            </a:extLst>
          </p:cNvPr>
          <p:cNvGraphicFramePr>
            <a:graphicFrameLocks/>
          </p:cNvGraphicFramePr>
          <p:nvPr/>
        </p:nvGraphicFramePr>
        <p:xfrm>
          <a:off x="1964723" y="1885947"/>
          <a:ext cx="7636477" cy="4292431"/>
        </p:xfrm>
        <a:graphic>
          <a:graphicData uri="http://schemas.openxmlformats.org/drawingml/2006/chart">
            <c:chart xmlns:c="http://schemas.openxmlformats.org/drawingml/2006/chart" xmlns:r="http://schemas.openxmlformats.org/officeDocument/2006/relationships" r:id="rId3"/>
          </a:graphicData>
        </a:graphic>
      </p:graphicFrame>
      <p:sp>
        <p:nvSpPr>
          <p:cNvPr id="3" name="Rektangel: rundade hörn 2">
            <a:extLst>
              <a:ext uri="{FF2B5EF4-FFF2-40B4-BE49-F238E27FC236}">
                <a16:creationId xmlns:a16="http://schemas.microsoft.com/office/drawing/2014/main" id="{74213B6F-5ED6-3D84-EA15-0CB5AD69792D}"/>
              </a:ext>
            </a:extLst>
          </p:cNvPr>
          <p:cNvSpPr/>
          <p:nvPr/>
        </p:nvSpPr>
        <p:spPr>
          <a:xfrm>
            <a:off x="727698" y="1954314"/>
            <a:ext cx="10078847" cy="4257676"/>
          </a:xfrm>
          <a:prstGeom prst="roundRect">
            <a:avLst>
              <a:gd name="adj" fmla="val 9550"/>
            </a:avLst>
          </a:prstGeom>
          <a:noFill/>
          <a:ln w="762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Ellips 5">
            <a:extLst>
              <a:ext uri="{FF2B5EF4-FFF2-40B4-BE49-F238E27FC236}">
                <a16:creationId xmlns:a16="http://schemas.microsoft.com/office/drawing/2014/main" id="{3B8AC6A8-FAB0-CCCE-A04F-52139869A2B4}"/>
              </a:ext>
            </a:extLst>
          </p:cNvPr>
          <p:cNvSpPr/>
          <p:nvPr/>
        </p:nvSpPr>
        <p:spPr>
          <a:xfrm>
            <a:off x="9853723" y="1553387"/>
            <a:ext cx="1656000" cy="16560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ruta 6">
            <a:extLst>
              <a:ext uri="{FF2B5EF4-FFF2-40B4-BE49-F238E27FC236}">
                <a16:creationId xmlns:a16="http://schemas.microsoft.com/office/drawing/2014/main" id="{90C98C4D-6341-9E50-B677-EBC564A401EE}"/>
              </a:ext>
            </a:extLst>
          </p:cNvPr>
          <p:cNvSpPr txBox="1"/>
          <p:nvPr/>
        </p:nvSpPr>
        <p:spPr>
          <a:xfrm>
            <a:off x="9781611" y="1885948"/>
            <a:ext cx="18002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E7E6E6"/>
                </a:solidFill>
                <a:effectLst/>
                <a:uLnTx/>
                <a:uFillTx/>
                <a:latin typeface="Arial"/>
                <a:ea typeface="+mn-ea"/>
                <a:cs typeface="+mn-cs"/>
              </a:rPr>
              <a:t>Totalt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dirty="0">
              <a:ln>
                <a:noFill/>
              </a:ln>
              <a:solidFill>
                <a:srgbClr val="E7E6E6"/>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E7E6E6"/>
                </a:solidFill>
                <a:effectLst/>
                <a:uLnTx/>
                <a:uFillTx/>
                <a:latin typeface="Arial"/>
                <a:ea typeface="+mn-ea"/>
                <a:cs typeface="+mn-cs"/>
              </a:rPr>
              <a:t>MKR</a:t>
            </a:r>
          </a:p>
        </p:txBody>
      </p:sp>
      <p:sp>
        <p:nvSpPr>
          <p:cNvPr id="8" name="textruta 7">
            <a:extLst>
              <a:ext uri="{FF2B5EF4-FFF2-40B4-BE49-F238E27FC236}">
                <a16:creationId xmlns:a16="http://schemas.microsoft.com/office/drawing/2014/main" id="{D1A765ED-9A28-BC03-6B38-12EFD29B1AB2}"/>
              </a:ext>
            </a:extLst>
          </p:cNvPr>
          <p:cNvSpPr txBox="1"/>
          <p:nvPr/>
        </p:nvSpPr>
        <p:spPr>
          <a:xfrm>
            <a:off x="10088793" y="2162948"/>
            <a:ext cx="118586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400" b="0" i="0" u="none" strike="noStrike" kern="1200" cap="none" spc="0" normalizeH="0" baseline="0" noProof="0" dirty="0">
                <a:ln>
                  <a:noFill/>
                </a:ln>
                <a:solidFill>
                  <a:srgbClr val="E7E6E6"/>
                </a:solidFill>
                <a:effectLst/>
                <a:uLnTx/>
                <a:uFillTx/>
                <a:latin typeface="Arial"/>
                <a:ea typeface="+mn-ea"/>
                <a:cs typeface="+mn-cs"/>
              </a:rPr>
              <a:t>128</a:t>
            </a:r>
            <a:endParaRPr kumimoji="0" lang="sv-SE" sz="2000" b="0" i="0" u="none" strike="noStrike" kern="1200" cap="none" spc="0" normalizeH="0" baseline="0" noProof="0" dirty="0">
              <a:ln>
                <a:noFill/>
              </a:ln>
              <a:solidFill>
                <a:srgbClr val="E7E6E6"/>
              </a:solidFill>
              <a:effectLst/>
              <a:uLnTx/>
              <a:uFillTx/>
              <a:latin typeface="Arial"/>
              <a:ea typeface="+mn-ea"/>
              <a:cs typeface="+mn-cs"/>
            </a:endParaRPr>
          </a:p>
        </p:txBody>
      </p:sp>
    </p:spTree>
    <p:extLst>
      <p:ext uri="{BB962C8B-B14F-4D97-AF65-F5344CB8AC3E}">
        <p14:creationId xmlns:p14="http://schemas.microsoft.com/office/powerpoint/2010/main" val="162306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B4C6BA-22D0-714F-2CC4-161146733205}"/>
              </a:ext>
            </a:extLst>
          </p:cNvPr>
          <p:cNvSpPr>
            <a:spLocks noGrp="1"/>
          </p:cNvSpPr>
          <p:nvPr>
            <p:ph type="title"/>
          </p:nvPr>
        </p:nvSpPr>
        <p:spPr>
          <a:xfrm>
            <a:off x="516809" y="397073"/>
            <a:ext cx="10894903" cy="1966912"/>
          </a:xfrm>
        </p:spPr>
        <p:txBody>
          <a:bodyPr anchor="ctr">
            <a:noAutofit/>
          </a:bodyPr>
          <a:lstStyle/>
          <a:p>
            <a:pPr algn="l"/>
            <a:r>
              <a:rPr lang="sv-SE" sz="4400" dirty="0"/>
              <a:t>RSS med nationellt uppdrag - resurser</a:t>
            </a:r>
          </a:p>
        </p:txBody>
      </p:sp>
      <p:sp>
        <p:nvSpPr>
          <p:cNvPr id="3" name="Platshållare för innehåll 2">
            <a:extLst>
              <a:ext uri="{FF2B5EF4-FFF2-40B4-BE49-F238E27FC236}">
                <a16:creationId xmlns:a16="http://schemas.microsoft.com/office/drawing/2014/main" id="{8C2CA202-52F8-792B-7FD2-B057FEE9C471}"/>
              </a:ext>
            </a:extLst>
          </p:cNvPr>
          <p:cNvSpPr>
            <a:spLocks noGrp="1"/>
          </p:cNvSpPr>
          <p:nvPr>
            <p:ph idx="4294967295"/>
          </p:nvPr>
        </p:nvSpPr>
        <p:spPr>
          <a:xfrm>
            <a:off x="1310845" y="2109589"/>
            <a:ext cx="5067300" cy="4351338"/>
          </a:xfrm>
        </p:spPr>
        <p:txBody>
          <a:bodyPr>
            <a:normAutofit/>
          </a:bodyPr>
          <a:lstStyle/>
          <a:p>
            <a:endParaRPr lang="sv-SE" dirty="0"/>
          </a:p>
          <a:p>
            <a:pPr marL="0" indent="0">
              <a:buNone/>
            </a:pPr>
            <a:r>
              <a:rPr lang="sv-SE" sz="2600" dirty="0"/>
              <a:t>Ersättning beräknas räcka till </a:t>
            </a:r>
          </a:p>
          <a:p>
            <a:r>
              <a:rPr lang="sv-SE" sz="2600" dirty="0"/>
              <a:t>2 tjänster per yrkesresa</a:t>
            </a:r>
          </a:p>
          <a:p>
            <a:pPr lvl="1"/>
            <a:r>
              <a:rPr lang="sv-SE" dirty="0"/>
              <a:t>Projektledning</a:t>
            </a:r>
          </a:p>
          <a:p>
            <a:pPr lvl="1"/>
            <a:r>
              <a:rPr lang="sv-SE" dirty="0"/>
              <a:t>Kursproduktion/kursförvaltning</a:t>
            </a:r>
          </a:p>
          <a:p>
            <a:pPr lvl="1"/>
            <a:r>
              <a:rPr lang="sv-SE" dirty="0"/>
              <a:t>Nationell administration</a:t>
            </a:r>
          </a:p>
        </p:txBody>
      </p:sp>
      <p:graphicFrame>
        <p:nvGraphicFramePr>
          <p:cNvPr id="4" name="Diagram 3">
            <a:extLst>
              <a:ext uri="{FF2B5EF4-FFF2-40B4-BE49-F238E27FC236}">
                <a16:creationId xmlns:a16="http://schemas.microsoft.com/office/drawing/2014/main" id="{E1B7B4AB-68C7-5029-67D3-7CE5E40566B7}"/>
              </a:ext>
            </a:extLst>
          </p:cNvPr>
          <p:cNvGraphicFramePr>
            <a:graphicFrameLocks/>
          </p:cNvGraphicFramePr>
          <p:nvPr>
            <p:extLst/>
          </p:nvPr>
        </p:nvGraphicFramePr>
        <p:xfrm>
          <a:off x="7384893" y="2109589"/>
          <a:ext cx="4709874" cy="35846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75888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ratbubbla: rektangel med rundade hörn 3">
            <a:extLst>
              <a:ext uri="{FF2B5EF4-FFF2-40B4-BE49-F238E27FC236}">
                <a16:creationId xmlns:a16="http://schemas.microsoft.com/office/drawing/2014/main" id="{8AE6C89E-22A3-746A-4804-7963B98D5DD2}"/>
              </a:ext>
            </a:extLst>
          </p:cNvPr>
          <p:cNvSpPr/>
          <p:nvPr/>
        </p:nvSpPr>
        <p:spPr>
          <a:xfrm>
            <a:off x="1794045" y="4849092"/>
            <a:ext cx="3345992" cy="1099634"/>
          </a:xfrm>
          <a:prstGeom prst="wedgeRoundRectCallout">
            <a:avLst>
              <a:gd name="adj1" fmla="val -40265"/>
              <a:gd name="adj2" fmla="val -99850"/>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Dessa resurser ska räcka till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samtliga fem yrkesresor</a:t>
            </a:r>
          </a:p>
        </p:txBody>
      </p:sp>
      <p:graphicFrame>
        <p:nvGraphicFramePr>
          <p:cNvPr id="6" name="Diagram 5">
            <a:extLst>
              <a:ext uri="{FF2B5EF4-FFF2-40B4-BE49-F238E27FC236}">
                <a16:creationId xmlns:a16="http://schemas.microsoft.com/office/drawing/2014/main" id="{63E45499-852A-2D27-C484-0BB268934E03}"/>
              </a:ext>
            </a:extLst>
          </p:cNvPr>
          <p:cNvGraphicFramePr>
            <a:graphicFrameLocks/>
          </p:cNvGraphicFramePr>
          <p:nvPr>
            <p:extLst/>
          </p:nvPr>
        </p:nvGraphicFramePr>
        <p:xfrm>
          <a:off x="7051964" y="1965684"/>
          <a:ext cx="5903712" cy="3594196"/>
        </p:xfrm>
        <a:graphic>
          <a:graphicData uri="http://schemas.openxmlformats.org/drawingml/2006/chart">
            <c:chart xmlns:c="http://schemas.openxmlformats.org/drawingml/2006/chart" xmlns:r="http://schemas.openxmlformats.org/officeDocument/2006/relationships" r:id="rId2"/>
          </a:graphicData>
        </a:graphic>
      </p:graphicFrame>
      <p:sp>
        <p:nvSpPr>
          <p:cNvPr id="9" name="Rubrik 1">
            <a:extLst>
              <a:ext uri="{FF2B5EF4-FFF2-40B4-BE49-F238E27FC236}">
                <a16:creationId xmlns:a16="http://schemas.microsoft.com/office/drawing/2014/main" id="{CB01CD16-90D0-098E-0576-063B4A3788D5}"/>
              </a:ext>
            </a:extLst>
          </p:cNvPr>
          <p:cNvSpPr>
            <a:spLocks noGrp="1"/>
          </p:cNvSpPr>
          <p:nvPr>
            <p:ph type="title"/>
          </p:nvPr>
        </p:nvSpPr>
        <p:spPr>
          <a:xfrm>
            <a:off x="675697" y="710791"/>
            <a:ext cx="9609138" cy="1966912"/>
          </a:xfrm>
        </p:spPr>
        <p:txBody>
          <a:bodyPr>
            <a:normAutofit/>
          </a:bodyPr>
          <a:lstStyle/>
          <a:p>
            <a:pPr algn="l"/>
            <a:r>
              <a:rPr lang="sv-SE" sz="4400" dirty="0"/>
              <a:t>Adda – resurser (21%)</a:t>
            </a:r>
          </a:p>
        </p:txBody>
      </p:sp>
      <p:sp>
        <p:nvSpPr>
          <p:cNvPr id="11" name="Platshållare för innehåll 2">
            <a:extLst>
              <a:ext uri="{FF2B5EF4-FFF2-40B4-BE49-F238E27FC236}">
                <a16:creationId xmlns:a16="http://schemas.microsoft.com/office/drawing/2014/main" id="{52164C38-D54F-4670-8195-129A7605CB84}"/>
              </a:ext>
            </a:extLst>
          </p:cNvPr>
          <p:cNvSpPr txBox="1">
            <a:spLocks/>
          </p:cNvSpPr>
          <p:nvPr/>
        </p:nvSpPr>
        <p:spPr>
          <a:xfrm>
            <a:off x="798226" y="1795870"/>
            <a:ext cx="7085009" cy="4351338"/>
          </a:xfrm>
          <a:prstGeom prst="rect">
            <a:avLst/>
          </a:prstGeom>
        </p:spPr>
        <p:txBody>
          <a:bodyPr vert="horz" lIns="91440" tIns="45720" rIns="91440" bIns="45720" rtlCol="0">
            <a:norm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endParaRPr kumimoji="0" lang="sv-SE" sz="1800" b="0" i="0" u="none" strike="noStrike" kern="1200" cap="none" spc="0" normalizeH="0" baseline="0" noProof="0" dirty="0">
              <a:ln>
                <a:noFill/>
              </a:ln>
              <a:solidFill>
                <a:srgbClr val="FFFFFF"/>
              </a:solidFill>
              <a:effectLst/>
              <a:uLnTx/>
              <a:uFillTx/>
              <a:latin typeface="Arial"/>
              <a:ea typeface="+mn-ea"/>
              <a:cs typeface="+mn-cs"/>
            </a:endParaRPr>
          </a:p>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r>
              <a:rPr kumimoji="0" lang="sv-SE" sz="2600" b="0" i="0" u="none" strike="noStrike" kern="1200" cap="none" spc="0" normalizeH="0" baseline="0" noProof="0" dirty="0">
                <a:ln>
                  <a:noFill/>
                </a:ln>
                <a:solidFill>
                  <a:prstClr val="black"/>
                </a:solidFill>
                <a:effectLst/>
                <a:uLnTx/>
                <a:uFillTx/>
                <a:latin typeface="Arial"/>
                <a:ea typeface="+mn-ea"/>
                <a:cs typeface="+mn-cs"/>
              </a:rPr>
              <a:t>1,0 tjänst projektledare och produktionsledare</a:t>
            </a:r>
          </a:p>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r>
              <a:rPr kumimoji="0" lang="sv-SE" sz="2600" b="0" i="0" u="none" strike="noStrike" kern="1200" cap="none" spc="0" normalizeH="0" baseline="0" noProof="0" dirty="0">
                <a:ln>
                  <a:noFill/>
                </a:ln>
                <a:solidFill>
                  <a:prstClr val="black"/>
                </a:solidFill>
                <a:effectLst/>
                <a:uLnTx/>
                <a:uFillTx/>
                <a:latin typeface="Arial"/>
                <a:ea typeface="+mn-ea"/>
                <a:cs typeface="+mn-cs"/>
              </a:rPr>
              <a:t>0,8 tjänst objektspecialist (utökas fr juli 2024)</a:t>
            </a:r>
          </a:p>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r>
              <a:rPr kumimoji="0" lang="sv-SE" sz="2600" b="0" i="0" u="none" strike="noStrike" kern="1200" cap="none" spc="0" normalizeH="0" baseline="0" noProof="0" dirty="0">
                <a:ln>
                  <a:noFill/>
                </a:ln>
                <a:solidFill>
                  <a:prstClr val="black"/>
                </a:solidFill>
                <a:effectLst/>
                <a:uLnTx/>
                <a:uFillTx/>
                <a:latin typeface="Arial"/>
                <a:ea typeface="+mn-ea"/>
                <a:cs typeface="+mn-cs"/>
              </a:rPr>
              <a:t>0,9 tjänst utbildningsdesigner </a:t>
            </a:r>
          </a:p>
        </p:txBody>
      </p:sp>
    </p:spTree>
    <p:extLst>
      <p:ext uri="{BB962C8B-B14F-4D97-AF65-F5344CB8AC3E}">
        <p14:creationId xmlns:p14="http://schemas.microsoft.com/office/powerpoint/2010/main" val="1512223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text 7"/>
          <p:cNvSpPr>
            <a:spLocks noGrp="1"/>
          </p:cNvSpPr>
          <p:nvPr>
            <p:ph type="body" idx="1"/>
          </p:nvPr>
        </p:nvSpPr>
        <p:spPr>
          <a:xfrm>
            <a:off x="425806" y="1494717"/>
            <a:ext cx="11358206" cy="4646612"/>
          </a:xfrm>
        </p:spPr>
        <p:txBody>
          <a:bodyPr>
            <a:normAutofit fontScale="92500" lnSpcReduction="20000"/>
          </a:bodyPr>
          <a:lstStyle/>
          <a:p>
            <a:pPr lvl="0"/>
            <a:r>
              <a:rPr lang="sv-SE" dirty="0"/>
              <a:t>Samtliga Dalarnas 15 kommuner har avtal med Vårdhygien för att uppnå god hygienisk standard enligt Socialstyrelsens riktlinjer</a:t>
            </a:r>
            <a:r>
              <a:rPr lang="sv-SE" dirty="0" smtClean="0"/>
              <a:t>.</a:t>
            </a:r>
          </a:p>
          <a:p>
            <a:r>
              <a:rPr lang="sv-SE" dirty="0"/>
              <a:t>Vårdhygien Region Dalarna genomför en tidsstudie för att klargöra vilket stöd kommunerna får, där 0,5 tjänst finansieras genom avtalen, Region dalarna ser behov av se över avtalet. </a:t>
            </a:r>
            <a:endParaRPr lang="sv-SE" dirty="0" smtClean="0"/>
          </a:p>
          <a:p>
            <a:r>
              <a:rPr lang="sv-SE" dirty="0"/>
              <a:t>S</a:t>
            </a:r>
            <a:r>
              <a:rPr lang="sv-SE" dirty="0" smtClean="0"/>
              <a:t>tyrgruppen </a:t>
            </a:r>
            <a:r>
              <a:rPr lang="sv-SE" dirty="0"/>
              <a:t>gett Jasmin Löf, avdelningschef, RSS dalarna och Åsa Hansson, avdelningschef Smittskydd och vårdhygien, Region Dalarna </a:t>
            </a:r>
            <a:r>
              <a:rPr lang="sv-SE" dirty="0" smtClean="0"/>
              <a:t>i </a:t>
            </a:r>
            <a:r>
              <a:rPr lang="sv-SE" dirty="0"/>
              <a:t>uppdrag att se över avtalet och därefter rapportera sina förslag till styrgruppen. </a:t>
            </a:r>
            <a:br>
              <a:rPr lang="sv-SE" dirty="0"/>
            </a:br>
            <a:r>
              <a:rPr lang="sv-SE" dirty="0"/>
              <a:t/>
            </a:r>
            <a:br>
              <a:rPr lang="sv-SE" dirty="0"/>
            </a:br>
            <a:r>
              <a:rPr lang="sv-SE" dirty="0"/>
              <a:t>Vidare ska tidsstudien återrapporteras till styrgruppen för vidare diskussion och beslut.</a:t>
            </a:r>
            <a:br>
              <a:rPr lang="sv-SE" dirty="0"/>
            </a:br>
            <a:r>
              <a:rPr lang="sv-SE" b="1" i="1" dirty="0" smtClean="0"/>
              <a:t>Förslag </a:t>
            </a:r>
            <a:r>
              <a:rPr lang="sv-SE" b="1" i="1" dirty="0"/>
              <a:t>till </a:t>
            </a:r>
            <a:r>
              <a:rPr lang="sv-SE" b="1" i="1" dirty="0" smtClean="0"/>
              <a:t>beslut:</a:t>
            </a:r>
            <a:br>
              <a:rPr lang="sv-SE" b="1" i="1" dirty="0" smtClean="0"/>
            </a:br>
            <a:r>
              <a:rPr lang="sv-SE" b="1" dirty="0" smtClean="0"/>
              <a:t>Socialchefsnätverket beslutar att lägga informationen till handlingarna. </a:t>
            </a:r>
            <a:endParaRPr lang="sv-SE" dirty="0"/>
          </a:p>
        </p:txBody>
      </p:sp>
      <p:sp>
        <p:nvSpPr>
          <p:cNvPr id="3" name="Platshållare för datum 2"/>
          <p:cNvSpPr>
            <a:spLocks noGrp="1"/>
          </p:cNvSpPr>
          <p:nvPr>
            <p:ph type="dt" sz="half" idx="10"/>
          </p:nvPr>
        </p:nvSpPr>
        <p:spPr/>
        <p:txBody>
          <a:bodyPr/>
          <a:lstStyle/>
          <a:p>
            <a:fld id="{9C5C3358-106F-4A3A-8507-6544091CE7EB}" type="datetime1">
              <a:rPr lang="sv-SE" smtClean="0"/>
              <a:t>2024-11-14</a:t>
            </a:fld>
            <a:endParaRPr lang="sv-SE"/>
          </a:p>
        </p:txBody>
      </p:sp>
      <p:sp>
        <p:nvSpPr>
          <p:cNvPr id="4" name="Platshållare för sidfot 3"/>
          <p:cNvSpPr>
            <a:spLocks noGrp="1"/>
          </p:cNvSpPr>
          <p:nvPr>
            <p:ph type="ftr" sz="quarter" idx="11"/>
          </p:nvPr>
        </p:nvSpPr>
        <p:spPr/>
        <p:txBody>
          <a:bodyPr/>
          <a:lstStyle/>
          <a:p>
            <a:r>
              <a:rPr lang="sv-SE" smtClean="0"/>
              <a:t>Sidfot</a:t>
            </a:r>
            <a:endParaRPr lang="sv-SE"/>
          </a:p>
        </p:txBody>
      </p:sp>
      <p:sp>
        <p:nvSpPr>
          <p:cNvPr id="5" name="Platshållare för bildnummer 4"/>
          <p:cNvSpPr>
            <a:spLocks noGrp="1"/>
          </p:cNvSpPr>
          <p:nvPr>
            <p:ph type="sldNum" sz="quarter" idx="12"/>
          </p:nvPr>
        </p:nvSpPr>
        <p:spPr/>
        <p:txBody>
          <a:bodyPr/>
          <a:lstStyle/>
          <a:p>
            <a:fld id="{130DDE8C-17E0-4539-9C15-C1E9D231907F}" type="slidenum">
              <a:rPr lang="sv-SE" smtClean="0"/>
              <a:pPr/>
              <a:t>6</a:t>
            </a:fld>
            <a:endParaRPr lang="sv-SE"/>
          </a:p>
        </p:txBody>
      </p:sp>
      <p:sp>
        <p:nvSpPr>
          <p:cNvPr id="9" name="Rubrik 6"/>
          <p:cNvSpPr txBox="1">
            <a:spLocks/>
          </p:cNvSpPr>
          <p:nvPr/>
        </p:nvSpPr>
        <p:spPr>
          <a:xfrm>
            <a:off x="335578" y="523821"/>
            <a:ext cx="2740867" cy="755876"/>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sv-SE" sz="1800" b="0" dirty="0" smtClean="0"/>
              <a:t>Uppföljning/återkoppling </a:t>
            </a:r>
            <a:r>
              <a:rPr lang="sv-SE" dirty="0" smtClean="0"/>
              <a:t> </a:t>
            </a:r>
            <a:endParaRPr lang="sv-SE" dirty="0"/>
          </a:p>
        </p:txBody>
      </p:sp>
      <p:sp>
        <p:nvSpPr>
          <p:cNvPr id="10" name="Rubrik 5"/>
          <p:cNvSpPr>
            <a:spLocks noGrp="1"/>
          </p:cNvSpPr>
          <p:nvPr>
            <p:ph type="title"/>
          </p:nvPr>
        </p:nvSpPr>
        <p:spPr>
          <a:xfrm>
            <a:off x="2943311" y="70097"/>
            <a:ext cx="8275021" cy="1209600"/>
          </a:xfrm>
        </p:spPr>
        <p:txBody>
          <a:bodyPr>
            <a:normAutofit/>
          </a:bodyPr>
          <a:lstStyle/>
          <a:p>
            <a:r>
              <a:rPr lang="sv-SE" sz="3200" dirty="0"/>
              <a:t>Vårdhygieniskt arbete- </a:t>
            </a:r>
            <a:r>
              <a:rPr lang="sv-SE" sz="3200" u="sng" dirty="0"/>
              <a:t>Avtal </a:t>
            </a:r>
          </a:p>
        </p:txBody>
      </p:sp>
    </p:spTree>
    <p:extLst>
      <p:ext uri="{BB962C8B-B14F-4D97-AF65-F5344CB8AC3E}">
        <p14:creationId xmlns:p14="http://schemas.microsoft.com/office/powerpoint/2010/main" val="31247833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985E8B-FA79-7573-6859-F96120811DA4}"/>
              </a:ext>
            </a:extLst>
          </p:cNvPr>
          <p:cNvSpPr>
            <a:spLocks noGrp="1"/>
          </p:cNvSpPr>
          <p:nvPr>
            <p:ph type="title"/>
          </p:nvPr>
        </p:nvSpPr>
        <p:spPr>
          <a:xfrm>
            <a:off x="591032" y="955964"/>
            <a:ext cx="9608400" cy="1966912"/>
          </a:xfrm>
        </p:spPr>
        <p:txBody>
          <a:bodyPr/>
          <a:lstStyle/>
          <a:p>
            <a:pPr algn="l"/>
            <a:r>
              <a:rPr lang="sv-SE" sz="4400" dirty="0"/>
              <a:t>Adda – </a:t>
            </a:r>
            <a:r>
              <a:rPr lang="sv-SE" sz="4400" dirty="0" err="1"/>
              <a:t>lärplattform</a:t>
            </a:r>
            <a:r>
              <a:rPr lang="sv-SE" sz="4400" dirty="0"/>
              <a:t> (14%)</a:t>
            </a:r>
          </a:p>
        </p:txBody>
      </p:sp>
      <p:sp>
        <p:nvSpPr>
          <p:cNvPr id="3" name="Platshållare för innehåll 2">
            <a:extLst>
              <a:ext uri="{FF2B5EF4-FFF2-40B4-BE49-F238E27FC236}">
                <a16:creationId xmlns:a16="http://schemas.microsoft.com/office/drawing/2014/main" id="{1FDDF779-3874-D81B-0C88-906689701AF0}"/>
              </a:ext>
            </a:extLst>
          </p:cNvPr>
          <p:cNvSpPr>
            <a:spLocks noGrp="1"/>
          </p:cNvSpPr>
          <p:nvPr>
            <p:ph idx="4294967295"/>
          </p:nvPr>
        </p:nvSpPr>
        <p:spPr>
          <a:xfrm>
            <a:off x="752652" y="2304401"/>
            <a:ext cx="9610725" cy="3738563"/>
          </a:xfrm>
        </p:spPr>
        <p:txBody>
          <a:bodyPr/>
          <a:lstStyle/>
          <a:p>
            <a:endParaRPr lang="sv-SE" sz="2400" dirty="0">
              <a:solidFill>
                <a:schemeClr val="tx1"/>
              </a:solidFill>
            </a:endParaRPr>
          </a:p>
          <a:p>
            <a:r>
              <a:rPr lang="sv-SE" sz="2400" dirty="0">
                <a:solidFill>
                  <a:schemeClr val="tx1"/>
                </a:solidFill>
              </a:rPr>
              <a:t>Utvecklingskostnader </a:t>
            </a:r>
          </a:p>
          <a:p>
            <a:pPr lvl="1"/>
            <a:r>
              <a:rPr lang="sv-SE" sz="2200" dirty="0">
                <a:solidFill>
                  <a:schemeClr val="tx1"/>
                </a:solidFill>
              </a:rPr>
              <a:t>Ca 12 miljoner för samtliga installationer </a:t>
            </a:r>
          </a:p>
          <a:p>
            <a:r>
              <a:rPr lang="sv-SE" sz="2400" dirty="0">
                <a:solidFill>
                  <a:schemeClr val="tx1"/>
                </a:solidFill>
              </a:rPr>
              <a:t>Drift och licenser</a:t>
            </a:r>
          </a:p>
          <a:p>
            <a:pPr lvl="1"/>
            <a:r>
              <a:rPr lang="sv-SE" sz="2200" dirty="0">
                <a:solidFill>
                  <a:schemeClr val="tx1"/>
                </a:solidFill>
              </a:rPr>
              <a:t>6 miljoner</a:t>
            </a:r>
          </a:p>
          <a:p>
            <a:pPr marL="0" indent="0">
              <a:buNone/>
            </a:pPr>
            <a:endParaRPr lang="sv-SE" dirty="0"/>
          </a:p>
        </p:txBody>
      </p:sp>
      <p:graphicFrame>
        <p:nvGraphicFramePr>
          <p:cNvPr id="4" name="Diagram 3">
            <a:extLst>
              <a:ext uri="{FF2B5EF4-FFF2-40B4-BE49-F238E27FC236}">
                <a16:creationId xmlns:a16="http://schemas.microsoft.com/office/drawing/2014/main" id="{D1414FB9-A950-3CA4-3BCC-29844B380CAD}"/>
              </a:ext>
            </a:extLst>
          </p:cNvPr>
          <p:cNvGraphicFramePr>
            <a:graphicFrameLocks/>
          </p:cNvGraphicFramePr>
          <p:nvPr>
            <p:extLst/>
          </p:nvPr>
        </p:nvGraphicFramePr>
        <p:xfrm>
          <a:off x="6996546" y="2304401"/>
          <a:ext cx="5818909" cy="35976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84918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B4C6BA-22D0-714F-2CC4-161146733205}"/>
              </a:ext>
            </a:extLst>
          </p:cNvPr>
          <p:cNvSpPr>
            <a:spLocks noGrp="1"/>
          </p:cNvSpPr>
          <p:nvPr>
            <p:ph type="title"/>
          </p:nvPr>
        </p:nvSpPr>
        <p:spPr>
          <a:xfrm>
            <a:off x="667162" y="819879"/>
            <a:ext cx="9608400" cy="1966912"/>
          </a:xfrm>
        </p:spPr>
        <p:txBody>
          <a:bodyPr>
            <a:normAutofit/>
          </a:bodyPr>
          <a:lstStyle/>
          <a:p>
            <a:pPr algn="l"/>
            <a:r>
              <a:rPr lang="sv-SE" sz="4400" dirty="0"/>
              <a:t>SKR - resurser</a:t>
            </a:r>
          </a:p>
        </p:txBody>
      </p:sp>
      <p:sp>
        <p:nvSpPr>
          <p:cNvPr id="3" name="Platshållare för innehåll 2">
            <a:extLst>
              <a:ext uri="{FF2B5EF4-FFF2-40B4-BE49-F238E27FC236}">
                <a16:creationId xmlns:a16="http://schemas.microsoft.com/office/drawing/2014/main" id="{8C2CA202-52F8-792B-7FD2-B057FEE9C471}"/>
              </a:ext>
            </a:extLst>
          </p:cNvPr>
          <p:cNvSpPr>
            <a:spLocks noGrp="1"/>
          </p:cNvSpPr>
          <p:nvPr>
            <p:ph idx="4294967295"/>
          </p:nvPr>
        </p:nvSpPr>
        <p:spPr>
          <a:xfrm>
            <a:off x="817237" y="1991431"/>
            <a:ext cx="9610725" cy="3738563"/>
          </a:xfrm>
        </p:spPr>
        <p:txBody>
          <a:bodyPr>
            <a:normAutofit fontScale="40000" lnSpcReduction="20000"/>
          </a:bodyPr>
          <a:lstStyle/>
          <a:p>
            <a:pPr marL="0" indent="0">
              <a:buNone/>
            </a:pPr>
            <a:r>
              <a:rPr lang="sv-SE" dirty="0"/>
              <a:t> </a:t>
            </a:r>
            <a:endParaRPr lang="sv-SE" dirty="0">
              <a:solidFill>
                <a:schemeClr val="tx1"/>
              </a:solidFill>
            </a:endParaRPr>
          </a:p>
          <a:p>
            <a:r>
              <a:rPr lang="sv-SE" sz="5100" dirty="0">
                <a:solidFill>
                  <a:schemeClr val="tx1"/>
                </a:solidFill>
              </a:rPr>
              <a:t>2 tjänster projektledare </a:t>
            </a:r>
          </a:p>
          <a:p>
            <a:r>
              <a:rPr lang="sv-SE" sz="5100" dirty="0">
                <a:solidFill>
                  <a:schemeClr val="tx1"/>
                </a:solidFill>
              </a:rPr>
              <a:t>0,5 tjänst kommunikatör</a:t>
            </a:r>
          </a:p>
          <a:p>
            <a:r>
              <a:rPr lang="sv-SE" sz="5100" dirty="0">
                <a:solidFill>
                  <a:schemeClr val="tx1"/>
                </a:solidFill>
              </a:rPr>
              <a:t>0,2 tjänst administratör</a:t>
            </a:r>
          </a:p>
          <a:p>
            <a:endParaRPr lang="sv-SE" sz="3400" dirty="0">
              <a:solidFill>
                <a:schemeClr val="tx1"/>
              </a:solidFill>
            </a:endParaRPr>
          </a:p>
          <a:p>
            <a:r>
              <a:rPr lang="sv-SE" sz="5100" dirty="0">
                <a:solidFill>
                  <a:schemeClr val="tx1"/>
                </a:solidFill>
              </a:rPr>
              <a:t>300 000 kr/år i övriga kostnader</a:t>
            </a:r>
          </a:p>
          <a:p>
            <a:pPr lvl="1"/>
            <a:r>
              <a:rPr lang="sv-SE" sz="4500" dirty="0">
                <a:solidFill>
                  <a:schemeClr val="tx1"/>
                </a:solidFill>
              </a:rPr>
              <a:t>Webbutiken </a:t>
            </a:r>
          </a:p>
          <a:p>
            <a:pPr lvl="1"/>
            <a:r>
              <a:rPr lang="sv-SE" sz="4500" dirty="0">
                <a:solidFill>
                  <a:schemeClr val="tx1"/>
                </a:solidFill>
              </a:rPr>
              <a:t>Kommunikationsmaterial och konferenser  </a:t>
            </a:r>
          </a:p>
          <a:p>
            <a:pPr lvl="1"/>
            <a:r>
              <a:rPr lang="sv-SE" sz="4500" dirty="0">
                <a:solidFill>
                  <a:schemeClr val="tx1"/>
                </a:solidFill>
              </a:rPr>
              <a:t>Planeringsdagar, Alle man på däck, arbetsgrupper </a:t>
            </a:r>
          </a:p>
          <a:p>
            <a:pPr lvl="1"/>
            <a:r>
              <a:rPr lang="sv-SE" sz="4500" dirty="0">
                <a:solidFill>
                  <a:schemeClr val="tx1"/>
                </a:solidFill>
              </a:rPr>
              <a:t>Licenskostnader för stödverktyg</a:t>
            </a:r>
          </a:p>
          <a:p>
            <a:pPr lvl="1"/>
            <a:r>
              <a:rPr lang="sv-SE" sz="4500" dirty="0">
                <a:solidFill>
                  <a:schemeClr val="tx1"/>
                </a:solidFill>
              </a:rPr>
              <a:t>Juridiskt stöd</a:t>
            </a:r>
          </a:p>
        </p:txBody>
      </p:sp>
      <p:graphicFrame>
        <p:nvGraphicFramePr>
          <p:cNvPr id="4" name="Diagram 3">
            <a:extLst>
              <a:ext uri="{FF2B5EF4-FFF2-40B4-BE49-F238E27FC236}">
                <a16:creationId xmlns:a16="http://schemas.microsoft.com/office/drawing/2014/main" id="{784A03C7-1C55-B001-9502-B6F403EFD9C6}"/>
              </a:ext>
            </a:extLst>
          </p:cNvPr>
          <p:cNvGraphicFramePr>
            <a:graphicFrameLocks/>
          </p:cNvGraphicFramePr>
          <p:nvPr>
            <p:extLst/>
          </p:nvPr>
        </p:nvGraphicFramePr>
        <p:xfrm>
          <a:off x="6976550" y="1893801"/>
          <a:ext cx="6116594" cy="3525857"/>
        </p:xfrm>
        <a:graphic>
          <a:graphicData uri="http://schemas.openxmlformats.org/drawingml/2006/chart">
            <c:chart xmlns:c="http://schemas.openxmlformats.org/drawingml/2006/chart" xmlns:r="http://schemas.openxmlformats.org/officeDocument/2006/relationships" r:id="rId2"/>
          </a:graphicData>
        </a:graphic>
      </p:graphicFrame>
      <p:sp>
        <p:nvSpPr>
          <p:cNvPr id="5" name="Pratbubbla: rektangel med rundade hörn 4">
            <a:extLst>
              <a:ext uri="{FF2B5EF4-FFF2-40B4-BE49-F238E27FC236}">
                <a16:creationId xmlns:a16="http://schemas.microsoft.com/office/drawing/2014/main" id="{E4517D09-BEF1-E46D-0489-C755A3AA6F75}"/>
              </a:ext>
            </a:extLst>
          </p:cNvPr>
          <p:cNvSpPr/>
          <p:nvPr/>
        </p:nvSpPr>
        <p:spPr>
          <a:xfrm>
            <a:off x="5032570" y="1438342"/>
            <a:ext cx="2739830" cy="1086477"/>
          </a:xfrm>
          <a:prstGeom prst="wedgeRoundRectCallout">
            <a:avLst>
              <a:gd name="adj1" fmla="val -94199"/>
              <a:gd name="adj2" fmla="val 36896"/>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Kommer att minska under slutet av projektperioden</a:t>
            </a:r>
          </a:p>
        </p:txBody>
      </p:sp>
    </p:spTree>
    <p:extLst>
      <p:ext uri="{BB962C8B-B14F-4D97-AF65-F5344CB8AC3E}">
        <p14:creationId xmlns:p14="http://schemas.microsoft.com/office/powerpoint/2010/main" val="3918231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DFACFBCE-3BA1-51E3-F212-1DB0A8174795}"/>
              </a:ext>
            </a:extLst>
          </p:cNvPr>
          <p:cNvSpPr>
            <a:spLocks noGrp="1"/>
          </p:cNvSpPr>
          <p:nvPr>
            <p:ph type="title"/>
          </p:nvPr>
        </p:nvSpPr>
        <p:spPr/>
        <p:txBody>
          <a:bodyPr anchor="b">
            <a:normAutofit/>
          </a:bodyPr>
          <a:lstStyle/>
          <a:p>
            <a:r>
              <a:rPr lang="sv-SE" dirty="0"/>
              <a:t>Efter 2028</a:t>
            </a:r>
          </a:p>
        </p:txBody>
      </p:sp>
      <p:sp>
        <p:nvSpPr>
          <p:cNvPr id="10" name="Platshållare för innehåll 9">
            <a:extLst>
              <a:ext uri="{FF2B5EF4-FFF2-40B4-BE49-F238E27FC236}">
                <a16:creationId xmlns:a16="http://schemas.microsoft.com/office/drawing/2014/main" id="{77097B5B-25CC-9BDE-E926-4E3C90E0FB27}"/>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sv-SE" dirty="0"/>
              <a:t>Nuvarande avtal upphör 30 juni 2028</a:t>
            </a:r>
          </a:p>
          <a:p>
            <a:pPr marL="342900" indent="-342900">
              <a:buFont typeface="Arial" panose="020B0604020202020204" pitchFamily="34" charset="0"/>
              <a:buChar char="•"/>
            </a:pPr>
            <a:r>
              <a:rPr lang="sv-SE" dirty="0"/>
              <a:t>Avsikten är att Yrkesresan ska fortsätta finnas och utvecklas vidare!</a:t>
            </a:r>
          </a:p>
        </p:txBody>
      </p:sp>
      <p:sp>
        <p:nvSpPr>
          <p:cNvPr id="2" name="Platshållare för bild 1">
            <a:extLst>
              <a:ext uri="{FF2B5EF4-FFF2-40B4-BE49-F238E27FC236}">
                <a16:creationId xmlns:a16="http://schemas.microsoft.com/office/drawing/2014/main" id="{F7552DFD-F6FC-F475-8864-6C211A0E80CC}"/>
              </a:ext>
            </a:extLst>
          </p:cNvPr>
          <p:cNvSpPr>
            <a:spLocks noGrp="1"/>
          </p:cNvSpPr>
          <p:nvPr>
            <p:ph type="pic" idx="1"/>
          </p:nvPr>
        </p:nvSpPr>
        <p:spPr/>
        <p:txBody>
          <a:bodyPr/>
          <a:lstStyle/>
          <a:p>
            <a:endParaRPr lang="sv-SE"/>
          </a:p>
        </p:txBody>
      </p:sp>
      <p:pic>
        <p:nvPicPr>
          <p:cNvPr id="3" name="Bildobjekt 2">
            <a:extLst>
              <a:ext uri="{FF2B5EF4-FFF2-40B4-BE49-F238E27FC236}">
                <a16:creationId xmlns:a16="http://schemas.microsoft.com/office/drawing/2014/main" id="{A16662A3-7462-8955-9CA0-624927F5926E}"/>
              </a:ext>
            </a:extLst>
          </p:cNvPr>
          <p:cNvPicPr>
            <a:picLocks noChangeAspect="1"/>
          </p:cNvPicPr>
          <p:nvPr/>
        </p:nvPicPr>
        <p:blipFill>
          <a:blip r:embed="rId3"/>
          <a:stretch>
            <a:fillRect/>
          </a:stretch>
        </p:blipFill>
        <p:spPr>
          <a:xfrm>
            <a:off x="6483926" y="1924101"/>
            <a:ext cx="5327073" cy="3009796"/>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24969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84DFE1-1289-1C3E-FE1A-730DF4700709}"/>
              </a:ext>
            </a:extLst>
          </p:cNvPr>
          <p:cNvSpPr>
            <a:spLocks noGrp="1"/>
          </p:cNvSpPr>
          <p:nvPr>
            <p:ph type="title"/>
          </p:nvPr>
        </p:nvSpPr>
        <p:spPr/>
        <p:txBody>
          <a:bodyPr/>
          <a:lstStyle/>
          <a:p>
            <a:r>
              <a:rPr lang="sv-SE" dirty="0"/>
              <a:t>Tidplan</a:t>
            </a:r>
          </a:p>
        </p:txBody>
      </p:sp>
      <p:sp>
        <p:nvSpPr>
          <p:cNvPr id="4" name="Rektangel med rundade hörn 3">
            <a:extLst>
              <a:ext uri="{FF2B5EF4-FFF2-40B4-BE49-F238E27FC236}">
                <a16:creationId xmlns:a16="http://schemas.microsoft.com/office/drawing/2014/main" id="{329A018B-EBEC-03D1-1929-5E8EEC7C4F0F}"/>
              </a:ext>
            </a:extLst>
          </p:cNvPr>
          <p:cNvSpPr/>
          <p:nvPr/>
        </p:nvSpPr>
        <p:spPr>
          <a:xfrm>
            <a:off x="237931" y="2548855"/>
            <a:ext cx="1446244" cy="1198903"/>
          </a:xfrm>
          <a:prstGeom prst="roundRect">
            <a:avLst>
              <a:gd name="adj" fmla="val 843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venir Next LT Pro"/>
                <a:ea typeface="+mn-ea"/>
                <a:cs typeface="+mn-cs"/>
              </a:rPr>
              <a:t>Dialog med alla aktörer</a:t>
            </a:r>
          </a:p>
        </p:txBody>
      </p:sp>
      <p:cxnSp>
        <p:nvCxnSpPr>
          <p:cNvPr id="5" name="Rak 4">
            <a:extLst>
              <a:ext uri="{FF2B5EF4-FFF2-40B4-BE49-F238E27FC236}">
                <a16:creationId xmlns:a16="http://schemas.microsoft.com/office/drawing/2014/main" id="{F0808960-F94A-B1AF-E8FB-EEC378A2ED30}"/>
              </a:ext>
            </a:extLst>
          </p:cNvPr>
          <p:cNvCxnSpPr>
            <a:cxnSpLocks/>
          </p:cNvCxnSpPr>
          <p:nvPr/>
        </p:nvCxnSpPr>
        <p:spPr>
          <a:xfrm>
            <a:off x="961053" y="3747758"/>
            <a:ext cx="0" cy="419878"/>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cxnSp>
        <p:nvCxnSpPr>
          <p:cNvPr id="7" name="Rak 6">
            <a:extLst>
              <a:ext uri="{FF2B5EF4-FFF2-40B4-BE49-F238E27FC236}">
                <a16:creationId xmlns:a16="http://schemas.microsoft.com/office/drawing/2014/main" id="{117A6447-1A1A-7B19-1E42-9BDBB29ADDE1}"/>
              </a:ext>
            </a:extLst>
          </p:cNvPr>
          <p:cNvCxnSpPr>
            <a:cxnSpLocks/>
          </p:cNvCxnSpPr>
          <p:nvPr/>
        </p:nvCxnSpPr>
        <p:spPr>
          <a:xfrm>
            <a:off x="2590365" y="3747758"/>
            <a:ext cx="0" cy="419878"/>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sp>
        <p:nvSpPr>
          <p:cNvPr id="8" name="Rektangel med rundade hörn 7">
            <a:extLst>
              <a:ext uri="{FF2B5EF4-FFF2-40B4-BE49-F238E27FC236}">
                <a16:creationId xmlns:a16="http://schemas.microsoft.com/office/drawing/2014/main" id="{17A5E624-4A6D-F19F-6FBC-BD4A333E1E06}"/>
              </a:ext>
            </a:extLst>
          </p:cNvPr>
          <p:cNvSpPr/>
          <p:nvPr/>
        </p:nvSpPr>
        <p:spPr>
          <a:xfrm>
            <a:off x="4598720" y="5251173"/>
            <a:ext cx="1446244" cy="1198903"/>
          </a:xfrm>
          <a:prstGeom prst="roundRect">
            <a:avLst>
              <a:gd name="adj" fmla="val 843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venir Next LT Pro"/>
                <a:ea typeface="+mn-ea"/>
                <a:cs typeface="+mn-cs"/>
              </a:rPr>
              <a:t>Bearbetning av enkätresultat </a:t>
            </a:r>
          </a:p>
        </p:txBody>
      </p:sp>
      <p:cxnSp>
        <p:nvCxnSpPr>
          <p:cNvPr id="9" name="Rak 8">
            <a:extLst>
              <a:ext uri="{FF2B5EF4-FFF2-40B4-BE49-F238E27FC236}">
                <a16:creationId xmlns:a16="http://schemas.microsoft.com/office/drawing/2014/main" id="{27E7F7DC-8D57-261F-D1C3-899850305BB9}"/>
              </a:ext>
            </a:extLst>
          </p:cNvPr>
          <p:cNvCxnSpPr>
            <a:cxnSpLocks/>
          </p:cNvCxnSpPr>
          <p:nvPr/>
        </p:nvCxnSpPr>
        <p:spPr>
          <a:xfrm>
            <a:off x="8186977" y="3733682"/>
            <a:ext cx="0" cy="419878"/>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sp>
        <p:nvSpPr>
          <p:cNvPr id="10" name="Rektangel med rundade hörn 9">
            <a:extLst>
              <a:ext uri="{FF2B5EF4-FFF2-40B4-BE49-F238E27FC236}">
                <a16:creationId xmlns:a16="http://schemas.microsoft.com/office/drawing/2014/main" id="{58F9D7E5-3FBC-5C7C-F707-3ECB092C0DFA}"/>
              </a:ext>
            </a:extLst>
          </p:cNvPr>
          <p:cNvSpPr/>
          <p:nvPr/>
        </p:nvSpPr>
        <p:spPr>
          <a:xfrm>
            <a:off x="8748376" y="5279245"/>
            <a:ext cx="1446244" cy="1198903"/>
          </a:xfrm>
          <a:prstGeom prst="roundRect">
            <a:avLst>
              <a:gd name="adj" fmla="val 843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venir Next LT Pro"/>
                <a:ea typeface="+mn-ea"/>
                <a:cs typeface="+mn-cs"/>
              </a:rPr>
              <a:t>Nya avtal skrivs</a:t>
            </a:r>
          </a:p>
        </p:txBody>
      </p:sp>
      <p:cxnSp>
        <p:nvCxnSpPr>
          <p:cNvPr id="11" name="Rak 10">
            <a:extLst>
              <a:ext uri="{FF2B5EF4-FFF2-40B4-BE49-F238E27FC236}">
                <a16:creationId xmlns:a16="http://schemas.microsoft.com/office/drawing/2014/main" id="{E45EB3C7-330B-5719-3866-DED5370782AA}"/>
              </a:ext>
            </a:extLst>
          </p:cNvPr>
          <p:cNvCxnSpPr>
            <a:cxnSpLocks/>
          </p:cNvCxnSpPr>
          <p:nvPr/>
        </p:nvCxnSpPr>
        <p:spPr>
          <a:xfrm>
            <a:off x="6510311" y="3733682"/>
            <a:ext cx="0" cy="419878"/>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sp>
        <p:nvSpPr>
          <p:cNvPr id="16" name="Rektangel med rundade hörn 15">
            <a:extLst>
              <a:ext uri="{FF2B5EF4-FFF2-40B4-BE49-F238E27FC236}">
                <a16:creationId xmlns:a16="http://schemas.microsoft.com/office/drawing/2014/main" id="{04E0B78E-DBD2-FFD3-1550-DD9D95EAF233}"/>
              </a:ext>
            </a:extLst>
          </p:cNvPr>
          <p:cNvSpPr/>
          <p:nvPr/>
        </p:nvSpPr>
        <p:spPr>
          <a:xfrm rot="10800000" flipV="1">
            <a:off x="1867244" y="2549954"/>
            <a:ext cx="1446244" cy="1168551"/>
          </a:xfrm>
          <a:prstGeom prst="roundRect">
            <a:avLst>
              <a:gd name="adj" fmla="val 843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venir Next LT Pro"/>
                <a:ea typeface="+mn-ea"/>
                <a:cs typeface="+mn-cs"/>
              </a:rPr>
              <a:t>Beräkning pris och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venir Next LT Pro"/>
                <a:ea typeface="+mn-ea"/>
                <a:cs typeface="+mn-cs"/>
              </a:rPr>
              <a:t>avtals-konstruktion</a:t>
            </a:r>
          </a:p>
        </p:txBody>
      </p:sp>
      <p:sp>
        <p:nvSpPr>
          <p:cNvPr id="18" name="Rektangel med rundade hörn 17">
            <a:extLst>
              <a:ext uri="{FF2B5EF4-FFF2-40B4-BE49-F238E27FC236}">
                <a16:creationId xmlns:a16="http://schemas.microsoft.com/office/drawing/2014/main" id="{9642410A-B134-0C65-6AD5-EEC12B1652DD}"/>
              </a:ext>
            </a:extLst>
          </p:cNvPr>
          <p:cNvSpPr/>
          <p:nvPr/>
        </p:nvSpPr>
        <p:spPr>
          <a:xfrm rot="10800000" flipV="1">
            <a:off x="2914395" y="5279245"/>
            <a:ext cx="1446244" cy="1168551"/>
          </a:xfrm>
          <a:prstGeom prst="roundRect">
            <a:avLst>
              <a:gd name="adj" fmla="val 843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venir Next LT Pro"/>
                <a:ea typeface="+mn-ea"/>
                <a:cs typeface="+mn-cs"/>
              </a:rPr>
              <a:t>Enkät till anslutna kommuner</a:t>
            </a:r>
          </a:p>
        </p:txBody>
      </p:sp>
      <p:cxnSp>
        <p:nvCxnSpPr>
          <p:cNvPr id="19" name="Rak 18">
            <a:extLst>
              <a:ext uri="{FF2B5EF4-FFF2-40B4-BE49-F238E27FC236}">
                <a16:creationId xmlns:a16="http://schemas.microsoft.com/office/drawing/2014/main" id="{E7FA5F7B-64EF-AE53-DF5E-F6B18869180E}"/>
              </a:ext>
            </a:extLst>
          </p:cNvPr>
          <p:cNvCxnSpPr>
            <a:cxnSpLocks/>
          </p:cNvCxnSpPr>
          <p:nvPr/>
        </p:nvCxnSpPr>
        <p:spPr>
          <a:xfrm flipV="1">
            <a:off x="3615507" y="4859366"/>
            <a:ext cx="0" cy="419878"/>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sp>
        <p:nvSpPr>
          <p:cNvPr id="20" name="Rektangel med rundade hörn 19">
            <a:extLst>
              <a:ext uri="{FF2B5EF4-FFF2-40B4-BE49-F238E27FC236}">
                <a16:creationId xmlns:a16="http://schemas.microsoft.com/office/drawing/2014/main" id="{CA8FE22E-5536-A7FC-D469-FC50DEDEFA48}"/>
              </a:ext>
            </a:extLst>
          </p:cNvPr>
          <p:cNvSpPr/>
          <p:nvPr/>
        </p:nvSpPr>
        <p:spPr>
          <a:xfrm rot="10800000" flipV="1">
            <a:off x="7463855" y="2564030"/>
            <a:ext cx="1446244" cy="1168551"/>
          </a:xfrm>
          <a:prstGeom prst="roundRect">
            <a:avLst>
              <a:gd name="adj" fmla="val 843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venir Next LT Pro"/>
                <a:ea typeface="+mn-ea"/>
                <a:cs typeface="+mn-cs"/>
              </a:rPr>
              <a:t>Beslut i kommuner, avsiktsförklaring</a:t>
            </a:r>
          </a:p>
        </p:txBody>
      </p:sp>
      <p:cxnSp>
        <p:nvCxnSpPr>
          <p:cNvPr id="21" name="Rak 20">
            <a:extLst>
              <a:ext uri="{FF2B5EF4-FFF2-40B4-BE49-F238E27FC236}">
                <a16:creationId xmlns:a16="http://schemas.microsoft.com/office/drawing/2014/main" id="{1A942941-D5A6-C1A9-B41B-96BDFAF43C85}"/>
              </a:ext>
            </a:extLst>
          </p:cNvPr>
          <p:cNvCxnSpPr>
            <a:cxnSpLocks/>
          </p:cNvCxnSpPr>
          <p:nvPr/>
        </p:nvCxnSpPr>
        <p:spPr>
          <a:xfrm flipV="1">
            <a:off x="5275464" y="4831295"/>
            <a:ext cx="0" cy="419878"/>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sp>
        <p:nvSpPr>
          <p:cNvPr id="22" name="Rektangel med rundade hörn 21">
            <a:extLst>
              <a:ext uri="{FF2B5EF4-FFF2-40B4-BE49-F238E27FC236}">
                <a16:creationId xmlns:a16="http://schemas.microsoft.com/office/drawing/2014/main" id="{16BFA5C6-06B1-1AD3-8DAB-223E07F4959B}"/>
              </a:ext>
            </a:extLst>
          </p:cNvPr>
          <p:cNvSpPr/>
          <p:nvPr/>
        </p:nvSpPr>
        <p:spPr>
          <a:xfrm rot="10800000" flipV="1">
            <a:off x="5787189" y="2558786"/>
            <a:ext cx="1446244" cy="1168551"/>
          </a:xfrm>
          <a:prstGeom prst="roundRect">
            <a:avLst>
              <a:gd name="adj" fmla="val 843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venir Next LT Pro"/>
                <a:ea typeface="+mn-ea"/>
                <a:cs typeface="+mn-cs"/>
              </a:rPr>
              <a:t>Utskick av erbjudande med pris och upplägg</a:t>
            </a:r>
          </a:p>
        </p:txBody>
      </p:sp>
      <p:cxnSp>
        <p:nvCxnSpPr>
          <p:cNvPr id="23" name="Rak 22">
            <a:extLst>
              <a:ext uri="{FF2B5EF4-FFF2-40B4-BE49-F238E27FC236}">
                <a16:creationId xmlns:a16="http://schemas.microsoft.com/office/drawing/2014/main" id="{D0E5D692-8D36-B870-725B-5B2C01562159}"/>
              </a:ext>
            </a:extLst>
          </p:cNvPr>
          <p:cNvCxnSpPr>
            <a:cxnSpLocks/>
          </p:cNvCxnSpPr>
          <p:nvPr/>
        </p:nvCxnSpPr>
        <p:spPr>
          <a:xfrm flipV="1">
            <a:off x="9426369" y="4831295"/>
            <a:ext cx="0" cy="419878"/>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sp>
        <p:nvSpPr>
          <p:cNvPr id="30" name="Rektangel 29">
            <a:extLst>
              <a:ext uri="{FF2B5EF4-FFF2-40B4-BE49-F238E27FC236}">
                <a16:creationId xmlns:a16="http://schemas.microsoft.com/office/drawing/2014/main" id="{17721DD0-0F19-67A5-FA09-D6394D58BF55}"/>
              </a:ext>
            </a:extLst>
          </p:cNvPr>
          <p:cNvSpPr/>
          <p:nvPr/>
        </p:nvSpPr>
        <p:spPr>
          <a:xfrm>
            <a:off x="214605" y="4262381"/>
            <a:ext cx="2846995" cy="4603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venir Next LT Pro"/>
                <a:ea typeface="+mn-ea"/>
                <a:cs typeface="+mn-cs"/>
              </a:rPr>
              <a:t>2024</a:t>
            </a:r>
          </a:p>
        </p:txBody>
      </p:sp>
      <p:sp>
        <p:nvSpPr>
          <p:cNvPr id="31" name="Rektangel 30">
            <a:extLst>
              <a:ext uri="{FF2B5EF4-FFF2-40B4-BE49-F238E27FC236}">
                <a16:creationId xmlns:a16="http://schemas.microsoft.com/office/drawing/2014/main" id="{04D58255-BFA4-0D39-A82F-904AEA0074A2}"/>
              </a:ext>
            </a:extLst>
          </p:cNvPr>
          <p:cNvSpPr/>
          <p:nvPr/>
        </p:nvSpPr>
        <p:spPr>
          <a:xfrm>
            <a:off x="3061607" y="4275070"/>
            <a:ext cx="2894628" cy="434922"/>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venir Next LT Pro"/>
                <a:ea typeface="+mn-ea"/>
                <a:cs typeface="+mn-cs"/>
              </a:rPr>
              <a:t>2025</a:t>
            </a:r>
          </a:p>
        </p:txBody>
      </p:sp>
      <p:sp>
        <p:nvSpPr>
          <p:cNvPr id="32" name="Rektangel 31">
            <a:extLst>
              <a:ext uri="{FF2B5EF4-FFF2-40B4-BE49-F238E27FC236}">
                <a16:creationId xmlns:a16="http://schemas.microsoft.com/office/drawing/2014/main" id="{FBF8A895-0768-7591-F3F5-A4C358A44C1F}"/>
              </a:ext>
            </a:extLst>
          </p:cNvPr>
          <p:cNvSpPr/>
          <p:nvPr/>
        </p:nvSpPr>
        <p:spPr>
          <a:xfrm>
            <a:off x="5956235" y="4275070"/>
            <a:ext cx="2894624" cy="434922"/>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venir Next LT Pro"/>
                <a:ea typeface="+mn-ea"/>
                <a:cs typeface="+mn-cs"/>
              </a:rPr>
              <a:t>2026</a:t>
            </a:r>
          </a:p>
        </p:txBody>
      </p:sp>
      <p:sp>
        <p:nvSpPr>
          <p:cNvPr id="33" name="Rektangel 32">
            <a:extLst>
              <a:ext uri="{FF2B5EF4-FFF2-40B4-BE49-F238E27FC236}">
                <a16:creationId xmlns:a16="http://schemas.microsoft.com/office/drawing/2014/main" id="{D9416740-BB19-977B-7720-7795004DA817}"/>
              </a:ext>
            </a:extLst>
          </p:cNvPr>
          <p:cNvSpPr/>
          <p:nvPr/>
        </p:nvSpPr>
        <p:spPr>
          <a:xfrm>
            <a:off x="8855151" y="4275741"/>
            <a:ext cx="2894624" cy="43492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venir Next LT Pro"/>
                <a:ea typeface="+mn-ea"/>
                <a:cs typeface="+mn-cs"/>
              </a:rPr>
              <a:t>2027</a:t>
            </a:r>
          </a:p>
        </p:txBody>
      </p:sp>
      <p:sp>
        <p:nvSpPr>
          <p:cNvPr id="34" name="Rektangel med rundade hörn 9">
            <a:extLst>
              <a:ext uri="{FF2B5EF4-FFF2-40B4-BE49-F238E27FC236}">
                <a16:creationId xmlns:a16="http://schemas.microsoft.com/office/drawing/2014/main" id="{40EB0C76-D2F3-F9AF-2C0E-0125FB6EA11D}"/>
              </a:ext>
            </a:extLst>
          </p:cNvPr>
          <p:cNvSpPr/>
          <p:nvPr/>
        </p:nvSpPr>
        <p:spPr>
          <a:xfrm>
            <a:off x="10432701" y="5279244"/>
            <a:ext cx="1446244" cy="1198903"/>
          </a:xfrm>
          <a:prstGeom prst="roundRect">
            <a:avLst>
              <a:gd name="adj" fmla="val 843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venir Next LT Pro"/>
                <a:ea typeface="+mn-ea"/>
                <a:cs typeface="+mn-cs"/>
              </a:rPr>
              <a:t>Beslut i kommuner om budget 2028 </a:t>
            </a:r>
          </a:p>
        </p:txBody>
      </p:sp>
      <p:cxnSp>
        <p:nvCxnSpPr>
          <p:cNvPr id="35" name="Rak 22">
            <a:extLst>
              <a:ext uri="{FF2B5EF4-FFF2-40B4-BE49-F238E27FC236}">
                <a16:creationId xmlns:a16="http://schemas.microsoft.com/office/drawing/2014/main" id="{A2A49796-3B40-F47A-5946-59F5ED8B2BE9}"/>
              </a:ext>
            </a:extLst>
          </p:cNvPr>
          <p:cNvCxnSpPr>
            <a:cxnSpLocks/>
          </p:cNvCxnSpPr>
          <p:nvPr/>
        </p:nvCxnSpPr>
        <p:spPr>
          <a:xfrm flipV="1">
            <a:off x="11059294" y="4831295"/>
            <a:ext cx="0" cy="419878"/>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sp>
        <p:nvSpPr>
          <p:cNvPr id="3" name="Rektangel med rundade hörn 17">
            <a:extLst>
              <a:ext uri="{FF2B5EF4-FFF2-40B4-BE49-F238E27FC236}">
                <a16:creationId xmlns:a16="http://schemas.microsoft.com/office/drawing/2014/main" id="{692A1CE8-2C5D-CFF5-8C43-AA4952714CD7}"/>
              </a:ext>
            </a:extLst>
          </p:cNvPr>
          <p:cNvSpPr/>
          <p:nvPr/>
        </p:nvSpPr>
        <p:spPr>
          <a:xfrm rot="10800000" flipV="1">
            <a:off x="1186051" y="5266556"/>
            <a:ext cx="1446244" cy="1168551"/>
          </a:xfrm>
          <a:prstGeom prst="roundRect">
            <a:avLst>
              <a:gd name="adj" fmla="val 843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venir Next LT Pro"/>
                <a:ea typeface="+mn-ea"/>
                <a:cs typeface="+mn-cs"/>
              </a:rPr>
              <a:t>Enkät till RSS</a:t>
            </a:r>
          </a:p>
        </p:txBody>
      </p:sp>
      <p:cxnSp>
        <p:nvCxnSpPr>
          <p:cNvPr id="6" name="Rak 18">
            <a:extLst>
              <a:ext uri="{FF2B5EF4-FFF2-40B4-BE49-F238E27FC236}">
                <a16:creationId xmlns:a16="http://schemas.microsoft.com/office/drawing/2014/main" id="{66725732-3BA3-25E0-B86B-D71DC58683EF}"/>
              </a:ext>
            </a:extLst>
          </p:cNvPr>
          <p:cNvCxnSpPr>
            <a:cxnSpLocks/>
          </p:cNvCxnSpPr>
          <p:nvPr/>
        </p:nvCxnSpPr>
        <p:spPr>
          <a:xfrm flipV="1">
            <a:off x="1909173" y="4810672"/>
            <a:ext cx="0" cy="419878"/>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69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6" grpId="0" animBg="1"/>
      <p:bldP spid="18" grpId="0" animBg="1"/>
      <p:bldP spid="20" grpId="0" animBg="1"/>
      <p:bldP spid="22" grpId="0" animBg="1"/>
      <p:bldP spid="34" grpId="0" animBg="1"/>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46172F-A6E8-FF16-A4A2-9C72417D6F6E}"/>
              </a:ext>
            </a:extLst>
          </p:cNvPr>
          <p:cNvSpPr>
            <a:spLocks noGrp="1"/>
          </p:cNvSpPr>
          <p:nvPr>
            <p:ph type="ctrTitle"/>
          </p:nvPr>
        </p:nvSpPr>
        <p:spPr/>
        <p:txBody>
          <a:bodyPr>
            <a:normAutofit fontScale="90000"/>
          </a:bodyPr>
          <a:lstStyle/>
          <a:p>
            <a:r>
              <a:rPr lang="sv-SE" dirty="0" smtClean="0"/>
              <a:t>Regionalt genomförande </a:t>
            </a:r>
            <a:r>
              <a:rPr lang="sv-SE" dirty="0"/>
              <a:t>av Yrkesresan och BBIC för 2025 och framåt </a:t>
            </a:r>
          </a:p>
        </p:txBody>
      </p:sp>
      <p:sp>
        <p:nvSpPr>
          <p:cNvPr id="3" name="Underrubrik 2">
            <a:extLst>
              <a:ext uri="{FF2B5EF4-FFF2-40B4-BE49-F238E27FC236}">
                <a16:creationId xmlns:a16="http://schemas.microsoft.com/office/drawing/2014/main" id="{93D4A8A5-3ECF-65B0-5AF7-C177B2CC5C64}"/>
              </a:ext>
            </a:extLst>
          </p:cNvPr>
          <p:cNvSpPr>
            <a:spLocks noGrp="1"/>
          </p:cNvSpPr>
          <p:nvPr>
            <p:ph type="subTitle" idx="1"/>
          </p:nvPr>
        </p:nvSpPr>
        <p:spPr/>
        <p:txBody>
          <a:bodyPr/>
          <a:lstStyle/>
          <a:p>
            <a:endParaRPr lang="sv-SE" dirty="0" smtClean="0"/>
          </a:p>
          <a:p>
            <a:r>
              <a:rPr lang="sv-SE" dirty="0" smtClean="0"/>
              <a:t>Förslag till nytt avtal om finansiering</a:t>
            </a:r>
          </a:p>
          <a:p>
            <a:r>
              <a:rPr lang="sv-SE" dirty="0" smtClean="0"/>
              <a:t>”Fast regional kostnad”</a:t>
            </a:r>
            <a:endParaRPr lang="sv-SE" dirty="0"/>
          </a:p>
        </p:txBody>
      </p:sp>
    </p:spTree>
    <p:extLst>
      <p:ext uri="{BB962C8B-B14F-4D97-AF65-F5344CB8AC3E}">
        <p14:creationId xmlns:p14="http://schemas.microsoft.com/office/powerpoint/2010/main" val="18723637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C3358-106F-4A3A-8507-6544091CE7EB}" type="datetime1">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smtClean="0">
                <a:ln>
                  <a:noFill/>
                </a:ln>
                <a:solidFill>
                  <a:srgbClr val="FFFFFF"/>
                </a:solidFill>
                <a:effectLst/>
                <a:uLnTx/>
                <a:uFillTx/>
                <a:latin typeface="Arial"/>
                <a:ea typeface="+mn-ea"/>
                <a:cs typeface="+mn-cs"/>
              </a:rPr>
              <a:t>Sidfot</a:t>
            </a:r>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DDE8C-17E0-4539-9C15-C1E9D231907F}" type="slidenum">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ubrik 5"/>
          <p:cNvSpPr>
            <a:spLocks noGrp="1"/>
          </p:cNvSpPr>
          <p:nvPr>
            <p:ph type="title"/>
          </p:nvPr>
        </p:nvSpPr>
        <p:spPr/>
        <p:txBody>
          <a:bodyPr/>
          <a:lstStyle/>
          <a:p>
            <a:r>
              <a:rPr lang="sv-SE" dirty="0" smtClean="0"/>
              <a:t>Avtalets utformning i stora drag</a:t>
            </a:r>
            <a:endParaRPr lang="sv-SE" dirty="0"/>
          </a:p>
        </p:txBody>
      </p:sp>
      <p:sp>
        <p:nvSpPr>
          <p:cNvPr id="2" name="Platshållare för innehåll 1"/>
          <p:cNvSpPr>
            <a:spLocks noGrp="1"/>
          </p:cNvSpPr>
          <p:nvPr>
            <p:ph idx="1"/>
          </p:nvPr>
        </p:nvSpPr>
        <p:spPr/>
        <p:txBody>
          <a:bodyPr/>
          <a:lstStyle/>
          <a:p>
            <a:r>
              <a:rPr lang="sv-SE" dirty="0" smtClean="0"/>
              <a:t>Att avtalet löper över två år (idag 1 år)</a:t>
            </a:r>
          </a:p>
          <a:p>
            <a:pPr lvl="1">
              <a:buFont typeface="Courier New" panose="02070309020205020404" pitchFamily="49" charset="0"/>
              <a:buChar char="o"/>
            </a:pPr>
            <a:r>
              <a:rPr lang="sv-SE" dirty="0" smtClean="0"/>
              <a:t>Omständlig process med avtalsundertecknande</a:t>
            </a:r>
          </a:p>
          <a:p>
            <a:r>
              <a:rPr lang="sv-SE" dirty="0" smtClean="0"/>
              <a:t>Att avtalet omfattar 1,5 årsarbetstider (idag 1,25 </a:t>
            </a:r>
            <a:r>
              <a:rPr lang="sv-SE" dirty="0" err="1" smtClean="0"/>
              <a:t>åa</a:t>
            </a:r>
            <a:r>
              <a:rPr lang="sv-SE" dirty="0" smtClean="0"/>
              <a:t>)</a:t>
            </a:r>
          </a:p>
          <a:p>
            <a:pPr lvl="1">
              <a:buFont typeface="Courier New" panose="02070309020205020404" pitchFamily="49" charset="0"/>
              <a:buChar char="o"/>
            </a:pPr>
            <a:r>
              <a:rPr lang="sv-SE" dirty="0" smtClean="0"/>
              <a:t>Är i realiteten 1,5 </a:t>
            </a:r>
            <a:r>
              <a:rPr lang="sv-SE" dirty="0" err="1" smtClean="0"/>
              <a:t>åa</a:t>
            </a:r>
            <a:r>
              <a:rPr lang="sv-SE" dirty="0" smtClean="0"/>
              <a:t> idag då 0,5 </a:t>
            </a:r>
            <a:r>
              <a:rPr lang="sv-SE" dirty="0" err="1" smtClean="0"/>
              <a:t>åa</a:t>
            </a:r>
            <a:r>
              <a:rPr lang="sv-SE" dirty="0" smtClean="0"/>
              <a:t> gäller från 240701.</a:t>
            </a:r>
          </a:p>
          <a:p>
            <a:r>
              <a:rPr lang="sv-SE" dirty="0" smtClean="0"/>
              <a:t>Avtalet är granskat och godkänt av regionens jurister</a:t>
            </a:r>
            <a:endParaRPr lang="sv-SE" dirty="0"/>
          </a:p>
        </p:txBody>
      </p:sp>
    </p:spTree>
    <p:extLst>
      <p:ext uri="{BB962C8B-B14F-4D97-AF65-F5344CB8AC3E}">
        <p14:creationId xmlns:p14="http://schemas.microsoft.com/office/powerpoint/2010/main" val="9136530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46172F-A6E8-FF16-A4A2-9C72417D6F6E}"/>
              </a:ext>
            </a:extLst>
          </p:cNvPr>
          <p:cNvSpPr>
            <a:spLocks noGrp="1"/>
          </p:cNvSpPr>
          <p:nvPr>
            <p:ph type="ctrTitle"/>
          </p:nvPr>
        </p:nvSpPr>
        <p:spPr/>
        <p:txBody>
          <a:bodyPr>
            <a:normAutofit fontScale="90000"/>
          </a:bodyPr>
          <a:lstStyle/>
          <a:p>
            <a:r>
              <a:rPr lang="sv-SE" dirty="0" smtClean="0"/>
              <a:t>Kurskostnader 2025 - Yrkesresan barn och unga Dalarna</a:t>
            </a:r>
            <a:endParaRPr lang="sv-SE" dirty="0"/>
          </a:p>
        </p:txBody>
      </p:sp>
      <p:sp>
        <p:nvSpPr>
          <p:cNvPr id="3" name="Underrubrik 2">
            <a:extLst>
              <a:ext uri="{FF2B5EF4-FFF2-40B4-BE49-F238E27FC236}">
                <a16:creationId xmlns:a16="http://schemas.microsoft.com/office/drawing/2014/main" id="{93D4A8A5-3ECF-65B0-5AF7-C177B2CC5C64}"/>
              </a:ext>
            </a:extLst>
          </p:cNvPr>
          <p:cNvSpPr>
            <a:spLocks noGrp="1"/>
          </p:cNvSpPr>
          <p:nvPr>
            <p:ph type="subTitle" idx="1"/>
          </p:nvPr>
        </p:nvSpPr>
        <p:spPr/>
        <p:txBody>
          <a:bodyPr/>
          <a:lstStyle/>
          <a:p>
            <a:endParaRPr lang="sv-SE" dirty="0" smtClean="0"/>
          </a:p>
          <a:p>
            <a:r>
              <a:rPr lang="sv-SE" dirty="0" smtClean="0"/>
              <a:t>Förslag om höjning till 650 kronor per kursdag.</a:t>
            </a:r>
          </a:p>
          <a:p>
            <a:r>
              <a:rPr lang="sv-SE" dirty="0" smtClean="0"/>
              <a:t>”Rörliga regionala kostnaden” </a:t>
            </a:r>
            <a:endParaRPr lang="sv-SE" dirty="0"/>
          </a:p>
        </p:txBody>
      </p:sp>
    </p:spTree>
    <p:extLst>
      <p:ext uri="{BB962C8B-B14F-4D97-AF65-F5344CB8AC3E}">
        <p14:creationId xmlns:p14="http://schemas.microsoft.com/office/powerpoint/2010/main" val="1443507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r>
              <a:rPr lang="sv-SE" dirty="0" smtClean="0"/>
              <a:t>Yrkesresan finansieras genom </a:t>
            </a:r>
          </a:p>
          <a:p>
            <a:pPr lvl="1"/>
            <a:r>
              <a:rPr lang="sv-SE" dirty="0" smtClean="0"/>
              <a:t>En fast nationell kostnad (nationellt projektledande, kursproduktion och –förvaltning)</a:t>
            </a:r>
          </a:p>
          <a:p>
            <a:pPr lvl="1"/>
            <a:r>
              <a:rPr lang="sv-SE" dirty="0" smtClean="0"/>
              <a:t>En fast regional kostnad (till RSS för regionalt genomförande)</a:t>
            </a:r>
          </a:p>
          <a:p>
            <a:pPr lvl="1"/>
            <a:endParaRPr lang="sv-SE" dirty="0" smtClean="0"/>
          </a:p>
          <a:p>
            <a:pPr marL="0" indent="0">
              <a:buNone/>
            </a:pPr>
            <a:r>
              <a:rPr lang="sv-SE" dirty="0" smtClean="0"/>
              <a:t>För Yrkesresan Barn och unga tillkommen en </a:t>
            </a:r>
          </a:p>
          <a:p>
            <a:pPr lvl="1"/>
            <a:r>
              <a:rPr lang="sv-SE" dirty="0" smtClean="0"/>
              <a:t>Rörlig regional kostnad per kursdag – </a:t>
            </a:r>
            <a:r>
              <a:rPr lang="sv-SE" dirty="0" smtClean="0">
                <a:solidFill>
                  <a:srgbClr val="FF0000"/>
                </a:solidFill>
              </a:rPr>
              <a:t>denna föreslås höjas med 50 kronor per kursdag – till 650 kronor per dag</a:t>
            </a:r>
            <a:r>
              <a:rPr lang="sv-SE" dirty="0" smtClean="0"/>
              <a:t>.</a:t>
            </a:r>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C3358-106F-4A3A-8507-6544091CE7EB}" type="datetime1">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smtClean="0">
                <a:ln>
                  <a:noFill/>
                </a:ln>
                <a:solidFill>
                  <a:srgbClr val="FFFFFF"/>
                </a:solidFill>
                <a:effectLst/>
                <a:uLnTx/>
                <a:uFillTx/>
                <a:latin typeface="Arial"/>
                <a:ea typeface="+mn-ea"/>
                <a:cs typeface="+mn-cs"/>
              </a:rPr>
              <a:t>Sidfot</a:t>
            </a:r>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DDE8C-17E0-4539-9C15-C1E9D231907F}" type="slidenum">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ubrik 5"/>
          <p:cNvSpPr>
            <a:spLocks noGrp="1"/>
          </p:cNvSpPr>
          <p:nvPr>
            <p:ph type="title"/>
          </p:nvPr>
        </p:nvSpPr>
        <p:spPr/>
        <p:txBody>
          <a:bodyPr/>
          <a:lstStyle/>
          <a:p>
            <a:r>
              <a:rPr lang="sv-SE" dirty="0"/>
              <a:t>YR BoU – kursavgift för regionalt genomförande</a:t>
            </a:r>
          </a:p>
        </p:txBody>
      </p:sp>
    </p:spTree>
    <p:extLst>
      <p:ext uri="{BB962C8B-B14F-4D97-AF65-F5344CB8AC3E}">
        <p14:creationId xmlns:p14="http://schemas.microsoft.com/office/powerpoint/2010/main" val="294973286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C3358-106F-4A3A-8507-6544091CE7EB}" type="datetime1">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smtClean="0">
                <a:ln>
                  <a:noFill/>
                </a:ln>
                <a:solidFill>
                  <a:srgbClr val="FFFFFF"/>
                </a:solidFill>
                <a:effectLst/>
                <a:uLnTx/>
                <a:uFillTx/>
                <a:latin typeface="Arial"/>
                <a:ea typeface="+mn-ea"/>
                <a:cs typeface="+mn-cs"/>
              </a:rPr>
              <a:t>Sidfot</a:t>
            </a:r>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DDE8C-17E0-4539-9C15-C1E9D231907F}" type="slidenum">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ubrik 5"/>
          <p:cNvSpPr>
            <a:spLocks noGrp="1"/>
          </p:cNvSpPr>
          <p:nvPr>
            <p:ph type="title"/>
          </p:nvPr>
        </p:nvSpPr>
        <p:spPr>
          <a:xfrm>
            <a:off x="507421" y="1032261"/>
            <a:ext cx="10416781" cy="1209600"/>
          </a:xfrm>
        </p:spPr>
        <p:txBody>
          <a:bodyPr/>
          <a:lstStyle/>
          <a:p>
            <a:r>
              <a:rPr lang="sv-SE" dirty="0" smtClean="0"/>
              <a:t>Uträkning av avgift per kursdag - 2025</a:t>
            </a:r>
            <a:endParaRPr lang="sv-SE" dirty="0"/>
          </a:p>
        </p:txBody>
      </p:sp>
      <p:graphicFrame>
        <p:nvGraphicFramePr>
          <p:cNvPr id="9" name="Platshållare för innehåll 8"/>
          <p:cNvGraphicFramePr>
            <a:graphicFrameLocks noGrp="1"/>
          </p:cNvGraphicFramePr>
          <p:nvPr>
            <p:ph idx="1"/>
            <p:extLst/>
          </p:nvPr>
        </p:nvGraphicFramePr>
        <p:xfrm>
          <a:off x="1234319" y="2241861"/>
          <a:ext cx="8962986" cy="3986796"/>
        </p:xfrm>
        <a:graphic>
          <a:graphicData uri="http://schemas.openxmlformats.org/drawingml/2006/table">
            <a:tbl>
              <a:tblPr firstRow="1" firstCol="1" bandRow="1">
                <a:tableStyleId>{3C2FFA5D-87B4-456A-9821-1D502468CF0F}</a:tableStyleId>
              </a:tblPr>
              <a:tblGrid>
                <a:gridCol w="5848961">
                  <a:extLst>
                    <a:ext uri="{9D8B030D-6E8A-4147-A177-3AD203B41FA5}">
                      <a16:colId xmlns:a16="http://schemas.microsoft.com/office/drawing/2014/main" val="3558660134"/>
                    </a:ext>
                  </a:extLst>
                </a:gridCol>
                <a:gridCol w="3114025">
                  <a:extLst>
                    <a:ext uri="{9D8B030D-6E8A-4147-A177-3AD203B41FA5}">
                      <a16:colId xmlns:a16="http://schemas.microsoft.com/office/drawing/2014/main" val="1010464522"/>
                    </a:ext>
                  </a:extLst>
                </a:gridCol>
              </a:tblGrid>
              <a:tr h="694286">
                <a:tc>
                  <a:txBody>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lang="sv-SE" sz="2400" spc="-10" dirty="0" smtClean="0">
                          <a:solidFill>
                            <a:schemeClr val="bg1"/>
                          </a:solidFill>
                          <a:effectLst/>
                        </a:rPr>
                        <a:t>Totalkostnad per utbildningsdag:</a:t>
                      </a:r>
                    </a:p>
                    <a:p>
                      <a:pPr marL="0" marR="0" lvl="0" indent="0" algn="l" defTabSz="914400" rtl="0" eaLnBrk="1" fontAlgn="auto" latinLnBrk="0" hangingPunct="1">
                        <a:lnSpc>
                          <a:spcPct val="100000"/>
                        </a:lnSpc>
                        <a:spcBef>
                          <a:spcPts val="600"/>
                        </a:spcBef>
                        <a:spcAft>
                          <a:spcPts val="1200"/>
                        </a:spcAft>
                        <a:buClrTx/>
                        <a:buSzTx/>
                        <a:buFontTx/>
                        <a:buNone/>
                        <a:tabLst/>
                        <a:defRPr/>
                      </a:pPr>
                      <a:r>
                        <a:rPr lang="sv-SE" sz="1800" spc="-1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Varav:</a:t>
                      </a:r>
                    </a:p>
                  </a:txBody>
                  <a:tcPr marL="68580" marR="68580" marT="0" marB="0"/>
                </a:tc>
                <a:tc>
                  <a:txBody>
                    <a:bodyPr/>
                    <a:lstStyle/>
                    <a:p>
                      <a:pPr>
                        <a:spcBef>
                          <a:spcPts val="600"/>
                        </a:spcBef>
                        <a:spcAft>
                          <a:spcPts val="1200"/>
                        </a:spcAft>
                      </a:pPr>
                      <a:r>
                        <a:rPr lang="sv-SE" sz="2400" b="1" spc="-10" dirty="0" smtClean="0">
                          <a:effectLst/>
                        </a:rPr>
                        <a:t>650 kronor</a:t>
                      </a:r>
                      <a:endParaRPr lang="sv-SE" sz="4000" b="1" spc="-1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9377159"/>
                  </a:ext>
                </a:extLst>
              </a:tr>
              <a:tr h="686470">
                <a:tc>
                  <a:txBody>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lang="sv-SE" sz="2400" b="1" spc="-10" dirty="0" smtClean="0">
                          <a:solidFill>
                            <a:schemeClr val="bg1"/>
                          </a:solidFill>
                          <a:effectLst/>
                        </a:rPr>
                        <a:t>Utbildarpott</a:t>
                      </a:r>
                      <a:endParaRPr lang="sv-SE" sz="2400" b="1" spc="-1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1200"/>
                        </a:spcAft>
                      </a:pPr>
                      <a:r>
                        <a:rPr lang="sv-SE" sz="2400" spc="-10" dirty="0">
                          <a:solidFill>
                            <a:schemeClr val="bg1">
                              <a:lumMod val="95000"/>
                            </a:schemeClr>
                          </a:solidFill>
                          <a:effectLst/>
                        </a:rPr>
                        <a:t>4</a:t>
                      </a:r>
                      <a:r>
                        <a:rPr lang="sv-SE" sz="2400" spc="-10" dirty="0" smtClean="0">
                          <a:solidFill>
                            <a:schemeClr val="bg1">
                              <a:lumMod val="95000"/>
                            </a:schemeClr>
                          </a:solidFill>
                          <a:effectLst/>
                        </a:rPr>
                        <a:t>00 </a:t>
                      </a:r>
                      <a:r>
                        <a:rPr lang="sv-SE" sz="2400" spc="-10" dirty="0">
                          <a:solidFill>
                            <a:schemeClr val="bg1">
                              <a:lumMod val="95000"/>
                            </a:schemeClr>
                          </a:solidFill>
                          <a:effectLst/>
                        </a:rPr>
                        <a:t>kronor</a:t>
                      </a:r>
                      <a:endParaRPr lang="sv-SE" sz="4000" spc="-10" dirty="0">
                        <a:solidFill>
                          <a:schemeClr val="bg1">
                            <a:lumMod val="9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451275"/>
                  </a:ext>
                </a:extLst>
              </a:tr>
              <a:tr h="694286">
                <a:tc>
                  <a:txBody>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lang="sv-SE" sz="2400" spc="-10" dirty="0" smtClean="0">
                          <a:solidFill>
                            <a:schemeClr val="bg1">
                              <a:lumMod val="95000"/>
                            </a:schemeClr>
                          </a:solidFill>
                          <a:effectLst/>
                        </a:rPr>
                        <a:t>Kursmaterial</a:t>
                      </a:r>
                      <a:endParaRPr lang="sv-SE" sz="4000" spc="-10" dirty="0" smtClean="0">
                        <a:solidFill>
                          <a:schemeClr val="bg1">
                            <a:lumMod val="9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1200"/>
                        </a:spcAft>
                      </a:pPr>
                      <a:r>
                        <a:rPr lang="sv-SE" sz="2400" spc="-10" dirty="0" smtClean="0">
                          <a:solidFill>
                            <a:schemeClr val="bg1">
                              <a:lumMod val="95000"/>
                            </a:schemeClr>
                          </a:solidFill>
                          <a:effectLst/>
                          <a:latin typeface="Arial" panose="020B0604020202020204" pitchFamily="34" charset="0"/>
                          <a:ea typeface="Calibri" panose="020F0502020204030204" pitchFamily="34" charset="0"/>
                          <a:cs typeface="Times New Roman" panose="02020603050405020304" pitchFamily="18" charset="0"/>
                        </a:rPr>
                        <a:t>100 kronor</a:t>
                      </a:r>
                      <a:endParaRPr lang="sv-SE" sz="2400" spc="-10" dirty="0">
                        <a:solidFill>
                          <a:schemeClr val="bg1">
                            <a:lumMod val="9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1973906"/>
                  </a:ext>
                </a:extLst>
              </a:tr>
              <a:tr h="686470">
                <a:tc>
                  <a:txBody>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lang="sv-SE" sz="2400" spc="-10" dirty="0" smtClean="0">
                          <a:solidFill>
                            <a:schemeClr val="bg1">
                              <a:lumMod val="95000"/>
                            </a:schemeClr>
                          </a:solidFill>
                          <a:effectLst/>
                        </a:rPr>
                        <a:t>Fika/Administration</a:t>
                      </a:r>
                      <a:endParaRPr lang="sv-SE" sz="4000" spc="-10" dirty="0" smtClean="0">
                        <a:solidFill>
                          <a:schemeClr val="bg1">
                            <a:lumMod val="9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lang="sv-SE" sz="2400" spc="-10" dirty="0" smtClean="0">
                          <a:solidFill>
                            <a:schemeClr val="bg1">
                              <a:lumMod val="95000"/>
                            </a:schemeClr>
                          </a:solidFill>
                          <a:effectLst/>
                        </a:rPr>
                        <a:t>100 kronor</a:t>
                      </a:r>
                      <a:endParaRPr lang="sv-SE" sz="6000" spc="-10" dirty="0" smtClean="0">
                        <a:solidFill>
                          <a:schemeClr val="bg1">
                            <a:lumMod val="95000"/>
                          </a:schemeClr>
                        </a:solidFill>
                        <a:effectLst/>
                        <a:latin typeface="Arial" panose="020B0604020202020204" pitchFamily="34" charset="0"/>
                        <a:ea typeface="Calibri" panose="020F0502020204030204" pitchFamily="34" charset="0"/>
                        <a:cs typeface="Times New Roman" panose="02020603050405020304" pitchFamily="18" charset="0"/>
                      </a:endParaRPr>
                    </a:p>
                    <a:p>
                      <a:pPr>
                        <a:spcBef>
                          <a:spcPts val="600"/>
                        </a:spcBef>
                        <a:spcAft>
                          <a:spcPts val="1200"/>
                        </a:spcAft>
                      </a:pPr>
                      <a:endParaRPr lang="sv-SE" sz="1200" spc="-10" dirty="0">
                        <a:solidFill>
                          <a:schemeClr val="bg1">
                            <a:lumMod val="9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942097"/>
                  </a:ext>
                </a:extLst>
              </a:tr>
              <a:tr h="694286">
                <a:tc>
                  <a:txBody>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lang="sv-SE" sz="2400" spc="-10" dirty="0" smtClean="0">
                          <a:solidFill>
                            <a:schemeClr val="bg1">
                              <a:lumMod val="95000"/>
                            </a:schemeClr>
                          </a:solidFill>
                          <a:effectLst/>
                        </a:rPr>
                        <a:t>Buffert</a:t>
                      </a:r>
                      <a:endParaRPr lang="sv-SE" sz="4000" spc="-10" dirty="0" smtClean="0">
                        <a:solidFill>
                          <a:schemeClr val="bg1">
                            <a:lumMod val="95000"/>
                          </a:schemeClr>
                        </a:solidFill>
                        <a:effectLst/>
                        <a:latin typeface="Arial" panose="020B0604020202020204" pitchFamily="34" charset="0"/>
                        <a:ea typeface="Calibri" panose="020F0502020204030204" pitchFamily="34" charset="0"/>
                        <a:cs typeface="Times New Roman" panose="02020603050405020304" pitchFamily="18" charset="0"/>
                      </a:endParaRPr>
                    </a:p>
                    <a:p>
                      <a:pPr>
                        <a:spcBef>
                          <a:spcPts val="600"/>
                        </a:spcBef>
                        <a:spcAft>
                          <a:spcPts val="1200"/>
                        </a:spcAft>
                      </a:pPr>
                      <a:endParaRPr lang="sv-SE" sz="2400" b="1" spc="-1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1200"/>
                        </a:spcAft>
                      </a:pPr>
                      <a:r>
                        <a:rPr lang="sv-SE" sz="2400" spc="-10" dirty="0" smtClean="0">
                          <a:solidFill>
                            <a:schemeClr val="bg1">
                              <a:lumMod val="95000"/>
                            </a:schemeClr>
                          </a:solidFill>
                          <a:effectLst/>
                        </a:rPr>
                        <a:t>50 kronor</a:t>
                      </a:r>
                      <a:endParaRPr lang="sv-SE" sz="2400" b="0" spc="-1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9590000"/>
                  </a:ext>
                </a:extLst>
              </a:tr>
            </a:tbl>
          </a:graphicData>
        </a:graphic>
      </p:graphicFrame>
    </p:spTree>
    <p:extLst>
      <p:ext uri="{BB962C8B-B14F-4D97-AF65-F5344CB8AC3E}">
        <p14:creationId xmlns:p14="http://schemas.microsoft.com/office/powerpoint/2010/main" val="41832735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410547" y="1923803"/>
            <a:ext cx="11370906" cy="4215740"/>
          </a:xfrm>
        </p:spPr>
        <p:txBody>
          <a:bodyPr>
            <a:normAutofit lnSpcReduction="10000"/>
          </a:bodyPr>
          <a:lstStyle/>
          <a:p>
            <a:pPr marL="0" indent="0">
              <a:buNone/>
            </a:pPr>
            <a:r>
              <a:rPr lang="sv-SE" b="1" dirty="0" smtClean="0"/>
              <a:t>Utbildarpott: </a:t>
            </a:r>
          </a:p>
          <a:p>
            <a:r>
              <a:rPr lang="sv-SE" dirty="0" smtClean="0"/>
              <a:t>För </a:t>
            </a:r>
            <a:r>
              <a:rPr lang="sv-SE" dirty="0"/>
              <a:t>varje regionalt anordnad kursdag med utbildare från Dalarnas kommuner läggs 400 kronor i en utbildarpott, som ett så kallat ”</a:t>
            </a:r>
            <a:r>
              <a:rPr lang="sv-SE" dirty="0" err="1"/>
              <a:t>pay</a:t>
            </a:r>
            <a:r>
              <a:rPr lang="sv-SE" dirty="0"/>
              <a:t>-back-system”. I slutet av varje år fördelas utbildarpotten och återbetalas under december månad till de kommuner som bidragit med kursledare och utbildare utefter antal dagar de medverkat på kurser. </a:t>
            </a:r>
            <a:endParaRPr lang="sv-SE" dirty="0" smtClean="0"/>
          </a:p>
          <a:p>
            <a:r>
              <a:rPr lang="sv-SE" dirty="0" smtClean="0"/>
              <a:t>Kursledares </a:t>
            </a:r>
            <a:r>
              <a:rPr lang="sv-SE" dirty="0"/>
              <a:t>insats värderas högre och får 1,5 andel av utbildarpotten, medan utbildare får 1 andel av utbildarpotten per utbildad dag. </a:t>
            </a:r>
            <a:endParaRPr lang="sv-SE" dirty="0" smtClean="0"/>
          </a:p>
          <a:p>
            <a:r>
              <a:rPr lang="sv-SE" dirty="0" smtClean="0"/>
              <a:t>Eventuellt </a:t>
            </a:r>
            <a:r>
              <a:rPr lang="sv-SE" dirty="0"/>
              <a:t>överskott från kursavgifter läggs till på nästa års utbildarpott.</a:t>
            </a:r>
          </a:p>
          <a:p>
            <a:endParaRPr lang="sv-SE" dirty="0"/>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C3358-106F-4A3A-8507-6544091CE7EB}" type="datetime1">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smtClean="0">
                <a:ln>
                  <a:noFill/>
                </a:ln>
                <a:solidFill>
                  <a:srgbClr val="FFFFFF"/>
                </a:solidFill>
                <a:effectLst/>
                <a:uLnTx/>
                <a:uFillTx/>
                <a:latin typeface="Arial"/>
                <a:ea typeface="+mn-ea"/>
                <a:cs typeface="+mn-cs"/>
              </a:rPr>
              <a:t>Sidfot</a:t>
            </a:r>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DDE8C-17E0-4539-9C15-C1E9D231907F}" type="slidenum">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ubrik 5"/>
          <p:cNvSpPr>
            <a:spLocks noGrp="1"/>
          </p:cNvSpPr>
          <p:nvPr>
            <p:ph type="title"/>
          </p:nvPr>
        </p:nvSpPr>
        <p:spPr>
          <a:xfrm>
            <a:off x="410546" y="1204962"/>
            <a:ext cx="10416781" cy="718841"/>
          </a:xfrm>
        </p:spPr>
        <p:txBody>
          <a:bodyPr/>
          <a:lstStyle/>
          <a:p>
            <a:r>
              <a:rPr lang="sv-SE" dirty="0" smtClean="0"/>
              <a:t>Detaljer kursavgift per kursdag: </a:t>
            </a:r>
            <a:endParaRPr lang="sv-SE" dirty="0"/>
          </a:p>
        </p:txBody>
      </p:sp>
    </p:spTree>
    <p:extLst>
      <p:ext uri="{BB962C8B-B14F-4D97-AF65-F5344CB8AC3E}">
        <p14:creationId xmlns:p14="http://schemas.microsoft.com/office/powerpoint/2010/main" val="1724474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2ADBE8-2DE7-635F-32C8-79C7A924F926}"/>
              </a:ext>
            </a:extLst>
          </p:cNvPr>
          <p:cNvSpPr>
            <a:spLocks noGrp="1"/>
          </p:cNvSpPr>
          <p:nvPr>
            <p:ph type="ctrTitle"/>
          </p:nvPr>
        </p:nvSpPr>
        <p:spPr/>
        <p:txBody>
          <a:bodyPr>
            <a:normAutofit/>
          </a:bodyPr>
          <a:lstStyle/>
          <a:p>
            <a:r>
              <a:rPr lang="sv-SE" sz="5400" dirty="0" smtClean="0">
                <a:solidFill>
                  <a:schemeClr val="accent6">
                    <a:lumMod val="50000"/>
                  </a:schemeClr>
                </a:solidFill>
              </a:rPr>
              <a:t>Nya ärenden </a:t>
            </a:r>
            <a:r>
              <a:rPr lang="sv-SE" sz="5400" dirty="0" smtClean="0"/>
              <a:t> </a:t>
            </a:r>
            <a:endParaRPr lang="sv-SE" sz="5400" dirty="0"/>
          </a:p>
        </p:txBody>
      </p:sp>
    </p:spTree>
    <p:extLst>
      <p:ext uri="{BB962C8B-B14F-4D97-AF65-F5344CB8AC3E}">
        <p14:creationId xmlns:p14="http://schemas.microsoft.com/office/powerpoint/2010/main" val="19321193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410547" y="1187532"/>
            <a:ext cx="11370906" cy="4826437"/>
          </a:xfrm>
        </p:spPr>
        <p:txBody>
          <a:bodyPr>
            <a:normAutofit/>
          </a:bodyPr>
          <a:lstStyle/>
          <a:p>
            <a:r>
              <a:rPr lang="sv-SE" b="1" dirty="0" smtClean="0"/>
              <a:t>Kursmaterial:</a:t>
            </a:r>
          </a:p>
          <a:p>
            <a:pPr lvl="1"/>
            <a:r>
              <a:rPr lang="sv-SE" dirty="0"/>
              <a:t>Avser kurs- och övningsmaterial (åhörarkopior, kompendier, ifyllnadsblad, bonusmaterial, laminerat övningsmaterial och </a:t>
            </a:r>
            <a:r>
              <a:rPr lang="sv-SE" dirty="0" err="1"/>
              <a:t>blädderexemplar</a:t>
            </a:r>
            <a:r>
              <a:rPr lang="sv-SE" dirty="0"/>
              <a:t> av handböcker mm). </a:t>
            </a:r>
          </a:p>
          <a:p>
            <a:r>
              <a:rPr lang="sv-SE" b="1" dirty="0"/>
              <a:t>F</a:t>
            </a:r>
            <a:r>
              <a:rPr lang="sv-SE" b="1" dirty="0" smtClean="0"/>
              <a:t>ika/Administration:</a:t>
            </a:r>
          </a:p>
          <a:p>
            <a:pPr lvl="1"/>
            <a:r>
              <a:rPr lang="sv-SE" dirty="0"/>
              <a:t>Kurskostnad för fika täcker för- och eftermiddagsfika för alla deltagare på fysiska träffar samt för fika och lunchkostnader för kursledare, utbildare och projektadministratör. </a:t>
            </a:r>
            <a:endParaRPr lang="sv-SE" dirty="0" smtClean="0"/>
          </a:p>
          <a:p>
            <a:r>
              <a:rPr lang="sv-SE" b="1" dirty="0" smtClean="0"/>
              <a:t>Buffert: </a:t>
            </a:r>
          </a:p>
          <a:p>
            <a:pPr lvl="1"/>
            <a:r>
              <a:rPr lang="sv-SE" dirty="0"/>
              <a:t>Buffert avser att bekosta extramaterial till kursledare och utbildare, fika på utbildarträffar och oförutsedda kostnader. </a:t>
            </a:r>
          </a:p>
          <a:p>
            <a:pPr lvl="1"/>
            <a:endParaRPr lang="sv-SE" dirty="0"/>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C3358-106F-4A3A-8507-6544091CE7EB}" type="datetime1">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smtClean="0">
                <a:ln>
                  <a:noFill/>
                </a:ln>
                <a:solidFill>
                  <a:srgbClr val="FFFFFF"/>
                </a:solidFill>
                <a:effectLst/>
                <a:uLnTx/>
                <a:uFillTx/>
                <a:latin typeface="Arial"/>
                <a:ea typeface="+mn-ea"/>
                <a:cs typeface="+mn-cs"/>
              </a:rPr>
              <a:t>Sidfot</a:t>
            </a:r>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DDE8C-17E0-4539-9C15-C1E9D231907F}" type="slidenum">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ubrik 5"/>
          <p:cNvSpPr>
            <a:spLocks noGrp="1"/>
          </p:cNvSpPr>
          <p:nvPr>
            <p:ph type="title"/>
          </p:nvPr>
        </p:nvSpPr>
        <p:spPr>
          <a:xfrm>
            <a:off x="2956956" y="409316"/>
            <a:ext cx="7867813" cy="659464"/>
          </a:xfrm>
        </p:spPr>
        <p:txBody>
          <a:bodyPr/>
          <a:lstStyle/>
          <a:p>
            <a:r>
              <a:rPr lang="sv-SE" dirty="0" smtClean="0"/>
              <a:t>Övriga delar i kursdagsavgiften: </a:t>
            </a:r>
            <a:endParaRPr lang="sv-SE" dirty="0"/>
          </a:p>
        </p:txBody>
      </p:sp>
    </p:spTree>
    <p:extLst>
      <p:ext uri="{BB962C8B-B14F-4D97-AF65-F5344CB8AC3E}">
        <p14:creationId xmlns:p14="http://schemas.microsoft.com/office/powerpoint/2010/main" val="1929223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normAutofit/>
          </a:bodyPr>
          <a:lstStyle/>
          <a:p>
            <a:r>
              <a:rPr lang="sv-SE" dirty="0"/>
              <a:t>Under 2023-2024 tillkom inga kostnader för lokalhyra. </a:t>
            </a:r>
            <a:endParaRPr lang="sv-SE" dirty="0" smtClean="0"/>
          </a:p>
          <a:p>
            <a:r>
              <a:rPr lang="sv-SE" dirty="0" smtClean="0"/>
              <a:t>Kostnader </a:t>
            </a:r>
            <a:r>
              <a:rPr lang="sv-SE" dirty="0"/>
              <a:t>för lokalhyra vid regionala kurstillfällen kan däremot tillkomma senare när flera yrkesresor kommer igång och det krävs fler lokaler. </a:t>
            </a:r>
            <a:endParaRPr lang="sv-SE" dirty="0" smtClean="0"/>
          </a:p>
          <a:p>
            <a:r>
              <a:rPr lang="sv-SE" dirty="0" smtClean="0"/>
              <a:t>Eventuell </a:t>
            </a:r>
            <a:r>
              <a:rPr lang="sv-SE" i="1" dirty="0"/>
              <a:t>ombyggnation av lokalerna </a:t>
            </a:r>
            <a:r>
              <a:rPr lang="sv-SE" dirty="0"/>
              <a:t>på Myntgatan 2 under 2025 </a:t>
            </a:r>
            <a:r>
              <a:rPr lang="sv-SE" dirty="0" smtClean="0"/>
              <a:t>– riskerar behöva leta andra lokaler - lokalhyra? </a:t>
            </a:r>
            <a:r>
              <a:rPr lang="sv-SE" dirty="0"/>
              <a:t>Tidigare efterfrågningar kring lämplig utbildningslokal i kommuner eller i övriga regionen har inte lett till några kostnadsfria förslag. </a:t>
            </a:r>
          </a:p>
          <a:p>
            <a:endParaRPr lang="sv-SE" dirty="0"/>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C3358-106F-4A3A-8507-6544091CE7EB}" type="datetime1">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2024-11-14</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smtClean="0">
                <a:ln>
                  <a:noFill/>
                </a:ln>
                <a:solidFill>
                  <a:srgbClr val="FFFFFF"/>
                </a:solidFill>
                <a:effectLst/>
                <a:uLnTx/>
                <a:uFillTx/>
                <a:latin typeface="Arial"/>
                <a:ea typeface="+mn-ea"/>
                <a:cs typeface="+mn-cs"/>
              </a:rPr>
              <a:t>Sidfot</a:t>
            </a:r>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DDE8C-17E0-4539-9C15-C1E9D231907F}" type="slidenum">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ubrik 5"/>
          <p:cNvSpPr>
            <a:spLocks noGrp="1"/>
          </p:cNvSpPr>
          <p:nvPr>
            <p:ph type="title"/>
          </p:nvPr>
        </p:nvSpPr>
        <p:spPr/>
        <p:txBody>
          <a:bodyPr/>
          <a:lstStyle/>
          <a:p>
            <a:r>
              <a:rPr lang="sv-SE" dirty="0" smtClean="0"/>
              <a:t>Lokalkostnad – än så länge ingen kostnad</a:t>
            </a:r>
            <a:endParaRPr lang="sv-SE" dirty="0"/>
          </a:p>
        </p:txBody>
      </p:sp>
    </p:spTree>
    <p:extLst>
      <p:ext uri="{BB962C8B-B14F-4D97-AF65-F5344CB8AC3E}">
        <p14:creationId xmlns:p14="http://schemas.microsoft.com/office/powerpoint/2010/main" val="23610095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46172F-A6E8-FF16-A4A2-9C72417D6F6E}"/>
              </a:ext>
            </a:extLst>
          </p:cNvPr>
          <p:cNvSpPr>
            <a:spLocks noGrp="1"/>
          </p:cNvSpPr>
          <p:nvPr>
            <p:ph type="ctrTitle"/>
          </p:nvPr>
        </p:nvSpPr>
        <p:spPr/>
        <p:txBody>
          <a:bodyPr>
            <a:noAutofit/>
          </a:bodyPr>
          <a:lstStyle/>
          <a:p>
            <a:r>
              <a:rPr lang="sv-SE" sz="3600" dirty="0"/>
              <a:t>Projektmedel Psykisk hälsa </a:t>
            </a:r>
            <a:endParaRPr lang="sv-SE" sz="1400" dirty="0"/>
          </a:p>
        </p:txBody>
      </p:sp>
      <p:sp>
        <p:nvSpPr>
          <p:cNvPr id="3" name="Underrubrik 2">
            <a:extLst>
              <a:ext uri="{FF2B5EF4-FFF2-40B4-BE49-F238E27FC236}">
                <a16:creationId xmlns:a16="http://schemas.microsoft.com/office/drawing/2014/main" id="{93D4A8A5-3ECF-65B0-5AF7-C177B2CC5C64}"/>
              </a:ext>
            </a:extLst>
          </p:cNvPr>
          <p:cNvSpPr>
            <a:spLocks noGrp="1"/>
          </p:cNvSpPr>
          <p:nvPr>
            <p:ph type="subTitle" idx="1"/>
          </p:nvPr>
        </p:nvSpPr>
        <p:spPr/>
        <p:txBody>
          <a:bodyPr>
            <a:normAutofit/>
          </a:bodyPr>
          <a:lstStyle/>
          <a:p>
            <a:r>
              <a:rPr lang="sv-SE" i="1" dirty="0"/>
              <a:t>Jasmin </a:t>
            </a:r>
            <a:r>
              <a:rPr lang="sv-SE" i="1" dirty="0" smtClean="0"/>
              <a:t>Löf</a:t>
            </a:r>
            <a:br>
              <a:rPr lang="sv-SE" i="1" dirty="0" smtClean="0"/>
            </a:br>
            <a:r>
              <a:rPr lang="sv-SE" i="1" dirty="0" smtClean="0"/>
              <a:t> </a:t>
            </a:r>
            <a:r>
              <a:rPr lang="sv-SE" sz="1800" i="1" dirty="0"/>
              <a:t>Avdelningschef RSS </a:t>
            </a:r>
            <a:endParaRPr lang="sv-SE" sz="1800" b="1" dirty="0"/>
          </a:p>
        </p:txBody>
      </p:sp>
    </p:spTree>
    <p:extLst>
      <p:ext uri="{BB962C8B-B14F-4D97-AF65-F5344CB8AC3E}">
        <p14:creationId xmlns:p14="http://schemas.microsoft.com/office/powerpoint/2010/main" val="14042701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text 7"/>
          <p:cNvSpPr>
            <a:spLocks noGrp="1"/>
          </p:cNvSpPr>
          <p:nvPr>
            <p:ph type="body" idx="1"/>
          </p:nvPr>
        </p:nvSpPr>
        <p:spPr>
          <a:xfrm>
            <a:off x="407988" y="2250169"/>
            <a:ext cx="11358206" cy="3855356"/>
          </a:xfrm>
        </p:spPr>
        <p:txBody>
          <a:bodyPr>
            <a:normAutofit/>
          </a:bodyPr>
          <a:lstStyle/>
          <a:p>
            <a:r>
              <a:rPr lang="sv-SE" dirty="0"/>
              <a:t/>
            </a:r>
            <a:br>
              <a:rPr lang="sv-SE" dirty="0"/>
            </a:br>
            <a:endParaRPr lang="sv-SE" dirty="0"/>
          </a:p>
        </p:txBody>
      </p:sp>
      <p:sp>
        <p:nvSpPr>
          <p:cNvPr id="3" name="Platshållare för datum 2"/>
          <p:cNvSpPr>
            <a:spLocks noGrp="1"/>
          </p:cNvSpPr>
          <p:nvPr>
            <p:ph type="dt" sz="half" idx="10"/>
          </p:nvPr>
        </p:nvSpPr>
        <p:spPr/>
        <p:txBody>
          <a:bodyPr/>
          <a:lstStyle/>
          <a:p>
            <a:fld id="{9C5C3358-106F-4A3A-8507-6544091CE7EB}" type="datetime1">
              <a:rPr lang="sv-SE" smtClean="0"/>
              <a:t>2024-11-14</a:t>
            </a:fld>
            <a:endParaRPr lang="sv-SE"/>
          </a:p>
        </p:txBody>
      </p:sp>
      <p:sp>
        <p:nvSpPr>
          <p:cNvPr id="4" name="Platshållare för sidfot 3"/>
          <p:cNvSpPr>
            <a:spLocks noGrp="1"/>
          </p:cNvSpPr>
          <p:nvPr>
            <p:ph type="ftr" sz="quarter" idx="11"/>
          </p:nvPr>
        </p:nvSpPr>
        <p:spPr/>
        <p:txBody>
          <a:bodyPr/>
          <a:lstStyle/>
          <a:p>
            <a:r>
              <a:rPr lang="sv-SE" smtClean="0"/>
              <a:t>Sidfot</a:t>
            </a:r>
            <a:endParaRPr lang="sv-SE"/>
          </a:p>
        </p:txBody>
      </p:sp>
      <p:sp>
        <p:nvSpPr>
          <p:cNvPr id="5" name="Platshållare för bildnummer 4"/>
          <p:cNvSpPr>
            <a:spLocks noGrp="1"/>
          </p:cNvSpPr>
          <p:nvPr>
            <p:ph type="sldNum" sz="quarter" idx="12"/>
          </p:nvPr>
        </p:nvSpPr>
        <p:spPr/>
        <p:txBody>
          <a:bodyPr/>
          <a:lstStyle/>
          <a:p>
            <a:fld id="{130DDE8C-17E0-4539-9C15-C1E9D231907F}" type="slidenum">
              <a:rPr lang="sv-SE" smtClean="0"/>
              <a:pPr/>
              <a:t>73</a:t>
            </a:fld>
            <a:endParaRPr lang="sv-SE"/>
          </a:p>
        </p:txBody>
      </p:sp>
      <p:sp>
        <p:nvSpPr>
          <p:cNvPr id="9" name="Rubrik 6"/>
          <p:cNvSpPr txBox="1">
            <a:spLocks/>
          </p:cNvSpPr>
          <p:nvPr/>
        </p:nvSpPr>
        <p:spPr>
          <a:xfrm>
            <a:off x="312738" y="436337"/>
            <a:ext cx="2740867" cy="755876"/>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sv-SE" sz="1800" b="0" dirty="0" smtClean="0"/>
              <a:t>Nytt ärende </a:t>
            </a:r>
            <a:endParaRPr lang="sv-SE" dirty="0"/>
          </a:p>
        </p:txBody>
      </p:sp>
      <p:sp>
        <p:nvSpPr>
          <p:cNvPr id="10" name="Rubrik 5"/>
          <p:cNvSpPr>
            <a:spLocks noGrp="1"/>
          </p:cNvSpPr>
          <p:nvPr>
            <p:ph type="title"/>
          </p:nvPr>
        </p:nvSpPr>
        <p:spPr>
          <a:xfrm>
            <a:off x="390170" y="1065100"/>
            <a:ext cx="10416781" cy="1209600"/>
          </a:xfrm>
        </p:spPr>
        <p:txBody>
          <a:bodyPr/>
          <a:lstStyle/>
          <a:p>
            <a:r>
              <a:rPr lang="sv-SE" dirty="0" smtClean="0"/>
              <a:t> </a:t>
            </a:r>
            <a:endParaRPr lang="sv-SE" dirty="0"/>
          </a:p>
        </p:txBody>
      </p:sp>
      <p:graphicFrame>
        <p:nvGraphicFramePr>
          <p:cNvPr id="2" name="Tabell 1"/>
          <p:cNvGraphicFramePr>
            <a:graphicFrameLocks noGrp="1"/>
          </p:cNvGraphicFramePr>
          <p:nvPr>
            <p:extLst/>
          </p:nvPr>
        </p:nvGraphicFramePr>
        <p:xfrm>
          <a:off x="240590" y="1247775"/>
          <a:ext cx="11837110" cy="4926012"/>
        </p:xfrm>
        <a:graphic>
          <a:graphicData uri="http://schemas.openxmlformats.org/drawingml/2006/table">
            <a:tbl>
              <a:tblPr firstRow="1" bandRow="1">
                <a:tableStyleId>{5C22544A-7EE6-4342-B048-85BDC9FD1C3A}</a:tableStyleId>
              </a:tblPr>
              <a:tblGrid>
                <a:gridCol w="9446335">
                  <a:extLst>
                    <a:ext uri="{9D8B030D-6E8A-4147-A177-3AD203B41FA5}">
                      <a16:colId xmlns:a16="http://schemas.microsoft.com/office/drawing/2014/main" val="412458945"/>
                    </a:ext>
                  </a:extLst>
                </a:gridCol>
                <a:gridCol w="1266825">
                  <a:extLst>
                    <a:ext uri="{9D8B030D-6E8A-4147-A177-3AD203B41FA5}">
                      <a16:colId xmlns:a16="http://schemas.microsoft.com/office/drawing/2014/main" val="43118658"/>
                    </a:ext>
                  </a:extLst>
                </a:gridCol>
                <a:gridCol w="1123950">
                  <a:extLst>
                    <a:ext uri="{9D8B030D-6E8A-4147-A177-3AD203B41FA5}">
                      <a16:colId xmlns:a16="http://schemas.microsoft.com/office/drawing/2014/main" val="1582654748"/>
                    </a:ext>
                  </a:extLst>
                </a:gridCol>
              </a:tblGrid>
              <a:tr h="487046">
                <a:tc>
                  <a:txBody>
                    <a:bodyPr/>
                    <a:lstStyle/>
                    <a:p>
                      <a:r>
                        <a:rPr lang="sv-SE" sz="1600" b="0" kern="1200" baseline="0" dirty="0" smtClean="0">
                          <a:solidFill>
                            <a:schemeClr val="lt1"/>
                          </a:solidFill>
                          <a:latin typeface="+mn-lt"/>
                          <a:ea typeface="+mn-ea"/>
                          <a:cs typeface="+mn-cs"/>
                        </a:rPr>
                        <a:t>En mer sammanhållen, behovsanpassad och personcentrerad vård och omsorg för personer med </a:t>
                      </a:r>
                    </a:p>
                    <a:p>
                      <a:r>
                        <a:rPr lang="sv-SE" sz="1600" b="0" kern="1200" baseline="0" dirty="0" smtClean="0">
                          <a:solidFill>
                            <a:schemeClr val="lt1"/>
                          </a:solidFill>
                          <a:latin typeface="+mn-lt"/>
                          <a:ea typeface="+mn-ea"/>
                          <a:cs typeface="+mn-cs"/>
                        </a:rPr>
                        <a:t>samsjuklighet eller omfattande behov</a:t>
                      </a:r>
                      <a:endParaRPr lang="sv-SE" sz="1600" b="0" kern="1200" baseline="0" dirty="0">
                        <a:solidFill>
                          <a:schemeClr val="lt1"/>
                        </a:solidFill>
                        <a:latin typeface="+mn-lt"/>
                        <a:ea typeface="+mn-ea"/>
                        <a:cs typeface="+mn-cs"/>
                      </a:endParaRPr>
                    </a:p>
                  </a:txBody>
                  <a:tcPr/>
                </a:tc>
                <a:tc>
                  <a:txBody>
                    <a:bodyPr/>
                    <a:lstStyle/>
                    <a:p>
                      <a:r>
                        <a:rPr lang="sv-SE" sz="1600" b="0" kern="1200" baseline="0" dirty="0" smtClean="0">
                          <a:solidFill>
                            <a:schemeClr val="lt1"/>
                          </a:solidFill>
                          <a:latin typeface="+mn-lt"/>
                          <a:ea typeface="+mn-ea"/>
                          <a:cs typeface="+mn-cs"/>
                        </a:rPr>
                        <a:t>Belopp</a:t>
                      </a:r>
                      <a:endParaRPr lang="sv-SE" sz="1600" b="0" kern="1200" baseline="0" dirty="0">
                        <a:solidFill>
                          <a:schemeClr val="lt1"/>
                        </a:solidFill>
                        <a:latin typeface="+mn-lt"/>
                        <a:ea typeface="+mn-ea"/>
                        <a:cs typeface="+mn-cs"/>
                      </a:endParaRPr>
                    </a:p>
                  </a:txBody>
                  <a:tcPr/>
                </a:tc>
                <a:tc>
                  <a:txBody>
                    <a:bodyPr/>
                    <a:lstStyle/>
                    <a:p>
                      <a:r>
                        <a:rPr lang="sv-SE" sz="1600" b="0" kern="1200" baseline="0" dirty="0" smtClean="0">
                          <a:solidFill>
                            <a:schemeClr val="lt1"/>
                          </a:solidFill>
                          <a:latin typeface="+mn-lt"/>
                          <a:ea typeface="+mn-ea"/>
                          <a:cs typeface="+mn-cs"/>
                        </a:rPr>
                        <a:t>Kvar att rekvirera</a:t>
                      </a:r>
                      <a:endParaRPr lang="sv-SE" sz="1600" b="0" kern="1200" baseline="0" dirty="0">
                        <a:solidFill>
                          <a:schemeClr val="lt1"/>
                        </a:solidFill>
                        <a:latin typeface="+mn-lt"/>
                        <a:ea typeface="+mn-ea"/>
                        <a:cs typeface="+mn-cs"/>
                      </a:endParaRPr>
                    </a:p>
                  </a:txBody>
                  <a:tcPr/>
                </a:tc>
                <a:extLst>
                  <a:ext uri="{0D108BD9-81ED-4DB2-BD59-A6C34878D82A}">
                    <a16:rowId xmlns:a16="http://schemas.microsoft.com/office/drawing/2014/main" val="2064880839"/>
                  </a:ext>
                </a:extLst>
              </a:tr>
              <a:tr h="370840">
                <a:tc>
                  <a:txBody>
                    <a:bodyPr/>
                    <a:lstStyle/>
                    <a:p>
                      <a:r>
                        <a:rPr lang="sv-SE" sz="1000" b="1" i="0" u="none" strike="noStrike" kern="1200" dirty="0" smtClean="0">
                          <a:solidFill>
                            <a:srgbClr val="000000"/>
                          </a:solidFill>
                          <a:effectLst/>
                          <a:latin typeface="Arial" panose="020B0604020202020204" pitchFamily="34" charset="0"/>
                          <a:ea typeface="+mn-ea"/>
                          <a:cs typeface="+mn-cs"/>
                        </a:rPr>
                        <a:t>Projekt regionalt HVB unga </a:t>
                      </a:r>
                      <a:br>
                        <a:rPr lang="sv-SE" sz="1000" b="1" i="0" u="none" strike="noStrike" kern="1200" dirty="0" smtClean="0">
                          <a:solidFill>
                            <a:srgbClr val="000000"/>
                          </a:solidFill>
                          <a:effectLst/>
                          <a:latin typeface="Arial" panose="020B0604020202020204" pitchFamily="34" charset="0"/>
                          <a:ea typeface="+mn-ea"/>
                          <a:cs typeface="+mn-cs"/>
                        </a:rPr>
                      </a:br>
                      <a:r>
                        <a:rPr lang="sv-SE" sz="1000" b="1" i="0" u="none" strike="noStrike" kern="1200" dirty="0" smtClean="0">
                          <a:solidFill>
                            <a:srgbClr val="000000"/>
                          </a:solidFill>
                          <a:effectLst/>
                          <a:latin typeface="Arial" panose="020B0604020202020204" pitchFamily="34" charset="0"/>
                          <a:ea typeface="+mn-ea"/>
                          <a:cs typeface="+mn-cs"/>
                        </a:rPr>
                        <a:t/>
                      </a:r>
                      <a:br>
                        <a:rPr lang="sv-SE" sz="1000" b="1" i="0" u="none" strike="noStrike" kern="1200" dirty="0" smtClean="0">
                          <a:solidFill>
                            <a:srgbClr val="000000"/>
                          </a:solidFill>
                          <a:effectLst/>
                          <a:latin typeface="Arial" panose="020B0604020202020204" pitchFamily="34" charset="0"/>
                          <a:ea typeface="+mn-ea"/>
                          <a:cs typeface="+mn-cs"/>
                        </a:rPr>
                      </a:br>
                      <a:r>
                        <a:rPr lang="sv-SE" sz="1000" b="0" i="0" u="none" strike="noStrike" kern="1200" dirty="0" smtClean="0">
                          <a:solidFill>
                            <a:srgbClr val="000000"/>
                          </a:solidFill>
                          <a:effectLst/>
                          <a:latin typeface="Arial" panose="020B0604020202020204" pitchFamily="34" charset="0"/>
                          <a:ea typeface="+mn-ea"/>
                          <a:cs typeface="+mn-cs"/>
                        </a:rPr>
                        <a:t>Uppstart verksamhet </a:t>
                      </a:r>
                      <a:endParaRPr lang="sv-SE" sz="1000" b="0" i="0" u="none" strike="noStrike" kern="1200" dirty="0">
                        <a:solidFill>
                          <a:srgbClr val="000000"/>
                        </a:solidFill>
                        <a:effectLst/>
                        <a:latin typeface="Arial" panose="020B0604020202020204" pitchFamily="34" charset="0"/>
                        <a:ea typeface="+mn-ea"/>
                        <a:cs typeface="+mn-cs"/>
                      </a:endParaRPr>
                    </a:p>
                  </a:txBody>
                  <a:tcPr/>
                </a:tc>
                <a:tc>
                  <a:txBody>
                    <a:bodyPr/>
                    <a:lstStyle/>
                    <a:p>
                      <a:pPr algn="l"/>
                      <a:r>
                        <a:rPr lang="sv-SE" sz="1100" b="0" i="0" u="none" strike="noStrike" kern="1200" dirty="0" smtClean="0">
                          <a:solidFill>
                            <a:srgbClr val="000000"/>
                          </a:solidFill>
                          <a:effectLst/>
                          <a:latin typeface="Calibri" panose="020F0502020204030204" pitchFamily="34" charset="0"/>
                          <a:ea typeface="+mn-ea"/>
                          <a:cs typeface="+mn-cs"/>
                        </a:rPr>
                        <a:t>2 321 084</a:t>
                      </a:r>
                      <a:endParaRPr lang="sv-SE" sz="1100" b="0" i="0" u="none" strike="noStrike" kern="1200" dirty="0">
                        <a:solidFill>
                          <a:srgbClr val="000000"/>
                        </a:solidFill>
                        <a:effectLst/>
                        <a:latin typeface="Calibri" panose="020F050202020403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100" b="0" i="0" u="none" strike="noStrike" kern="1200" dirty="0" smtClean="0">
                          <a:solidFill>
                            <a:srgbClr val="000000"/>
                          </a:solidFill>
                          <a:effectLst/>
                          <a:latin typeface="Calibri" panose="020F0502020204030204" pitchFamily="34" charset="0"/>
                          <a:ea typeface="+mn-ea"/>
                          <a:cs typeface="+mn-cs"/>
                        </a:rPr>
                        <a:t>2 321 084</a:t>
                      </a:r>
                    </a:p>
                  </a:txBody>
                  <a:tcPr/>
                </a:tc>
                <a:extLst>
                  <a:ext uri="{0D108BD9-81ED-4DB2-BD59-A6C34878D82A}">
                    <a16:rowId xmlns:a16="http://schemas.microsoft.com/office/drawing/2014/main" val="2099609392"/>
                  </a:ext>
                </a:extLst>
              </a:tr>
              <a:tr h="370840">
                <a:tc>
                  <a:txBody>
                    <a:bodyPr/>
                    <a:lstStyle/>
                    <a:p>
                      <a:r>
                        <a:rPr lang="sv-SE" sz="1000" b="1" i="0" u="none" strike="noStrike" kern="1200" dirty="0" smtClean="0">
                          <a:solidFill>
                            <a:srgbClr val="000000"/>
                          </a:solidFill>
                          <a:effectLst/>
                          <a:latin typeface="Arial" panose="020B0604020202020204" pitchFamily="34" charset="0"/>
                          <a:ea typeface="+mn-ea"/>
                          <a:cs typeface="+mn-cs"/>
                        </a:rPr>
                        <a:t>Utredning </a:t>
                      </a:r>
                      <a:r>
                        <a:rPr lang="sv-SE" sz="1000" b="1" i="0" u="none" strike="noStrike" kern="1200" dirty="0" err="1" smtClean="0">
                          <a:solidFill>
                            <a:srgbClr val="000000"/>
                          </a:solidFill>
                          <a:effectLst/>
                          <a:latin typeface="Arial" panose="020B0604020202020204" pitchFamily="34" charset="0"/>
                          <a:ea typeface="+mn-ea"/>
                          <a:cs typeface="+mn-cs"/>
                        </a:rPr>
                        <a:t>MiniMaria</a:t>
                      </a:r>
                      <a:r>
                        <a:rPr lang="sv-SE" sz="1000" b="1" i="0" u="none" strike="noStrike" kern="1200" dirty="0" smtClean="0">
                          <a:solidFill>
                            <a:srgbClr val="000000"/>
                          </a:solidFill>
                          <a:effectLst/>
                          <a:latin typeface="Arial" panose="020B0604020202020204" pitchFamily="34" charset="0"/>
                          <a:ea typeface="+mn-ea"/>
                          <a:cs typeface="+mn-cs"/>
                        </a:rPr>
                        <a:t/>
                      </a:r>
                      <a:br>
                        <a:rPr lang="sv-SE" sz="1000" b="1" i="0" u="none" strike="noStrike" kern="1200" dirty="0" smtClean="0">
                          <a:solidFill>
                            <a:srgbClr val="000000"/>
                          </a:solidFill>
                          <a:effectLst/>
                          <a:latin typeface="Arial" panose="020B0604020202020204" pitchFamily="34" charset="0"/>
                          <a:ea typeface="+mn-ea"/>
                          <a:cs typeface="+mn-cs"/>
                        </a:rPr>
                      </a:br>
                      <a:endParaRPr lang="sv-SE" sz="1000" b="1" i="0" u="none" strike="noStrike" kern="1200" dirty="0" smtClean="0">
                        <a:solidFill>
                          <a:srgbClr val="000000"/>
                        </a:solidFill>
                        <a:effectLst/>
                        <a:latin typeface="Arial" panose="020B0604020202020204" pitchFamily="34" charset="0"/>
                        <a:ea typeface="+mn-ea"/>
                        <a:cs typeface="+mn-cs"/>
                      </a:endParaRPr>
                    </a:p>
                    <a:p>
                      <a:r>
                        <a:rPr lang="sv-SE" sz="1000" b="0" i="0" u="none" strike="noStrike" kern="1200" dirty="0" smtClean="0">
                          <a:solidFill>
                            <a:srgbClr val="000000"/>
                          </a:solidFill>
                          <a:effectLst/>
                          <a:latin typeface="Arial" panose="020B0604020202020204" pitchFamily="34" charset="0"/>
                          <a:ea typeface="+mn-ea"/>
                          <a:cs typeface="+mn-cs"/>
                        </a:rPr>
                        <a:t>Presenteras juni. Konferens, fortsättning rigga projekt (uppstart projektledare likt HVB) </a:t>
                      </a:r>
                      <a:endParaRPr lang="sv-SE" sz="1000" b="0" i="0" u="none" strike="noStrike" kern="1200" dirty="0">
                        <a:solidFill>
                          <a:srgbClr val="000000"/>
                        </a:solidFill>
                        <a:effectLst/>
                        <a:latin typeface="Arial" panose="020B0604020202020204" pitchFamily="34" charset="0"/>
                        <a:ea typeface="+mn-ea"/>
                        <a:cs typeface="+mn-cs"/>
                      </a:endParaRPr>
                    </a:p>
                  </a:txBody>
                  <a:tcPr/>
                </a:tc>
                <a:tc>
                  <a:txBody>
                    <a:bodyPr/>
                    <a:lstStyle/>
                    <a:p>
                      <a:r>
                        <a:rPr lang="sv-SE" sz="1100" b="0" i="0" u="none" strike="noStrike" kern="1200" dirty="0" smtClean="0">
                          <a:solidFill>
                            <a:srgbClr val="000000"/>
                          </a:solidFill>
                          <a:effectLst/>
                          <a:latin typeface="Calibri" panose="020F0502020204030204" pitchFamily="34" charset="0"/>
                          <a:ea typeface="+mn-ea"/>
                          <a:cs typeface="+mn-cs"/>
                        </a:rPr>
                        <a:t>900 000</a:t>
                      </a:r>
                      <a:endParaRPr lang="sv-SE" sz="1100" b="0" i="0" u="none" strike="noStrike" kern="1200" dirty="0">
                        <a:solidFill>
                          <a:srgbClr val="000000"/>
                        </a:solidFill>
                        <a:effectLst/>
                        <a:latin typeface="Calibri" panose="020F050202020403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100" b="0" i="0" u="none" strike="noStrike" kern="1200" dirty="0" smtClean="0">
                          <a:solidFill>
                            <a:srgbClr val="000000"/>
                          </a:solidFill>
                          <a:effectLst/>
                          <a:latin typeface="Calibri" panose="020F0502020204030204" pitchFamily="34" charset="0"/>
                          <a:ea typeface="+mn-ea"/>
                          <a:cs typeface="+mn-cs"/>
                        </a:rPr>
                        <a:t>900 000</a:t>
                      </a:r>
                    </a:p>
                    <a:p>
                      <a:endParaRPr lang="sv-SE" sz="1100" b="0" i="0" u="none" strike="noStrike" kern="1200" dirty="0">
                        <a:solidFill>
                          <a:srgbClr val="000000"/>
                        </a:solidFill>
                        <a:effectLst/>
                        <a:latin typeface="Calibri" panose="020F0502020204030204" pitchFamily="34" charset="0"/>
                        <a:ea typeface="+mn-ea"/>
                        <a:cs typeface="+mn-cs"/>
                      </a:endParaRPr>
                    </a:p>
                  </a:txBody>
                  <a:tcPr/>
                </a:tc>
                <a:extLst>
                  <a:ext uri="{0D108BD9-81ED-4DB2-BD59-A6C34878D82A}">
                    <a16:rowId xmlns:a16="http://schemas.microsoft.com/office/drawing/2014/main" val="2786890020"/>
                  </a:ext>
                </a:extLst>
              </a:tr>
              <a:tr h="370840">
                <a:tc>
                  <a:txBody>
                    <a:bodyPr/>
                    <a:lstStyle/>
                    <a:p>
                      <a:r>
                        <a:rPr lang="sv-SE" sz="1000" b="1" i="0" u="none" strike="noStrike" kern="1200" dirty="0" smtClean="0">
                          <a:solidFill>
                            <a:srgbClr val="000000"/>
                          </a:solidFill>
                          <a:effectLst/>
                          <a:latin typeface="Arial" panose="020B0604020202020204" pitchFamily="34" charset="0"/>
                          <a:ea typeface="+mn-ea"/>
                          <a:cs typeface="+mn-cs"/>
                        </a:rPr>
                        <a:t>Åtgärder utifrån </a:t>
                      </a:r>
                    </a:p>
                    <a:p>
                      <a:r>
                        <a:rPr lang="sv-SE" sz="1000" b="1" i="0" u="none" strike="noStrike" kern="1200" dirty="0" smtClean="0">
                          <a:solidFill>
                            <a:srgbClr val="000000"/>
                          </a:solidFill>
                          <a:effectLst/>
                          <a:latin typeface="Arial" panose="020B0604020202020204" pitchFamily="34" charset="0"/>
                          <a:ea typeface="+mn-ea"/>
                          <a:cs typeface="+mn-cs"/>
                        </a:rPr>
                        <a:t>-regionalt samsjuklighetsuppdrag </a:t>
                      </a:r>
                      <a:br>
                        <a:rPr lang="sv-SE" sz="1000" b="1" i="0" u="none" strike="noStrike" kern="1200" dirty="0" smtClean="0">
                          <a:solidFill>
                            <a:srgbClr val="000000"/>
                          </a:solidFill>
                          <a:effectLst/>
                          <a:latin typeface="Arial" panose="020B0604020202020204" pitchFamily="34" charset="0"/>
                          <a:ea typeface="+mn-ea"/>
                          <a:cs typeface="+mn-cs"/>
                        </a:rPr>
                      </a:br>
                      <a:endParaRPr lang="sv-SE" sz="1000" b="1" i="0" u="none" strike="noStrike" kern="1200" dirty="0" smtClean="0">
                        <a:solidFill>
                          <a:srgbClr val="000000"/>
                        </a:solidFill>
                        <a:effectLst/>
                        <a:latin typeface="Arial" panose="020B0604020202020204" pitchFamily="34" charset="0"/>
                        <a:ea typeface="+mn-ea"/>
                        <a:cs typeface="+mn-cs"/>
                      </a:endParaRPr>
                    </a:p>
                    <a:p>
                      <a:r>
                        <a:rPr lang="sv-SE" sz="1000" b="0" i="0" u="none" strike="noStrike" kern="1200" dirty="0" smtClean="0">
                          <a:solidFill>
                            <a:srgbClr val="000000"/>
                          </a:solidFill>
                          <a:effectLst/>
                          <a:latin typeface="Arial" panose="020B0604020202020204" pitchFamily="34" charset="0"/>
                          <a:ea typeface="+mn-ea"/>
                          <a:cs typeface="+mn-cs"/>
                        </a:rPr>
                        <a:t>- att möta upp statliga samsjuklighetsutredningen</a:t>
                      </a:r>
                      <a:br>
                        <a:rPr lang="sv-SE" sz="1000" b="0" i="0" u="none" strike="noStrike" kern="1200" dirty="0" smtClean="0">
                          <a:solidFill>
                            <a:srgbClr val="000000"/>
                          </a:solidFill>
                          <a:effectLst/>
                          <a:latin typeface="Arial" panose="020B0604020202020204" pitchFamily="34" charset="0"/>
                          <a:ea typeface="+mn-ea"/>
                          <a:cs typeface="+mn-cs"/>
                        </a:rPr>
                      </a:br>
                      <a:r>
                        <a:rPr lang="sv-SE" sz="1000" b="0" i="0" u="none" strike="noStrike" kern="1200" dirty="0" smtClean="0">
                          <a:solidFill>
                            <a:srgbClr val="000000"/>
                          </a:solidFill>
                          <a:effectLst/>
                          <a:latin typeface="Arial" panose="020B0604020202020204" pitchFamily="34" charset="0"/>
                          <a:ea typeface="+mn-ea"/>
                          <a:cs typeface="+mn-cs"/>
                        </a:rPr>
                        <a:t>Regional SIP satsning forts. av RSS samsjuklighetsuppdrag och beslutade åtgärder i LCHNV. Uppbyggnad metodplattform </a:t>
                      </a:r>
                      <a:r>
                        <a:rPr lang="sv-SE" sz="1000" b="0" i="0" u="none" strike="noStrike" kern="1200" dirty="0" err="1" smtClean="0">
                          <a:solidFill>
                            <a:srgbClr val="000000"/>
                          </a:solidFill>
                          <a:effectLst/>
                          <a:latin typeface="Arial" panose="020B0604020202020204" pitchFamily="34" charset="0"/>
                          <a:ea typeface="+mn-ea"/>
                          <a:cs typeface="+mn-cs"/>
                        </a:rPr>
                        <a:t>ligt</a:t>
                      </a:r>
                      <a:r>
                        <a:rPr lang="sv-SE" sz="1000" b="0" i="0" u="none" strike="noStrike" kern="1200" dirty="0" smtClean="0">
                          <a:solidFill>
                            <a:srgbClr val="000000"/>
                          </a:solidFill>
                          <a:effectLst/>
                          <a:latin typeface="Arial" panose="020B0604020202020204" pitchFamily="34" charset="0"/>
                          <a:ea typeface="+mn-ea"/>
                          <a:cs typeface="+mn-cs"/>
                        </a:rPr>
                        <a:t> VGR, Kommunikationsstöd. Samverkan med </a:t>
                      </a:r>
                      <a:r>
                        <a:rPr lang="sv-SE" sz="1000" b="0" i="0" u="none" strike="noStrike" kern="1200" dirty="0" err="1" smtClean="0">
                          <a:solidFill>
                            <a:srgbClr val="000000"/>
                          </a:solidFill>
                          <a:effectLst/>
                          <a:latin typeface="Arial" panose="020B0604020202020204" pitchFamily="34" charset="0"/>
                          <a:ea typeface="+mn-ea"/>
                          <a:cs typeface="+mn-cs"/>
                        </a:rPr>
                        <a:t>Hda</a:t>
                      </a:r>
                      <a:r>
                        <a:rPr lang="sv-SE" sz="1000" b="0" i="0" u="none" strike="noStrike" kern="1200" dirty="0" smtClean="0">
                          <a:solidFill>
                            <a:srgbClr val="000000"/>
                          </a:solidFill>
                          <a:effectLst/>
                          <a:latin typeface="Arial" panose="020B0604020202020204" pitchFamily="34" charset="0"/>
                          <a:ea typeface="+mn-ea"/>
                          <a:cs typeface="+mn-cs"/>
                        </a:rPr>
                        <a:t> sprida forskningsresultat för implementering av "delat </a:t>
                      </a:r>
                      <a:r>
                        <a:rPr lang="sv-SE" sz="1000" b="0" i="0" u="none" strike="noStrike" kern="1200" dirty="0" err="1" smtClean="0">
                          <a:solidFill>
                            <a:srgbClr val="000000"/>
                          </a:solidFill>
                          <a:effectLst/>
                          <a:latin typeface="Arial" panose="020B0604020202020204" pitchFamily="34" charset="0"/>
                          <a:ea typeface="+mn-ea"/>
                          <a:cs typeface="+mn-cs"/>
                        </a:rPr>
                        <a:t>beslutsfattnade</a:t>
                      </a:r>
                      <a:r>
                        <a:rPr lang="sv-SE" sz="1000" b="0" i="0" u="none" strike="noStrike" kern="1200" dirty="0" smtClean="0">
                          <a:solidFill>
                            <a:srgbClr val="000000"/>
                          </a:solidFill>
                          <a:effectLst/>
                          <a:latin typeface="Arial" panose="020B0604020202020204" pitchFamily="34" charset="0"/>
                          <a:ea typeface="+mn-ea"/>
                          <a:cs typeface="+mn-cs"/>
                        </a:rPr>
                        <a:t>" med SIP (Amanda Jones) Implementering och uppföljning av SIP -riktlinjen. Uppdrag utformas och arbetsleds av RSS, kostnader för finansiering 30% av utvecklingsledartjänst +kostnader för metodplattform , kommunikation</a:t>
                      </a:r>
                      <a:r>
                        <a:rPr lang="sv-SE" sz="1000" b="1" i="0" u="none" strike="noStrike" kern="1200" dirty="0" smtClean="0">
                          <a:solidFill>
                            <a:srgbClr val="000000"/>
                          </a:solidFill>
                          <a:effectLst/>
                          <a:latin typeface="Arial" panose="020B0604020202020204" pitchFamily="34" charset="0"/>
                          <a:ea typeface="+mn-ea"/>
                          <a:cs typeface="+mn-cs"/>
                        </a:rPr>
                        <a:t/>
                      </a:r>
                      <a:br>
                        <a:rPr lang="sv-SE" sz="1000" b="1" i="0" u="none" strike="noStrike" kern="1200" dirty="0" smtClean="0">
                          <a:solidFill>
                            <a:srgbClr val="000000"/>
                          </a:solidFill>
                          <a:effectLst/>
                          <a:latin typeface="Arial" panose="020B0604020202020204" pitchFamily="34" charset="0"/>
                          <a:ea typeface="+mn-ea"/>
                          <a:cs typeface="+mn-cs"/>
                        </a:rPr>
                      </a:br>
                      <a:endParaRPr lang="sv-SE" sz="1000" b="1" i="0" u="none" strike="noStrike" kern="1200" dirty="0">
                        <a:solidFill>
                          <a:srgbClr val="000000"/>
                        </a:solidFill>
                        <a:effectLst/>
                        <a:latin typeface="Arial" panose="020B0604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100" b="0" i="0" u="none" strike="noStrike" kern="1200" dirty="0" smtClean="0">
                          <a:solidFill>
                            <a:srgbClr val="000000"/>
                          </a:solidFill>
                          <a:effectLst/>
                          <a:latin typeface="Calibri" panose="020F0502020204030204" pitchFamily="34" charset="0"/>
                          <a:ea typeface="+mn-ea"/>
                          <a:cs typeface="+mn-cs"/>
                        </a:rPr>
                        <a:t>397874</a:t>
                      </a:r>
                    </a:p>
                    <a:p>
                      <a:endParaRPr lang="sv-SE" sz="1100" b="0" i="0" u="none" strike="noStrike" kern="1200" dirty="0">
                        <a:solidFill>
                          <a:srgbClr val="000000"/>
                        </a:solidFill>
                        <a:effectLst/>
                        <a:latin typeface="Calibri" panose="020F0502020204030204" pitchFamily="34" charset="0"/>
                        <a:ea typeface="+mn-ea"/>
                        <a:cs typeface="+mn-cs"/>
                      </a:endParaRPr>
                    </a:p>
                  </a:txBody>
                  <a:tcPr/>
                </a:tc>
                <a:tc>
                  <a:txBody>
                    <a:bodyPr/>
                    <a:lstStyle/>
                    <a:p>
                      <a:r>
                        <a:rPr lang="sv-SE" sz="1100" b="0" i="0" u="none" strike="noStrike" kern="1200" dirty="0" smtClean="0">
                          <a:solidFill>
                            <a:srgbClr val="000000"/>
                          </a:solidFill>
                          <a:effectLst/>
                          <a:latin typeface="Calibri" panose="020F0502020204030204" pitchFamily="34" charset="0"/>
                          <a:ea typeface="+mn-ea"/>
                          <a:cs typeface="+mn-cs"/>
                        </a:rPr>
                        <a:t>377 485</a:t>
                      </a:r>
                      <a:endParaRPr lang="sv-SE" sz="1100" b="0" i="0" u="none" strike="noStrike" kern="1200" dirty="0">
                        <a:solidFill>
                          <a:srgbClr val="000000"/>
                        </a:solidFill>
                        <a:effectLst/>
                        <a:latin typeface="Calibri" panose="020F0502020204030204" pitchFamily="34" charset="0"/>
                        <a:ea typeface="+mn-ea"/>
                        <a:cs typeface="+mn-cs"/>
                      </a:endParaRPr>
                    </a:p>
                  </a:txBody>
                  <a:tcPr/>
                </a:tc>
                <a:extLst>
                  <a:ext uri="{0D108BD9-81ED-4DB2-BD59-A6C34878D82A}">
                    <a16:rowId xmlns:a16="http://schemas.microsoft.com/office/drawing/2014/main" val="2366221896"/>
                  </a:ext>
                </a:extLst>
              </a:tr>
              <a:tr h="361632">
                <a:tc>
                  <a:txBody>
                    <a:bodyPr/>
                    <a:lstStyle/>
                    <a:p>
                      <a:pPr algn="l" rtl="0" fontAlgn="t"/>
                      <a:r>
                        <a:rPr lang="sv-SE" sz="1000" b="1" i="0" u="none" strike="noStrike" dirty="0">
                          <a:solidFill>
                            <a:srgbClr val="000000"/>
                          </a:solidFill>
                          <a:effectLst/>
                          <a:latin typeface="Arial" panose="020B0604020202020204" pitchFamily="34" charset="0"/>
                        </a:rPr>
                        <a:t>Stöd till arbete med kunskapsbaserad vård och omsorg i </a:t>
                      </a:r>
                      <a:r>
                        <a:rPr lang="sv-SE" sz="1000" b="1" i="0" u="none" strike="noStrike" dirty="0" smtClean="0">
                          <a:solidFill>
                            <a:srgbClr val="000000"/>
                          </a:solidFill>
                          <a:effectLst/>
                          <a:latin typeface="Arial" panose="020B0604020202020204" pitchFamily="34" charset="0"/>
                        </a:rPr>
                        <a:t>samverkan</a:t>
                      </a:r>
                      <a:br>
                        <a:rPr lang="sv-SE" sz="1000" b="1" i="0" u="none" strike="noStrike" dirty="0" smtClean="0">
                          <a:solidFill>
                            <a:srgbClr val="000000"/>
                          </a:solidFill>
                          <a:effectLst/>
                          <a:latin typeface="Arial" panose="020B0604020202020204" pitchFamily="34" charset="0"/>
                        </a:rPr>
                      </a:br>
                      <a:endParaRPr lang="sv-SE" sz="1000" b="1" i="0" u="none" strike="noStrike" dirty="0" smtClean="0">
                        <a:solidFill>
                          <a:srgbClr val="000000"/>
                        </a:solidFill>
                        <a:effectLst/>
                        <a:latin typeface="Arial" panose="020B0604020202020204" pitchFamily="34" charset="0"/>
                      </a:endParaRPr>
                    </a:p>
                    <a:p>
                      <a:pPr algn="l" rtl="0" fontAlgn="t"/>
                      <a:r>
                        <a:rPr lang="sv-SE" sz="1000" b="0" i="0" u="none" strike="noStrike" dirty="0" smtClean="0">
                          <a:solidFill>
                            <a:srgbClr val="000000"/>
                          </a:solidFill>
                          <a:effectLst/>
                          <a:latin typeface="Arial" panose="020B0604020202020204" pitchFamily="34" charset="0"/>
                        </a:rPr>
                        <a:t>Insatser för att stärka LSS. Ge nätverk "en budget" att förvalta och förankra i LCHNV.</a:t>
                      </a:r>
                      <a:endParaRPr lang="sv-SE" sz="1000" b="0" i="0" u="none" strike="noStrike" dirty="0">
                        <a:solidFill>
                          <a:srgbClr val="000000"/>
                        </a:solidFill>
                        <a:effectLst/>
                        <a:latin typeface="Arial" panose="020B0604020202020204" pitchFamily="34" charset="0"/>
                      </a:endParaRPr>
                    </a:p>
                  </a:txBody>
                  <a:tcPr marL="0" marR="0" marT="0" marB="0"/>
                </a:tc>
                <a:tc>
                  <a:txBody>
                    <a:bodyPr/>
                    <a:lstStyle/>
                    <a:p>
                      <a:r>
                        <a:rPr lang="sv-SE" sz="1100" b="0" i="0" u="none" strike="noStrike" kern="1200" dirty="0" smtClean="0">
                          <a:solidFill>
                            <a:srgbClr val="000000"/>
                          </a:solidFill>
                          <a:effectLst/>
                          <a:latin typeface="Calibri" panose="020F0502020204030204" pitchFamily="34" charset="0"/>
                          <a:ea typeface="+mn-ea"/>
                          <a:cs typeface="+mn-cs"/>
                        </a:rPr>
                        <a:t>2 250 000</a:t>
                      </a:r>
                      <a:endParaRPr lang="sv-SE" sz="1100" b="0" i="0" u="none" strike="noStrike" kern="1200" dirty="0">
                        <a:solidFill>
                          <a:srgbClr val="000000"/>
                        </a:solidFill>
                        <a:effectLst/>
                        <a:latin typeface="Calibri" panose="020F0502020204030204" pitchFamily="34" charset="0"/>
                        <a:ea typeface="+mn-ea"/>
                        <a:cs typeface="+mn-cs"/>
                      </a:endParaRPr>
                    </a:p>
                  </a:txBody>
                  <a:tcPr/>
                </a:tc>
                <a:tc>
                  <a:txBody>
                    <a:bodyPr/>
                    <a:lstStyle/>
                    <a:p>
                      <a:r>
                        <a:rPr lang="sv-SE" sz="1100" b="0" i="0" u="none" strike="noStrike" kern="1200" dirty="0" smtClean="0">
                          <a:solidFill>
                            <a:srgbClr val="000000"/>
                          </a:solidFill>
                          <a:effectLst/>
                          <a:latin typeface="Calibri" panose="020F0502020204030204" pitchFamily="34" charset="0"/>
                          <a:ea typeface="+mn-ea"/>
                          <a:cs typeface="+mn-cs"/>
                        </a:rPr>
                        <a:t>749 658</a:t>
                      </a:r>
                      <a:endParaRPr lang="sv-SE" sz="1100" b="0" i="0" u="none" strike="noStrike" kern="1200" dirty="0">
                        <a:solidFill>
                          <a:srgbClr val="000000"/>
                        </a:solidFill>
                        <a:effectLst/>
                        <a:latin typeface="Calibri" panose="020F0502020204030204" pitchFamily="34" charset="0"/>
                        <a:ea typeface="+mn-ea"/>
                        <a:cs typeface="+mn-cs"/>
                      </a:endParaRPr>
                    </a:p>
                  </a:txBody>
                  <a:tcPr/>
                </a:tc>
                <a:extLst>
                  <a:ext uri="{0D108BD9-81ED-4DB2-BD59-A6C34878D82A}">
                    <a16:rowId xmlns:a16="http://schemas.microsoft.com/office/drawing/2014/main" val="2582179683"/>
                  </a:ext>
                </a:extLst>
              </a:tr>
              <a:tr h="370840">
                <a:tc>
                  <a:txBody>
                    <a:bodyPr/>
                    <a:lstStyle/>
                    <a:p>
                      <a:pPr algn="l" rtl="0" fontAlgn="ctr"/>
                      <a:r>
                        <a:rPr lang="sv-SE" sz="1000" b="1" i="0" u="none" strike="noStrike" dirty="0">
                          <a:solidFill>
                            <a:srgbClr val="000000"/>
                          </a:solidFill>
                          <a:effectLst/>
                          <a:latin typeface="Arial" panose="020B0604020202020204" pitchFamily="34" charset="0"/>
                        </a:rPr>
                        <a:t>Stödja utvecklingsarbete regionalt LSS nätverk </a:t>
                      </a:r>
                      <a:r>
                        <a:rPr lang="sv-SE" sz="1000" b="1" i="0" u="none" strike="noStrike" dirty="0" smtClean="0">
                          <a:solidFill>
                            <a:srgbClr val="000000"/>
                          </a:solidFill>
                          <a:effectLst/>
                          <a:latin typeface="Arial" panose="020B0604020202020204" pitchFamily="34" charset="0"/>
                        </a:rPr>
                        <a:t/>
                      </a:r>
                      <a:br>
                        <a:rPr lang="sv-SE" sz="1000" b="1" i="0" u="none" strike="noStrike" dirty="0" smtClean="0">
                          <a:solidFill>
                            <a:srgbClr val="000000"/>
                          </a:solidFill>
                          <a:effectLst/>
                          <a:latin typeface="Arial" panose="020B0604020202020204" pitchFamily="34" charset="0"/>
                        </a:rPr>
                      </a:br>
                      <a:r>
                        <a:rPr lang="sv-SE" sz="1000" b="1" i="0" u="none" strike="noStrike" dirty="0" smtClean="0">
                          <a:solidFill>
                            <a:srgbClr val="000000"/>
                          </a:solidFill>
                          <a:effectLst/>
                          <a:latin typeface="Arial" panose="020B0604020202020204" pitchFamily="34" charset="0"/>
                        </a:rPr>
                        <a:t/>
                      </a:r>
                      <a:br>
                        <a:rPr lang="sv-SE" sz="1000" b="1" i="0" u="none" strike="noStrike" dirty="0" smtClean="0">
                          <a:solidFill>
                            <a:srgbClr val="000000"/>
                          </a:solidFill>
                          <a:effectLst/>
                          <a:latin typeface="Arial" panose="020B0604020202020204" pitchFamily="34" charset="0"/>
                        </a:rPr>
                      </a:br>
                      <a:r>
                        <a:rPr lang="sv-SE" sz="1000" b="0" i="0" u="none" strike="noStrike" dirty="0" smtClean="0">
                          <a:solidFill>
                            <a:srgbClr val="000000"/>
                          </a:solidFill>
                          <a:effectLst/>
                          <a:latin typeface="Arial" panose="020B0604020202020204" pitchFamily="34" charset="0"/>
                        </a:rPr>
                        <a:t>Insatser för att stärka LSS. Ge nätverk "en budget" att förvalta och förankra i LCHNV.</a:t>
                      </a:r>
                      <a:endParaRPr lang="sv-SE" sz="1000" b="0" i="0" u="none" strike="noStrike" dirty="0">
                        <a:solidFill>
                          <a:srgbClr val="000000"/>
                        </a:solidFill>
                        <a:effectLst/>
                        <a:latin typeface="Arial" panose="020B0604020202020204" pitchFamily="34" charset="0"/>
                      </a:endParaRPr>
                    </a:p>
                  </a:txBody>
                  <a:tcPr marL="0" marR="0" marT="0" marB="0" anchor="ctr"/>
                </a:tc>
                <a:tc>
                  <a:txBody>
                    <a:bodyPr/>
                    <a:lstStyle/>
                    <a:p>
                      <a:r>
                        <a:rPr lang="sv-SE" sz="1100" b="0" i="0" u="none" strike="noStrike" kern="1200" dirty="0" smtClean="0">
                          <a:solidFill>
                            <a:srgbClr val="000000"/>
                          </a:solidFill>
                          <a:effectLst/>
                          <a:latin typeface="Calibri" panose="020F0502020204030204" pitchFamily="34" charset="0"/>
                          <a:ea typeface="+mn-ea"/>
                          <a:cs typeface="+mn-cs"/>
                        </a:rPr>
                        <a:t>250 000</a:t>
                      </a:r>
                      <a:endParaRPr lang="sv-SE" sz="1100" b="0" i="0" u="none" strike="noStrike" kern="1200" dirty="0">
                        <a:solidFill>
                          <a:srgbClr val="000000"/>
                        </a:solidFill>
                        <a:effectLst/>
                        <a:latin typeface="Calibri" panose="020F0502020204030204" pitchFamily="34" charset="0"/>
                        <a:ea typeface="+mn-ea"/>
                        <a:cs typeface="+mn-cs"/>
                      </a:endParaRPr>
                    </a:p>
                  </a:txBody>
                  <a:tcPr/>
                </a:tc>
                <a:tc>
                  <a:txBody>
                    <a:bodyPr/>
                    <a:lstStyle/>
                    <a:p>
                      <a:r>
                        <a:rPr lang="sv-SE" sz="1100" b="0" i="0" u="none" strike="noStrike" kern="1200" dirty="0" smtClean="0">
                          <a:solidFill>
                            <a:srgbClr val="000000"/>
                          </a:solidFill>
                          <a:effectLst/>
                          <a:latin typeface="Calibri" panose="020F0502020204030204" pitchFamily="34" charset="0"/>
                          <a:ea typeface="+mn-ea"/>
                          <a:cs typeface="+mn-cs"/>
                        </a:rPr>
                        <a:t>250 000</a:t>
                      </a:r>
                      <a:endParaRPr lang="sv-SE" sz="1100" b="0" i="0" u="none" strike="noStrike" kern="1200" dirty="0">
                        <a:solidFill>
                          <a:srgbClr val="000000"/>
                        </a:solidFill>
                        <a:effectLst/>
                        <a:latin typeface="Calibri" panose="020F0502020204030204" pitchFamily="34" charset="0"/>
                        <a:ea typeface="+mn-ea"/>
                        <a:cs typeface="+mn-cs"/>
                      </a:endParaRPr>
                    </a:p>
                  </a:txBody>
                  <a:tcPr/>
                </a:tc>
                <a:extLst>
                  <a:ext uri="{0D108BD9-81ED-4DB2-BD59-A6C34878D82A}">
                    <a16:rowId xmlns:a16="http://schemas.microsoft.com/office/drawing/2014/main" val="1014631267"/>
                  </a:ext>
                </a:extLst>
              </a:tr>
              <a:tr h="653732">
                <a:tc>
                  <a:txBody>
                    <a:bodyPr/>
                    <a:lstStyle/>
                    <a:p>
                      <a:pPr algn="l" rtl="0" fontAlgn="ctr"/>
                      <a:r>
                        <a:rPr lang="sv-SE" sz="1000" b="1" i="0" u="none" strike="noStrike" dirty="0">
                          <a:solidFill>
                            <a:srgbClr val="000000"/>
                          </a:solidFill>
                          <a:effectLst/>
                          <a:latin typeface="Arial" panose="020B0604020202020204" pitchFamily="34" charset="0"/>
                        </a:rPr>
                        <a:t>Stödja utvecklingsarbete </a:t>
                      </a:r>
                      <a:r>
                        <a:rPr lang="sv-SE" sz="1000" b="1" i="0" u="none" strike="noStrike" dirty="0" smtClean="0">
                          <a:solidFill>
                            <a:srgbClr val="000000"/>
                          </a:solidFill>
                          <a:effectLst/>
                          <a:latin typeface="Arial" panose="020B0604020202020204" pitchFamily="34" charset="0"/>
                        </a:rPr>
                        <a:t>IFO-chefsnätverk</a:t>
                      </a:r>
                      <a:br>
                        <a:rPr lang="sv-SE" sz="1000" b="1" i="0" u="none" strike="noStrike" dirty="0" smtClean="0">
                          <a:solidFill>
                            <a:srgbClr val="000000"/>
                          </a:solidFill>
                          <a:effectLst/>
                          <a:latin typeface="Arial" panose="020B0604020202020204" pitchFamily="34" charset="0"/>
                        </a:rPr>
                      </a:br>
                      <a:r>
                        <a:rPr lang="sv-SE" sz="1000" b="1" i="0" u="none" strike="noStrike" dirty="0" smtClean="0">
                          <a:solidFill>
                            <a:srgbClr val="000000"/>
                          </a:solidFill>
                          <a:effectLst/>
                          <a:latin typeface="Arial" panose="020B0604020202020204" pitchFamily="34" charset="0"/>
                        </a:rPr>
                        <a:t/>
                      </a:r>
                      <a:br>
                        <a:rPr lang="sv-SE" sz="1000" b="1" i="0" u="none" strike="noStrike" dirty="0" smtClean="0">
                          <a:solidFill>
                            <a:srgbClr val="000000"/>
                          </a:solidFill>
                          <a:effectLst/>
                          <a:latin typeface="Arial" panose="020B0604020202020204" pitchFamily="34" charset="0"/>
                        </a:rPr>
                      </a:br>
                      <a:r>
                        <a:rPr lang="sv-SE" sz="1000" b="0" i="0" u="none" strike="noStrike" dirty="0" smtClean="0">
                          <a:solidFill>
                            <a:srgbClr val="000000"/>
                          </a:solidFill>
                          <a:effectLst/>
                          <a:latin typeface="Arial" panose="020B0604020202020204" pitchFamily="34" charset="0"/>
                        </a:rPr>
                        <a:t>Insatser för att stärka IFOs målgrupp och medarbetare Ge nätverk "en budget att förvalta och förankra i LCHNV.  Regionalt erfarenhetsutbyte Bostad först ska vara en utav insatserna</a:t>
                      </a:r>
                      <a:endParaRPr lang="sv-SE" sz="1000" b="0" i="0" u="none" strike="noStrike" dirty="0">
                        <a:solidFill>
                          <a:srgbClr val="000000"/>
                        </a:solidFill>
                        <a:effectLst/>
                        <a:latin typeface="Arial" panose="020B0604020202020204" pitchFamily="34" charset="0"/>
                      </a:endParaRPr>
                    </a:p>
                  </a:txBody>
                  <a:tcPr marL="0" marR="0" marT="0" marB="0" anchor="ctr"/>
                </a:tc>
                <a:tc>
                  <a:txBody>
                    <a:bodyPr/>
                    <a:lstStyle/>
                    <a:p>
                      <a:r>
                        <a:rPr lang="sv-SE" sz="1100" b="0" i="0" u="none" strike="noStrike" kern="1200" dirty="0" smtClean="0">
                          <a:solidFill>
                            <a:srgbClr val="000000"/>
                          </a:solidFill>
                          <a:effectLst/>
                          <a:latin typeface="Calibri" panose="020F0502020204030204" pitchFamily="34" charset="0"/>
                          <a:ea typeface="+mn-ea"/>
                          <a:cs typeface="+mn-cs"/>
                        </a:rPr>
                        <a:t>500 000</a:t>
                      </a:r>
                      <a:endParaRPr lang="sv-SE" sz="1100" b="0" i="0" u="none" strike="noStrike" kern="1200" dirty="0">
                        <a:solidFill>
                          <a:srgbClr val="000000"/>
                        </a:solidFill>
                        <a:effectLst/>
                        <a:latin typeface="Calibri" panose="020F0502020204030204" pitchFamily="34" charset="0"/>
                        <a:ea typeface="+mn-ea"/>
                        <a:cs typeface="+mn-cs"/>
                      </a:endParaRPr>
                    </a:p>
                  </a:txBody>
                  <a:tcPr/>
                </a:tc>
                <a:tc>
                  <a:txBody>
                    <a:bodyPr/>
                    <a:lstStyle/>
                    <a:p>
                      <a:r>
                        <a:rPr lang="sv-SE" sz="1100" b="0" i="0" u="none" strike="noStrike" kern="1200" dirty="0" smtClean="0">
                          <a:solidFill>
                            <a:srgbClr val="000000"/>
                          </a:solidFill>
                          <a:effectLst/>
                          <a:latin typeface="Calibri" panose="020F0502020204030204" pitchFamily="34" charset="0"/>
                          <a:ea typeface="+mn-ea"/>
                          <a:cs typeface="+mn-cs"/>
                        </a:rPr>
                        <a:t>500 000</a:t>
                      </a:r>
                      <a:endParaRPr lang="sv-SE" sz="1100" b="0" i="0" u="none" strike="noStrike" kern="1200" dirty="0">
                        <a:solidFill>
                          <a:srgbClr val="000000"/>
                        </a:solidFill>
                        <a:effectLst/>
                        <a:latin typeface="Calibri" panose="020F0502020204030204" pitchFamily="34" charset="0"/>
                        <a:ea typeface="+mn-ea"/>
                        <a:cs typeface="+mn-cs"/>
                      </a:endParaRPr>
                    </a:p>
                  </a:txBody>
                  <a:tcPr/>
                </a:tc>
                <a:extLst>
                  <a:ext uri="{0D108BD9-81ED-4DB2-BD59-A6C34878D82A}">
                    <a16:rowId xmlns:a16="http://schemas.microsoft.com/office/drawing/2014/main" val="3833085895"/>
                  </a:ext>
                </a:extLst>
              </a:tr>
              <a:tr h="370840">
                <a:tc>
                  <a:txBody>
                    <a:bodyPr/>
                    <a:lstStyle/>
                    <a:p>
                      <a:pPr algn="l" rtl="0" fontAlgn="ctr"/>
                      <a:r>
                        <a:rPr lang="sv-SE" sz="1000" b="1" i="0" u="none" strike="noStrike" dirty="0">
                          <a:solidFill>
                            <a:srgbClr val="000000"/>
                          </a:solidFill>
                          <a:effectLst/>
                          <a:latin typeface="Arial" panose="020B0604020202020204" pitchFamily="34" charset="0"/>
                        </a:rPr>
                        <a:t>Kompetenshöjande </a:t>
                      </a:r>
                      <a:r>
                        <a:rPr lang="sv-SE" sz="1000" b="1" i="0" u="none" strike="noStrike" dirty="0" err="1">
                          <a:solidFill>
                            <a:srgbClr val="000000"/>
                          </a:solidFill>
                          <a:effectLst/>
                          <a:latin typeface="Arial" panose="020B0604020202020204" pitchFamily="34" charset="0"/>
                        </a:rPr>
                        <a:t>instatser</a:t>
                      </a:r>
                      <a:r>
                        <a:rPr lang="sv-SE" sz="1000" b="1" i="0" u="none" strike="noStrike" dirty="0">
                          <a:solidFill>
                            <a:srgbClr val="000000"/>
                          </a:solidFill>
                          <a:effectLst/>
                          <a:latin typeface="Arial" panose="020B0604020202020204" pitchFamily="34" charset="0"/>
                        </a:rPr>
                        <a:t> om </a:t>
                      </a:r>
                      <a:r>
                        <a:rPr lang="sv-SE" sz="1000" b="1" i="0" u="none" strike="noStrike" dirty="0" smtClean="0">
                          <a:solidFill>
                            <a:srgbClr val="000000"/>
                          </a:solidFill>
                          <a:effectLst/>
                          <a:latin typeface="Arial" panose="020B0604020202020204" pitchFamily="34" charset="0"/>
                        </a:rPr>
                        <a:t>samsjuklighet</a:t>
                      </a:r>
                      <a:r>
                        <a:rPr lang="sv-SE" sz="1000" b="0" i="0" u="none" strike="noStrike" dirty="0" smtClean="0">
                          <a:solidFill>
                            <a:srgbClr val="000000"/>
                          </a:solidFill>
                          <a:effectLst/>
                          <a:latin typeface="Arial" panose="020B0604020202020204" pitchFamily="34" charset="0"/>
                        </a:rPr>
                        <a:t/>
                      </a:r>
                      <a:br>
                        <a:rPr lang="sv-SE" sz="1000" b="0" i="0" u="none" strike="noStrike" dirty="0" smtClean="0">
                          <a:solidFill>
                            <a:srgbClr val="000000"/>
                          </a:solidFill>
                          <a:effectLst/>
                          <a:latin typeface="Arial" panose="020B0604020202020204" pitchFamily="34" charset="0"/>
                        </a:rPr>
                      </a:br>
                      <a:r>
                        <a:rPr lang="sv-SE" sz="1000" b="0" i="0" u="none" strike="noStrike" dirty="0" smtClean="0">
                          <a:solidFill>
                            <a:srgbClr val="000000"/>
                          </a:solidFill>
                          <a:effectLst/>
                          <a:latin typeface="Arial" panose="020B0604020202020204" pitchFamily="34" charset="0"/>
                        </a:rPr>
                        <a:t>Kompetenshöjande insatser om samsjuklighet. Upphandling av film med Agneta Björk.</a:t>
                      </a:r>
                      <a:endParaRPr lang="sv-SE" sz="1000" b="0" i="0" u="none" strike="noStrike" dirty="0">
                        <a:solidFill>
                          <a:srgbClr val="000000"/>
                        </a:solidFill>
                        <a:effectLst/>
                        <a:latin typeface="Arial" panose="020B0604020202020204" pitchFamily="34" charset="0"/>
                      </a:endParaRPr>
                    </a:p>
                  </a:txBody>
                  <a:tcPr marL="0" marR="0" marT="0" marB="0" anchor="ctr"/>
                </a:tc>
                <a:tc>
                  <a:txBody>
                    <a:bodyPr/>
                    <a:lstStyle/>
                    <a:p>
                      <a:r>
                        <a:rPr lang="sv-SE" sz="1100" b="0" i="0" u="none" strike="noStrike" kern="1200" dirty="0" smtClean="0">
                          <a:solidFill>
                            <a:srgbClr val="000000"/>
                          </a:solidFill>
                          <a:effectLst/>
                          <a:latin typeface="Calibri" panose="020F0502020204030204" pitchFamily="34" charset="0"/>
                          <a:ea typeface="+mn-ea"/>
                          <a:cs typeface="+mn-cs"/>
                        </a:rPr>
                        <a:t>250 000</a:t>
                      </a:r>
                      <a:endParaRPr lang="sv-SE" sz="1100" b="0" i="0" u="none" strike="noStrike" kern="1200" dirty="0">
                        <a:solidFill>
                          <a:srgbClr val="000000"/>
                        </a:solidFill>
                        <a:effectLst/>
                        <a:latin typeface="Calibri" panose="020F0502020204030204" pitchFamily="34" charset="0"/>
                        <a:ea typeface="+mn-ea"/>
                        <a:cs typeface="+mn-cs"/>
                      </a:endParaRPr>
                    </a:p>
                  </a:txBody>
                  <a:tcPr/>
                </a:tc>
                <a:tc>
                  <a:txBody>
                    <a:bodyPr/>
                    <a:lstStyle/>
                    <a:p>
                      <a:r>
                        <a:rPr lang="sv-SE" sz="1100" b="0" i="0" u="none" strike="noStrike" kern="1200" dirty="0" smtClean="0">
                          <a:solidFill>
                            <a:srgbClr val="000000"/>
                          </a:solidFill>
                          <a:effectLst/>
                          <a:latin typeface="Calibri" panose="020F0502020204030204" pitchFamily="34" charset="0"/>
                          <a:ea typeface="+mn-ea"/>
                          <a:cs typeface="+mn-cs"/>
                        </a:rPr>
                        <a:t>1000</a:t>
                      </a:r>
                      <a:endParaRPr lang="sv-SE" sz="1100" b="0" i="0" u="none" strike="noStrike" kern="1200" dirty="0">
                        <a:solidFill>
                          <a:srgbClr val="000000"/>
                        </a:solidFill>
                        <a:effectLst/>
                        <a:latin typeface="Calibri" panose="020F0502020204030204" pitchFamily="34" charset="0"/>
                        <a:ea typeface="+mn-ea"/>
                        <a:cs typeface="+mn-cs"/>
                      </a:endParaRPr>
                    </a:p>
                  </a:txBody>
                  <a:tcPr/>
                </a:tc>
                <a:extLst>
                  <a:ext uri="{0D108BD9-81ED-4DB2-BD59-A6C34878D82A}">
                    <a16:rowId xmlns:a16="http://schemas.microsoft.com/office/drawing/2014/main" val="2605108320"/>
                  </a:ext>
                </a:extLst>
              </a:tr>
            </a:tbl>
          </a:graphicData>
        </a:graphic>
      </p:graphicFrame>
    </p:spTree>
    <p:extLst>
      <p:ext uri="{BB962C8B-B14F-4D97-AF65-F5344CB8AC3E}">
        <p14:creationId xmlns:p14="http://schemas.microsoft.com/office/powerpoint/2010/main" val="182705180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text 7"/>
          <p:cNvSpPr>
            <a:spLocks noGrp="1"/>
          </p:cNvSpPr>
          <p:nvPr>
            <p:ph type="body" idx="1"/>
          </p:nvPr>
        </p:nvSpPr>
        <p:spPr>
          <a:xfrm>
            <a:off x="407988" y="2250169"/>
            <a:ext cx="11358206" cy="3855356"/>
          </a:xfrm>
        </p:spPr>
        <p:txBody>
          <a:bodyPr>
            <a:normAutofit/>
          </a:bodyPr>
          <a:lstStyle/>
          <a:p>
            <a:r>
              <a:rPr lang="sv-SE" dirty="0"/>
              <a:t/>
            </a:r>
            <a:br>
              <a:rPr lang="sv-SE" dirty="0"/>
            </a:br>
            <a:endParaRPr lang="sv-SE" dirty="0"/>
          </a:p>
        </p:txBody>
      </p:sp>
      <p:sp>
        <p:nvSpPr>
          <p:cNvPr id="3" name="Platshållare för datum 2"/>
          <p:cNvSpPr>
            <a:spLocks noGrp="1"/>
          </p:cNvSpPr>
          <p:nvPr>
            <p:ph type="dt" sz="half" idx="10"/>
          </p:nvPr>
        </p:nvSpPr>
        <p:spPr/>
        <p:txBody>
          <a:bodyPr/>
          <a:lstStyle/>
          <a:p>
            <a:fld id="{9C5C3358-106F-4A3A-8507-6544091CE7EB}" type="datetime1">
              <a:rPr lang="sv-SE" smtClean="0"/>
              <a:t>2024-11-14</a:t>
            </a:fld>
            <a:endParaRPr lang="sv-SE"/>
          </a:p>
        </p:txBody>
      </p:sp>
      <p:sp>
        <p:nvSpPr>
          <p:cNvPr id="4" name="Platshållare för sidfot 3"/>
          <p:cNvSpPr>
            <a:spLocks noGrp="1"/>
          </p:cNvSpPr>
          <p:nvPr>
            <p:ph type="ftr" sz="quarter" idx="11"/>
          </p:nvPr>
        </p:nvSpPr>
        <p:spPr/>
        <p:txBody>
          <a:bodyPr/>
          <a:lstStyle/>
          <a:p>
            <a:r>
              <a:rPr lang="sv-SE" smtClean="0"/>
              <a:t>Sidfot</a:t>
            </a:r>
            <a:endParaRPr lang="sv-SE"/>
          </a:p>
        </p:txBody>
      </p:sp>
      <p:sp>
        <p:nvSpPr>
          <p:cNvPr id="5" name="Platshållare för bildnummer 4"/>
          <p:cNvSpPr>
            <a:spLocks noGrp="1"/>
          </p:cNvSpPr>
          <p:nvPr>
            <p:ph type="sldNum" sz="quarter" idx="12"/>
          </p:nvPr>
        </p:nvSpPr>
        <p:spPr/>
        <p:txBody>
          <a:bodyPr/>
          <a:lstStyle/>
          <a:p>
            <a:fld id="{130DDE8C-17E0-4539-9C15-C1E9D231907F}" type="slidenum">
              <a:rPr lang="sv-SE" smtClean="0"/>
              <a:pPr/>
              <a:t>74</a:t>
            </a:fld>
            <a:endParaRPr lang="sv-SE"/>
          </a:p>
        </p:txBody>
      </p:sp>
      <p:sp>
        <p:nvSpPr>
          <p:cNvPr id="9" name="Rubrik 6"/>
          <p:cNvSpPr txBox="1">
            <a:spLocks/>
          </p:cNvSpPr>
          <p:nvPr/>
        </p:nvSpPr>
        <p:spPr>
          <a:xfrm>
            <a:off x="312738" y="436337"/>
            <a:ext cx="2740867" cy="755876"/>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sv-SE" sz="1800" b="0" dirty="0" smtClean="0"/>
              <a:t>Nytt ärende </a:t>
            </a:r>
            <a:endParaRPr lang="sv-SE" dirty="0"/>
          </a:p>
        </p:txBody>
      </p:sp>
      <p:sp>
        <p:nvSpPr>
          <p:cNvPr id="10" name="Rubrik 5"/>
          <p:cNvSpPr>
            <a:spLocks noGrp="1"/>
          </p:cNvSpPr>
          <p:nvPr>
            <p:ph type="title"/>
          </p:nvPr>
        </p:nvSpPr>
        <p:spPr>
          <a:xfrm>
            <a:off x="390170" y="1065100"/>
            <a:ext cx="10416781" cy="1209600"/>
          </a:xfrm>
        </p:spPr>
        <p:txBody>
          <a:bodyPr/>
          <a:lstStyle/>
          <a:p>
            <a:r>
              <a:rPr lang="sv-SE" dirty="0" smtClean="0"/>
              <a:t> </a:t>
            </a:r>
            <a:endParaRPr lang="sv-SE" dirty="0"/>
          </a:p>
        </p:txBody>
      </p:sp>
      <p:graphicFrame>
        <p:nvGraphicFramePr>
          <p:cNvPr id="2" name="Tabell 1"/>
          <p:cNvGraphicFramePr>
            <a:graphicFrameLocks noGrp="1"/>
          </p:cNvGraphicFramePr>
          <p:nvPr>
            <p:extLst/>
          </p:nvPr>
        </p:nvGraphicFramePr>
        <p:xfrm>
          <a:off x="168536" y="1625329"/>
          <a:ext cx="11837110" cy="1249680"/>
        </p:xfrm>
        <a:graphic>
          <a:graphicData uri="http://schemas.openxmlformats.org/drawingml/2006/table">
            <a:tbl>
              <a:tblPr firstRow="1" bandRow="1">
                <a:tableStyleId>{5C22544A-7EE6-4342-B048-85BDC9FD1C3A}</a:tableStyleId>
              </a:tblPr>
              <a:tblGrid>
                <a:gridCol w="9446335">
                  <a:extLst>
                    <a:ext uri="{9D8B030D-6E8A-4147-A177-3AD203B41FA5}">
                      <a16:colId xmlns:a16="http://schemas.microsoft.com/office/drawing/2014/main" val="412458945"/>
                    </a:ext>
                  </a:extLst>
                </a:gridCol>
                <a:gridCol w="1266825">
                  <a:extLst>
                    <a:ext uri="{9D8B030D-6E8A-4147-A177-3AD203B41FA5}">
                      <a16:colId xmlns:a16="http://schemas.microsoft.com/office/drawing/2014/main" val="43118658"/>
                    </a:ext>
                  </a:extLst>
                </a:gridCol>
                <a:gridCol w="1123950">
                  <a:extLst>
                    <a:ext uri="{9D8B030D-6E8A-4147-A177-3AD203B41FA5}">
                      <a16:colId xmlns:a16="http://schemas.microsoft.com/office/drawing/2014/main" val="1582654748"/>
                    </a:ext>
                  </a:extLst>
                </a:gridCol>
              </a:tblGrid>
              <a:tr h="487046">
                <a:tc>
                  <a:txBody>
                    <a:bodyPr/>
                    <a:lstStyle/>
                    <a:p>
                      <a:pPr algn="l" fontAlgn="b"/>
                      <a:r>
                        <a:rPr lang="sv-SE" sz="1600" b="0" kern="1200" baseline="0" smtClean="0">
                          <a:solidFill>
                            <a:schemeClr val="lt1"/>
                          </a:solidFill>
                          <a:latin typeface="+mn-lt"/>
                          <a:ea typeface="+mn-ea"/>
                          <a:cs typeface="+mn-cs"/>
                        </a:rPr>
                        <a:t>Stärkt och utvecklat suicidpreventivt arbete </a:t>
                      </a:r>
                    </a:p>
                    <a:p>
                      <a:endParaRPr lang="sv-SE" sz="1600" b="0" kern="1200" baseline="0" dirty="0">
                        <a:solidFill>
                          <a:schemeClr val="lt1"/>
                        </a:solidFill>
                        <a:latin typeface="+mn-lt"/>
                        <a:ea typeface="+mn-ea"/>
                        <a:cs typeface="+mn-cs"/>
                      </a:endParaRPr>
                    </a:p>
                  </a:txBody>
                  <a:tcPr/>
                </a:tc>
                <a:tc>
                  <a:txBody>
                    <a:bodyPr/>
                    <a:lstStyle/>
                    <a:p>
                      <a:r>
                        <a:rPr lang="sv-SE" sz="1600" b="0" kern="1200" baseline="0" dirty="0" smtClean="0">
                          <a:solidFill>
                            <a:schemeClr val="lt1"/>
                          </a:solidFill>
                          <a:latin typeface="+mn-lt"/>
                          <a:ea typeface="+mn-ea"/>
                          <a:cs typeface="+mn-cs"/>
                        </a:rPr>
                        <a:t>Belopp</a:t>
                      </a:r>
                      <a:endParaRPr lang="sv-SE" sz="1600" b="0" kern="1200" baseline="0" dirty="0">
                        <a:solidFill>
                          <a:schemeClr val="lt1"/>
                        </a:solidFill>
                        <a:latin typeface="+mn-lt"/>
                        <a:ea typeface="+mn-ea"/>
                        <a:cs typeface="+mn-cs"/>
                      </a:endParaRPr>
                    </a:p>
                  </a:txBody>
                  <a:tcPr/>
                </a:tc>
                <a:tc>
                  <a:txBody>
                    <a:bodyPr/>
                    <a:lstStyle/>
                    <a:p>
                      <a:r>
                        <a:rPr lang="sv-SE" sz="1600" b="0" kern="1200" baseline="0" dirty="0" smtClean="0">
                          <a:solidFill>
                            <a:schemeClr val="lt1"/>
                          </a:solidFill>
                          <a:latin typeface="+mn-lt"/>
                          <a:ea typeface="+mn-ea"/>
                          <a:cs typeface="+mn-cs"/>
                        </a:rPr>
                        <a:t>Kvar att rekvirera</a:t>
                      </a:r>
                      <a:endParaRPr lang="sv-SE" sz="1600" b="0" kern="1200" baseline="0" dirty="0">
                        <a:solidFill>
                          <a:schemeClr val="lt1"/>
                        </a:solidFill>
                        <a:latin typeface="+mn-lt"/>
                        <a:ea typeface="+mn-ea"/>
                        <a:cs typeface="+mn-cs"/>
                      </a:endParaRPr>
                    </a:p>
                  </a:txBody>
                  <a:tcPr/>
                </a:tc>
                <a:extLst>
                  <a:ext uri="{0D108BD9-81ED-4DB2-BD59-A6C34878D82A}">
                    <a16:rowId xmlns:a16="http://schemas.microsoft.com/office/drawing/2014/main" val="2064880839"/>
                  </a:ext>
                </a:extLst>
              </a:tr>
              <a:tr h="370840">
                <a:tc>
                  <a:txBody>
                    <a:bodyPr/>
                    <a:lstStyle/>
                    <a:p>
                      <a:pPr algn="l" fontAlgn="t"/>
                      <a:r>
                        <a:rPr lang="sv-SE" sz="1100" b="1" i="0" u="none" strike="noStrike" dirty="0">
                          <a:solidFill>
                            <a:srgbClr val="000000"/>
                          </a:solidFill>
                          <a:effectLst/>
                          <a:latin typeface="Calibri" panose="020F0502020204030204" pitchFamily="34" charset="0"/>
                        </a:rPr>
                        <a:t>Enskild tilldelning Suicidprevention region resp. </a:t>
                      </a:r>
                      <a:r>
                        <a:rPr lang="sv-SE" sz="1100" b="1" i="0" u="none" strike="noStrike" dirty="0" smtClean="0">
                          <a:solidFill>
                            <a:srgbClr val="000000"/>
                          </a:solidFill>
                          <a:effectLst/>
                          <a:latin typeface="Calibri" panose="020F0502020204030204" pitchFamily="34" charset="0"/>
                        </a:rPr>
                        <a:t>kommunerna</a:t>
                      </a:r>
                      <a:br>
                        <a:rPr lang="sv-SE" sz="1100" b="1" i="0" u="none" strike="noStrike" dirty="0" smtClean="0">
                          <a:solidFill>
                            <a:srgbClr val="000000"/>
                          </a:solidFill>
                          <a:effectLst/>
                          <a:latin typeface="Calibri" panose="020F0502020204030204" pitchFamily="34" charset="0"/>
                        </a:rPr>
                      </a:br>
                      <a:endParaRPr lang="sv-SE" sz="1100" b="1" i="0" u="none" strike="noStrike" dirty="0" smtClean="0">
                        <a:solidFill>
                          <a:srgbClr val="000000"/>
                        </a:solidFill>
                        <a:effectLst/>
                        <a:latin typeface="Calibri" panose="020F0502020204030204" pitchFamily="34" charset="0"/>
                      </a:endParaRPr>
                    </a:p>
                    <a:p>
                      <a:pPr algn="l" fontAlgn="t"/>
                      <a:r>
                        <a:rPr lang="sv-SE" sz="1100" b="0" i="0" u="none" strike="noStrike" dirty="0" smtClean="0">
                          <a:solidFill>
                            <a:srgbClr val="000000"/>
                          </a:solidFill>
                          <a:effectLst/>
                          <a:latin typeface="Calibri" panose="020F0502020204030204" pitchFamily="34" charset="0"/>
                        </a:rPr>
                        <a:t>Medlen ska användas till insatser inom kommun+ region för personer med samsjuklighet. (suicidpreventivt arbete)</a:t>
                      </a:r>
                      <a:r>
                        <a:rPr lang="sv-SE" sz="1100" b="1" i="0" u="none" strike="noStrike" dirty="0">
                          <a:solidFill>
                            <a:srgbClr val="000000"/>
                          </a:solidFill>
                          <a:effectLst/>
                          <a:latin typeface="Calibri" panose="020F0502020204030204" pitchFamily="34" charset="0"/>
                        </a:rPr>
                        <a:t/>
                      </a:r>
                      <a:br>
                        <a:rPr lang="sv-SE" sz="1100" b="1" i="0" u="none" strike="noStrike" dirty="0">
                          <a:solidFill>
                            <a:srgbClr val="000000"/>
                          </a:solidFill>
                          <a:effectLst/>
                          <a:latin typeface="Calibri" panose="020F0502020204030204" pitchFamily="34" charset="0"/>
                        </a:rPr>
                      </a:br>
                      <a:endParaRPr lang="sv-SE" sz="1100" b="1" i="0" u="none" strike="noStrike" dirty="0">
                        <a:solidFill>
                          <a:srgbClr val="000000"/>
                        </a:solidFill>
                        <a:effectLst/>
                        <a:latin typeface="Calibri" panose="020F0502020204030204" pitchFamily="34" charset="0"/>
                      </a:endParaRPr>
                    </a:p>
                  </a:txBody>
                  <a:tcPr marL="0" marR="0" marT="0" marB="0"/>
                </a:tc>
                <a:tc>
                  <a:txBody>
                    <a:bodyPr/>
                    <a:lstStyle/>
                    <a:p>
                      <a:pPr algn="l"/>
                      <a:r>
                        <a:rPr lang="sv-SE" sz="1100" b="0" i="0" u="none" strike="noStrike" kern="1200" dirty="0" smtClean="0">
                          <a:solidFill>
                            <a:srgbClr val="000000"/>
                          </a:solidFill>
                          <a:effectLst/>
                          <a:latin typeface="Calibri" panose="020F0502020204030204" pitchFamily="34" charset="0"/>
                          <a:ea typeface="+mn-ea"/>
                          <a:cs typeface="+mn-cs"/>
                        </a:rPr>
                        <a:t>3 024 343</a:t>
                      </a:r>
                      <a:endParaRPr lang="sv-SE" sz="1100" b="0" i="0" u="none" strike="noStrike" kern="1200" dirty="0">
                        <a:solidFill>
                          <a:srgbClr val="000000"/>
                        </a:solidFill>
                        <a:effectLst/>
                        <a:latin typeface="Calibri" panose="020F050202020403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100" b="0" i="0" u="none" strike="noStrike" kern="1200" dirty="0" smtClean="0">
                          <a:solidFill>
                            <a:srgbClr val="000000"/>
                          </a:solidFill>
                          <a:effectLst/>
                          <a:latin typeface="Calibri" panose="020F0502020204030204" pitchFamily="34" charset="0"/>
                          <a:ea typeface="+mn-ea"/>
                          <a:cs typeface="+mn-cs"/>
                        </a:rPr>
                        <a:t>2 924 343</a:t>
                      </a:r>
                    </a:p>
                  </a:txBody>
                  <a:tcPr/>
                </a:tc>
                <a:extLst>
                  <a:ext uri="{0D108BD9-81ED-4DB2-BD59-A6C34878D82A}">
                    <a16:rowId xmlns:a16="http://schemas.microsoft.com/office/drawing/2014/main" val="2099609392"/>
                  </a:ext>
                </a:extLst>
              </a:tr>
            </a:tbl>
          </a:graphicData>
        </a:graphic>
      </p:graphicFrame>
    </p:spTree>
    <p:extLst>
      <p:ext uri="{BB962C8B-B14F-4D97-AF65-F5344CB8AC3E}">
        <p14:creationId xmlns:p14="http://schemas.microsoft.com/office/powerpoint/2010/main" val="1554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410547" y="1754373"/>
            <a:ext cx="11358206" cy="4335278"/>
          </a:xfrm>
        </p:spPr>
        <p:txBody>
          <a:bodyPr>
            <a:normAutofit/>
          </a:bodyPr>
          <a:lstStyle/>
          <a:p>
            <a:r>
              <a:rPr lang="sv-SE" b="1" dirty="0" smtClean="0"/>
              <a:t>Styrgruppen för LCHN </a:t>
            </a:r>
            <a:r>
              <a:rPr lang="sv-SE" b="1" dirty="0"/>
              <a:t>beslutade att:</a:t>
            </a:r>
            <a:r>
              <a:rPr lang="sv-SE" dirty="0"/>
              <a:t> </a:t>
            </a:r>
            <a:br>
              <a:rPr lang="sv-SE" dirty="0"/>
            </a:br>
            <a:endParaRPr lang="sv-SE" dirty="0"/>
          </a:p>
          <a:p>
            <a:pPr lvl="0"/>
            <a:r>
              <a:rPr lang="sv-SE" dirty="0"/>
              <a:t>En påminnelse ska skickas ut till samtliga om att rekvirera de avsatta medlen för Psykisk hälsa 2024. Efter detta ska RSS göra en sammanställning över de kvarstående </a:t>
            </a:r>
            <a:r>
              <a:rPr lang="sv-SE" dirty="0" smtClean="0"/>
              <a:t>medlen. </a:t>
            </a:r>
            <a:r>
              <a:rPr lang="sv-SE" dirty="0"/>
              <a:t/>
            </a:r>
            <a:br>
              <a:rPr lang="sv-SE" dirty="0"/>
            </a:br>
            <a:endParaRPr lang="sv-SE" dirty="0"/>
          </a:p>
          <a:p>
            <a:pPr lvl="0"/>
            <a:r>
              <a:rPr lang="sv-SE" dirty="0"/>
              <a:t>Det ska vara möjligt att omfördelas mellan projekten under förutsättning att aktiviteter genomförs inom innevarande år och att de riktas till rätt målgrupp.</a:t>
            </a:r>
          </a:p>
          <a:p>
            <a:endParaRPr lang="sv-SE" dirty="0"/>
          </a:p>
        </p:txBody>
      </p:sp>
      <p:sp>
        <p:nvSpPr>
          <p:cNvPr id="4" name="Platshållare för datum 3"/>
          <p:cNvSpPr>
            <a:spLocks noGrp="1"/>
          </p:cNvSpPr>
          <p:nvPr>
            <p:ph type="dt" sz="half" idx="10"/>
          </p:nvPr>
        </p:nvSpPr>
        <p:spPr/>
        <p:txBody>
          <a:bodyPr/>
          <a:lstStyle/>
          <a:p>
            <a:fld id="{B8A55B58-765D-4E56-A561-1FFBE190F123}" type="datetime1">
              <a:rPr lang="sv-SE" smtClean="0"/>
              <a:t>2024-11-14</a:t>
            </a:fld>
            <a:endParaRPr lang="sv-SE"/>
          </a:p>
        </p:txBody>
      </p:sp>
      <p:sp>
        <p:nvSpPr>
          <p:cNvPr id="5" name="Platshållare för sidfot 4"/>
          <p:cNvSpPr>
            <a:spLocks noGrp="1"/>
          </p:cNvSpPr>
          <p:nvPr>
            <p:ph type="ftr" sz="quarter" idx="11"/>
          </p:nvPr>
        </p:nvSpPr>
        <p:spPr/>
        <p:txBody>
          <a:bodyPr/>
          <a:lstStyle/>
          <a:p>
            <a:r>
              <a:rPr lang="sv-SE" smtClean="0"/>
              <a:t>Sidfot</a:t>
            </a:r>
            <a:endParaRPr lang="sv-SE"/>
          </a:p>
        </p:txBody>
      </p:sp>
      <p:sp>
        <p:nvSpPr>
          <p:cNvPr id="6" name="Platshållare för bildnummer 5"/>
          <p:cNvSpPr>
            <a:spLocks noGrp="1"/>
          </p:cNvSpPr>
          <p:nvPr>
            <p:ph type="sldNum" sz="quarter" idx="12"/>
          </p:nvPr>
        </p:nvSpPr>
        <p:spPr/>
        <p:txBody>
          <a:bodyPr/>
          <a:lstStyle/>
          <a:p>
            <a:fld id="{130DDE8C-17E0-4539-9C15-C1E9D231907F}" type="slidenum">
              <a:rPr lang="sv-SE" smtClean="0"/>
              <a:pPr/>
              <a:t>75</a:t>
            </a:fld>
            <a:endParaRPr lang="sv-SE"/>
          </a:p>
        </p:txBody>
      </p:sp>
    </p:spTree>
    <p:extLst>
      <p:ext uri="{BB962C8B-B14F-4D97-AF65-F5344CB8AC3E}">
        <p14:creationId xmlns:p14="http://schemas.microsoft.com/office/powerpoint/2010/main" val="2161347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46172F-A6E8-FF16-A4A2-9C72417D6F6E}"/>
              </a:ext>
            </a:extLst>
          </p:cNvPr>
          <p:cNvSpPr>
            <a:spLocks noGrp="1"/>
          </p:cNvSpPr>
          <p:nvPr>
            <p:ph type="ctrTitle"/>
          </p:nvPr>
        </p:nvSpPr>
        <p:spPr/>
        <p:txBody>
          <a:bodyPr>
            <a:noAutofit/>
          </a:bodyPr>
          <a:lstStyle/>
          <a:p>
            <a:r>
              <a:rPr lang="sv-SE" sz="3600" dirty="0" smtClean="0"/>
              <a:t>Nomineringar </a:t>
            </a:r>
            <a:endParaRPr lang="sv-SE" sz="1400" dirty="0"/>
          </a:p>
        </p:txBody>
      </p:sp>
      <p:sp>
        <p:nvSpPr>
          <p:cNvPr id="3" name="Underrubrik 2">
            <a:extLst>
              <a:ext uri="{FF2B5EF4-FFF2-40B4-BE49-F238E27FC236}">
                <a16:creationId xmlns:a16="http://schemas.microsoft.com/office/drawing/2014/main" id="{93D4A8A5-3ECF-65B0-5AF7-C177B2CC5C64}"/>
              </a:ext>
            </a:extLst>
          </p:cNvPr>
          <p:cNvSpPr>
            <a:spLocks noGrp="1"/>
          </p:cNvSpPr>
          <p:nvPr>
            <p:ph type="subTitle" idx="1"/>
          </p:nvPr>
        </p:nvSpPr>
        <p:spPr/>
        <p:txBody>
          <a:bodyPr>
            <a:normAutofit/>
          </a:bodyPr>
          <a:lstStyle/>
          <a:p>
            <a:r>
              <a:rPr lang="sv-SE" i="1" dirty="0"/>
              <a:t>Jasmin </a:t>
            </a:r>
            <a:r>
              <a:rPr lang="sv-SE" i="1" dirty="0" smtClean="0"/>
              <a:t>Löf</a:t>
            </a:r>
            <a:br>
              <a:rPr lang="sv-SE" i="1" dirty="0" smtClean="0"/>
            </a:br>
            <a:r>
              <a:rPr lang="sv-SE" i="1" dirty="0" smtClean="0"/>
              <a:t> </a:t>
            </a:r>
            <a:r>
              <a:rPr lang="sv-SE" sz="1800" i="1" dirty="0"/>
              <a:t>Avdelningschef RSS </a:t>
            </a:r>
            <a:endParaRPr lang="sv-SE" sz="1800" b="1" dirty="0"/>
          </a:p>
        </p:txBody>
      </p:sp>
    </p:spTree>
    <p:extLst>
      <p:ext uri="{BB962C8B-B14F-4D97-AF65-F5344CB8AC3E}">
        <p14:creationId xmlns:p14="http://schemas.microsoft.com/office/powerpoint/2010/main" val="136084490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9C5C3358-106F-4A3A-8507-6544091CE7EB}" type="datetime1">
              <a:rPr lang="sv-SE" smtClean="0"/>
              <a:t>2024-11-14</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77</a:t>
            </a:fld>
            <a:endParaRPr lang="sv-SE" dirty="0"/>
          </a:p>
        </p:txBody>
      </p:sp>
      <p:sp>
        <p:nvSpPr>
          <p:cNvPr id="7" name="Rubrik 6"/>
          <p:cNvSpPr txBox="1">
            <a:spLocks/>
          </p:cNvSpPr>
          <p:nvPr/>
        </p:nvSpPr>
        <p:spPr>
          <a:xfrm>
            <a:off x="407988" y="600347"/>
            <a:ext cx="2740867" cy="755876"/>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sv-SE" sz="1800" b="0" dirty="0" smtClean="0"/>
              <a:t>Nytt ärende </a:t>
            </a:r>
            <a:r>
              <a:rPr lang="sv-SE" dirty="0" smtClean="0"/>
              <a:t> </a:t>
            </a:r>
            <a:endParaRPr lang="sv-SE" dirty="0"/>
          </a:p>
        </p:txBody>
      </p:sp>
      <p:sp>
        <p:nvSpPr>
          <p:cNvPr id="8" name="Rubrik 7"/>
          <p:cNvSpPr>
            <a:spLocks noGrp="1"/>
          </p:cNvSpPr>
          <p:nvPr>
            <p:ph type="title"/>
          </p:nvPr>
        </p:nvSpPr>
        <p:spPr>
          <a:xfrm>
            <a:off x="407988" y="1227032"/>
            <a:ext cx="11205721" cy="1209600"/>
          </a:xfrm>
        </p:spPr>
        <p:txBody>
          <a:bodyPr>
            <a:normAutofit fontScale="90000"/>
          </a:bodyPr>
          <a:lstStyle/>
          <a:p>
            <a:r>
              <a:rPr lang="sv-SE" dirty="0"/>
              <a:t>	</a:t>
            </a:r>
            <a:br>
              <a:rPr lang="sv-SE" dirty="0"/>
            </a:br>
            <a:r>
              <a:rPr lang="sv-SE" dirty="0" smtClean="0"/>
              <a:t>Nominering till lokal </a:t>
            </a:r>
            <a:r>
              <a:rPr lang="sv-SE" dirty="0"/>
              <a:t>arbetsgrupp (LAG) Självskadebeteende </a:t>
            </a:r>
            <a:br>
              <a:rPr lang="sv-SE" dirty="0"/>
            </a:br>
            <a:endParaRPr lang="sv-SE" dirty="0"/>
          </a:p>
        </p:txBody>
      </p:sp>
      <p:sp>
        <p:nvSpPr>
          <p:cNvPr id="9" name="Rektangel 8"/>
          <p:cNvSpPr/>
          <p:nvPr/>
        </p:nvSpPr>
        <p:spPr>
          <a:xfrm>
            <a:off x="407988" y="1982908"/>
            <a:ext cx="11205721" cy="4431983"/>
          </a:xfrm>
          <a:prstGeom prst="rect">
            <a:avLst/>
          </a:prstGeom>
        </p:spPr>
        <p:txBody>
          <a:bodyPr wrap="square">
            <a:spAutoFit/>
          </a:bodyPr>
          <a:lstStyle/>
          <a:p>
            <a:endParaRPr lang="sv-SE" dirty="0"/>
          </a:p>
          <a:p>
            <a:r>
              <a:rPr lang="sv-SE" sz="2400" dirty="0"/>
              <a:t>Lokal arbetsgrupp (LAG) Självskadebeteende startade under hösten 2024 med syfte att författa kliniska riktlinjer för vård och behandling av patientgruppen med självskadebeteende. </a:t>
            </a:r>
            <a:r>
              <a:rPr lang="sv-SE" sz="2400" dirty="0" smtClean="0"/>
              <a:t/>
            </a:r>
            <a:br>
              <a:rPr lang="sv-SE" sz="2400" dirty="0" smtClean="0"/>
            </a:br>
            <a:r>
              <a:rPr lang="sv-SE" sz="2400" dirty="0" smtClean="0"/>
              <a:t/>
            </a:r>
            <a:br>
              <a:rPr lang="sv-SE" sz="2400" dirty="0" smtClean="0"/>
            </a:br>
            <a:r>
              <a:rPr lang="sv-SE" sz="2400" dirty="0" smtClean="0"/>
              <a:t>I </a:t>
            </a:r>
            <a:r>
              <a:rPr lang="sv-SE" sz="2400" dirty="0"/>
              <a:t>uppdraget ingår även att förbättra samverkan mellan vårdgrannar samt mellan region och kommun. LAG består av personal från Vuxenpsykiatri, Barn- och Ungdomspsykiatri, Habilitering samt brukarrepresentanter. </a:t>
            </a:r>
            <a:br>
              <a:rPr lang="sv-SE" sz="2400" dirty="0"/>
            </a:br>
            <a:endParaRPr lang="sv-SE" sz="2400" dirty="0"/>
          </a:p>
          <a:p>
            <a:r>
              <a:rPr lang="sv-SE" sz="2400" dirty="0"/>
              <a:t>De söker 2-3 personal från Kommun som gärna jobbar på LSS- eller SOL-boende och/eller boendestöd med genuint intresse för patientgruppen.</a:t>
            </a:r>
          </a:p>
          <a:p>
            <a:r>
              <a:rPr lang="sv-SE" sz="2400" dirty="0"/>
              <a:t>Uppskattad tidsåtgång: 10% av tjänstgöringsgrad </a:t>
            </a:r>
          </a:p>
        </p:txBody>
      </p:sp>
    </p:spTree>
    <p:extLst>
      <p:ext uri="{BB962C8B-B14F-4D97-AF65-F5344CB8AC3E}">
        <p14:creationId xmlns:p14="http://schemas.microsoft.com/office/powerpoint/2010/main" val="16137976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9C5C3358-106F-4A3A-8507-6544091CE7EB}" type="datetime1">
              <a:rPr lang="sv-SE" smtClean="0"/>
              <a:t>2024-11-14</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78</a:t>
            </a:fld>
            <a:endParaRPr lang="sv-SE" dirty="0"/>
          </a:p>
        </p:txBody>
      </p:sp>
      <p:sp>
        <p:nvSpPr>
          <p:cNvPr id="7" name="Rubrik 6"/>
          <p:cNvSpPr txBox="1">
            <a:spLocks/>
          </p:cNvSpPr>
          <p:nvPr/>
        </p:nvSpPr>
        <p:spPr>
          <a:xfrm>
            <a:off x="407988" y="600347"/>
            <a:ext cx="2740867" cy="755876"/>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sv-SE" sz="1800" b="0" dirty="0" smtClean="0"/>
              <a:t>Nytt ärende </a:t>
            </a:r>
            <a:r>
              <a:rPr lang="sv-SE" dirty="0" smtClean="0"/>
              <a:t> </a:t>
            </a:r>
            <a:endParaRPr lang="sv-SE" dirty="0"/>
          </a:p>
        </p:txBody>
      </p:sp>
      <p:sp>
        <p:nvSpPr>
          <p:cNvPr id="8" name="Rubrik 7"/>
          <p:cNvSpPr>
            <a:spLocks noGrp="1"/>
          </p:cNvSpPr>
          <p:nvPr>
            <p:ph type="title"/>
          </p:nvPr>
        </p:nvSpPr>
        <p:spPr>
          <a:xfrm>
            <a:off x="407988" y="1101514"/>
            <a:ext cx="11205721" cy="1209600"/>
          </a:xfrm>
        </p:spPr>
        <p:txBody>
          <a:bodyPr>
            <a:normAutofit fontScale="90000"/>
          </a:bodyPr>
          <a:lstStyle/>
          <a:p>
            <a:r>
              <a:rPr lang="sv-SE" dirty="0"/>
              <a:t>	</a:t>
            </a:r>
            <a:br>
              <a:rPr lang="sv-SE" dirty="0"/>
            </a:br>
            <a:r>
              <a:rPr lang="sv-SE" dirty="0" smtClean="0"/>
              <a:t>Nominering till arbetsgrupp Samverkan </a:t>
            </a:r>
            <a:r>
              <a:rPr lang="sv-SE" dirty="0"/>
              <a:t>Specialistvård, Primärvård, Ambulans och </a:t>
            </a:r>
            <a:r>
              <a:rPr lang="sv-SE" dirty="0" smtClean="0"/>
              <a:t>Kommuner (SPAK </a:t>
            </a:r>
            <a:r>
              <a:rPr lang="sv-SE" dirty="0"/>
              <a:t/>
            </a:r>
            <a:br>
              <a:rPr lang="sv-SE" dirty="0"/>
            </a:br>
            <a:endParaRPr lang="sv-SE" dirty="0"/>
          </a:p>
        </p:txBody>
      </p:sp>
      <p:sp>
        <p:nvSpPr>
          <p:cNvPr id="9" name="Rektangel 8"/>
          <p:cNvSpPr/>
          <p:nvPr/>
        </p:nvSpPr>
        <p:spPr>
          <a:xfrm>
            <a:off x="407988" y="1857390"/>
            <a:ext cx="10419339" cy="4247317"/>
          </a:xfrm>
          <a:prstGeom prst="rect">
            <a:avLst/>
          </a:prstGeom>
        </p:spPr>
        <p:txBody>
          <a:bodyPr wrap="square">
            <a:spAutoFit/>
          </a:bodyPr>
          <a:lstStyle/>
          <a:p>
            <a:endParaRPr lang="sv-SE" dirty="0"/>
          </a:p>
          <a:p>
            <a:r>
              <a:rPr lang="sv-SE" sz="2400" dirty="0" smtClean="0"/>
              <a:t>SPAK är </a:t>
            </a:r>
            <a:r>
              <a:rPr lang="sv-SE" sz="2400" dirty="0"/>
              <a:t>ett nystartat omställningsdirektiv som tar sin utgångspunkt i delmålen från strategin för God och nära vård. Det handlar bland annat om att tydliggöra kontaktvägar genom fem spår. Projektgruppen behöver stärkas med kommunrepresentanter.</a:t>
            </a:r>
          </a:p>
          <a:p>
            <a:endParaRPr lang="sv-SE" sz="2400" dirty="0"/>
          </a:p>
          <a:p>
            <a:r>
              <a:rPr lang="sv-SE" sz="2400" dirty="0"/>
              <a:t>De söker någon som kan Hälso och sjukvård. Förslagsvis kanske 2 personer, 1 från en stor kommun och 1 från en mindre. </a:t>
            </a:r>
            <a:br>
              <a:rPr lang="sv-SE" sz="2400" dirty="0"/>
            </a:br>
            <a:r>
              <a:rPr lang="sv-SE" sz="2400" dirty="0"/>
              <a:t>Medskick är att </a:t>
            </a:r>
            <a:r>
              <a:rPr lang="sv-SE" sz="2400" dirty="0" err="1"/>
              <a:t>att</a:t>
            </a:r>
            <a:r>
              <a:rPr lang="sv-SE" sz="2400" dirty="0"/>
              <a:t> MAS och dess kompetens vore bra</a:t>
            </a:r>
            <a:r>
              <a:rPr lang="sv-SE" sz="2400" dirty="0" smtClean="0"/>
              <a:t>.</a:t>
            </a:r>
          </a:p>
          <a:p>
            <a:r>
              <a:rPr lang="sv-SE" sz="2400" dirty="0" smtClean="0"/>
              <a:t>Arbetsinsats 1 dag/månaden</a:t>
            </a:r>
          </a:p>
          <a:p>
            <a:r>
              <a:rPr lang="sv-SE" b="1" dirty="0"/>
              <a:t/>
            </a:r>
            <a:br>
              <a:rPr lang="sv-SE" b="1" dirty="0"/>
            </a:br>
            <a:r>
              <a:rPr lang="sv-SE" dirty="0"/>
              <a:t>Nominering från Hedemora; </a:t>
            </a:r>
            <a:r>
              <a:rPr lang="sv-SE" dirty="0" err="1"/>
              <a:t>Katarzyna</a:t>
            </a:r>
            <a:r>
              <a:rPr lang="sv-SE" dirty="0"/>
              <a:t> Tarantino som är MAS i Hedemora </a:t>
            </a:r>
            <a:endParaRPr lang="sv-SE" sz="2400" dirty="0"/>
          </a:p>
        </p:txBody>
      </p:sp>
    </p:spTree>
    <p:extLst>
      <p:ext uri="{BB962C8B-B14F-4D97-AF65-F5344CB8AC3E}">
        <p14:creationId xmlns:p14="http://schemas.microsoft.com/office/powerpoint/2010/main" val="12863474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normAutofit/>
          </a:bodyPr>
          <a:lstStyle/>
          <a:p>
            <a:r>
              <a:rPr lang="sv-SE" dirty="0"/>
              <a:t>uppsägning av medicintekniskt avtal- vad har hänt?  (Elisabeth Zimmer, Smedjebacken) </a:t>
            </a:r>
          </a:p>
        </p:txBody>
      </p:sp>
      <p:sp>
        <p:nvSpPr>
          <p:cNvPr id="3" name="Platshållare för datum 2"/>
          <p:cNvSpPr>
            <a:spLocks noGrp="1"/>
          </p:cNvSpPr>
          <p:nvPr>
            <p:ph type="dt" sz="half" idx="10"/>
          </p:nvPr>
        </p:nvSpPr>
        <p:spPr/>
        <p:txBody>
          <a:bodyPr/>
          <a:lstStyle/>
          <a:p>
            <a:fld id="{9C5C3358-106F-4A3A-8507-6544091CE7EB}" type="datetime1">
              <a:rPr lang="sv-SE" smtClean="0"/>
              <a:t>2024-11-14</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79</a:t>
            </a:fld>
            <a:endParaRPr lang="sv-SE" dirty="0"/>
          </a:p>
        </p:txBody>
      </p:sp>
      <p:sp>
        <p:nvSpPr>
          <p:cNvPr id="6" name="Rubrik 5"/>
          <p:cNvSpPr>
            <a:spLocks noGrp="1"/>
          </p:cNvSpPr>
          <p:nvPr>
            <p:ph type="title"/>
          </p:nvPr>
        </p:nvSpPr>
        <p:spPr/>
        <p:txBody>
          <a:bodyPr/>
          <a:lstStyle/>
          <a:p>
            <a:r>
              <a:rPr lang="sv-SE" dirty="0" smtClean="0"/>
              <a:t>Övriga frågor? </a:t>
            </a:r>
            <a:endParaRPr lang="sv-SE" dirty="0"/>
          </a:p>
        </p:txBody>
      </p:sp>
      <p:sp>
        <p:nvSpPr>
          <p:cNvPr id="7" name="Rubrik 6"/>
          <p:cNvSpPr txBox="1">
            <a:spLocks/>
          </p:cNvSpPr>
          <p:nvPr/>
        </p:nvSpPr>
        <p:spPr>
          <a:xfrm>
            <a:off x="285158" y="539234"/>
            <a:ext cx="2740867" cy="755876"/>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sv-SE" sz="1800" b="0" dirty="0" smtClean="0"/>
              <a:t>Nytt ärende </a:t>
            </a:r>
            <a:r>
              <a:rPr lang="sv-SE" dirty="0" smtClean="0"/>
              <a:t> </a:t>
            </a:r>
            <a:endParaRPr lang="sv-SE" dirty="0"/>
          </a:p>
        </p:txBody>
      </p:sp>
    </p:spTree>
    <p:extLst>
      <p:ext uri="{BB962C8B-B14F-4D97-AF65-F5344CB8AC3E}">
        <p14:creationId xmlns:p14="http://schemas.microsoft.com/office/powerpoint/2010/main" val="2203627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46172F-A6E8-FF16-A4A2-9C72417D6F6E}"/>
              </a:ext>
            </a:extLst>
          </p:cNvPr>
          <p:cNvSpPr>
            <a:spLocks noGrp="1"/>
          </p:cNvSpPr>
          <p:nvPr>
            <p:ph type="ctrTitle"/>
          </p:nvPr>
        </p:nvSpPr>
        <p:spPr/>
        <p:txBody>
          <a:bodyPr>
            <a:normAutofit/>
          </a:bodyPr>
          <a:lstStyle/>
          <a:p>
            <a:r>
              <a:rPr lang="sv-SE" sz="3600" dirty="0"/>
              <a:t>Samordning av dialoger med regeringens samordnare </a:t>
            </a:r>
          </a:p>
        </p:txBody>
      </p:sp>
      <p:sp>
        <p:nvSpPr>
          <p:cNvPr id="3" name="Underrubrik 2">
            <a:extLst>
              <a:ext uri="{FF2B5EF4-FFF2-40B4-BE49-F238E27FC236}">
                <a16:creationId xmlns:a16="http://schemas.microsoft.com/office/drawing/2014/main" id="{93D4A8A5-3ECF-65B0-5AF7-C177B2CC5C64}"/>
              </a:ext>
            </a:extLst>
          </p:cNvPr>
          <p:cNvSpPr>
            <a:spLocks noGrp="1"/>
          </p:cNvSpPr>
          <p:nvPr>
            <p:ph type="subTitle" idx="1"/>
          </p:nvPr>
        </p:nvSpPr>
        <p:spPr/>
        <p:txBody>
          <a:bodyPr/>
          <a:lstStyle/>
          <a:p>
            <a:r>
              <a:rPr lang="sv-SE" i="1" dirty="0"/>
              <a:t>Elin Axman Björnfot</a:t>
            </a:r>
          </a:p>
          <a:p>
            <a:r>
              <a:rPr lang="sv-SE" sz="2000" i="1" dirty="0" smtClean="0"/>
              <a:t> utvecklingsledare, RSS Dalarna</a:t>
            </a:r>
            <a:endParaRPr lang="sv-SE" sz="2000" i="1" dirty="0"/>
          </a:p>
        </p:txBody>
      </p:sp>
    </p:spTree>
    <p:extLst>
      <p:ext uri="{BB962C8B-B14F-4D97-AF65-F5344CB8AC3E}">
        <p14:creationId xmlns:p14="http://schemas.microsoft.com/office/powerpoint/2010/main" val="13221985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p:cNvSpPr>
            <a:spLocks noGrp="1"/>
          </p:cNvSpPr>
          <p:nvPr>
            <p:ph idx="1"/>
          </p:nvPr>
        </p:nvSpPr>
        <p:spPr/>
        <p:txBody>
          <a:bodyPr>
            <a:normAutofit lnSpcReduction="10000"/>
          </a:bodyPr>
          <a:lstStyle/>
          <a:p>
            <a:r>
              <a:rPr lang="sv-SE" dirty="0" smtClean="0"/>
              <a:t>Det pågår ett arbete med att fram en förordning om ett europeiskt hälsodataområde (EHDS) och ett nationellt arbete med en nationell digital infrastruktur i </a:t>
            </a:r>
            <a:r>
              <a:rPr lang="sv-SE" dirty="0" err="1" smtClean="0"/>
              <a:t>hälso-</a:t>
            </a:r>
            <a:r>
              <a:rPr lang="sv-SE" dirty="0" smtClean="0"/>
              <a:t> och sjukvården. För er som ansvarar för </a:t>
            </a:r>
            <a:r>
              <a:rPr lang="sv-SE" dirty="0" err="1" smtClean="0"/>
              <a:t>hälso-</a:t>
            </a:r>
            <a:r>
              <a:rPr lang="sv-SE" dirty="0" smtClean="0"/>
              <a:t> och sjukvården kommer det att innebära nya uppgifter och nya krav på IT-system och säkert medföra ändrade arbetssätt. </a:t>
            </a:r>
          </a:p>
          <a:p>
            <a:r>
              <a:rPr lang="sv-SE" dirty="0" smtClean="0"/>
              <a:t>På nationell nivå bereds just nu inom Regeringskansliet ett antal förslag från regeringsuppdrag som lämnats de senaste åren och det pågår flera utredningar som ska lämna sina förslag under 2024 och 2025. </a:t>
            </a:r>
            <a:endParaRPr lang="sv-SE" dirty="0"/>
          </a:p>
        </p:txBody>
      </p:sp>
      <p:sp>
        <p:nvSpPr>
          <p:cNvPr id="4" name="Rubrik 3"/>
          <p:cNvSpPr>
            <a:spLocks noGrp="1"/>
          </p:cNvSpPr>
          <p:nvPr>
            <p:ph type="title"/>
          </p:nvPr>
        </p:nvSpPr>
        <p:spPr/>
        <p:txBody>
          <a:bodyPr>
            <a:normAutofit fontScale="90000"/>
          </a:bodyPr>
          <a:lstStyle/>
          <a:p>
            <a:r>
              <a:rPr lang="sv-SE" dirty="0" smtClean="0"/>
              <a:t>Nationell digital infrastruktur för </a:t>
            </a:r>
            <a:r>
              <a:rPr lang="sv-SE" dirty="0" err="1" smtClean="0"/>
              <a:t>hälso-</a:t>
            </a:r>
            <a:r>
              <a:rPr lang="sv-SE" dirty="0" smtClean="0"/>
              <a:t> och sjukvården och </a:t>
            </a:r>
            <a:r>
              <a:rPr lang="sv-SE" dirty="0" err="1"/>
              <a:t>E</a:t>
            </a:r>
            <a:r>
              <a:rPr lang="sv-SE" dirty="0" err="1" smtClean="0"/>
              <a:t>uropean</a:t>
            </a:r>
            <a:r>
              <a:rPr lang="sv-SE" dirty="0" smtClean="0"/>
              <a:t> </a:t>
            </a:r>
            <a:r>
              <a:rPr lang="sv-SE" dirty="0"/>
              <a:t>H</a:t>
            </a:r>
            <a:r>
              <a:rPr lang="sv-SE" dirty="0" smtClean="0"/>
              <a:t>ealth Data Space (EHDS)</a:t>
            </a:r>
            <a:endParaRPr lang="sv-SE" dirty="0"/>
          </a:p>
        </p:txBody>
      </p:sp>
    </p:spTree>
    <p:extLst>
      <p:ext uri="{BB962C8B-B14F-4D97-AF65-F5344CB8AC3E}">
        <p14:creationId xmlns:p14="http://schemas.microsoft.com/office/powerpoint/2010/main" val="2670764796"/>
      </p:ext>
    </p:extLst>
  </p:cSld>
  <p:clrMapOvr>
    <a:masterClrMapping/>
  </p:clrMapOvr>
</p:sld>
</file>

<file path=ppt/theme/theme1.xml><?xml version="1.0" encoding="utf-8"?>
<a:theme xmlns:a="http://schemas.openxmlformats.org/drawingml/2006/main" name="VCdag">
  <a:themeElements>
    <a:clrScheme name="RSS Dalarna">
      <a:dk1>
        <a:srgbClr val="000000"/>
      </a:dk1>
      <a:lt1>
        <a:srgbClr val="FFFFFF"/>
      </a:lt1>
      <a:dk2>
        <a:srgbClr val="45907A"/>
      </a:dk2>
      <a:lt2>
        <a:srgbClr val="D5EAE6"/>
      </a:lt2>
      <a:accent1>
        <a:srgbClr val="45907A"/>
      </a:accent1>
      <a:accent2>
        <a:srgbClr val="D5EAE6"/>
      </a:accent2>
      <a:accent3>
        <a:srgbClr val="0074A2"/>
      </a:accent3>
      <a:accent4>
        <a:srgbClr val="DEF0F4"/>
      </a:accent4>
      <a:accent5>
        <a:srgbClr val="EDBC2E"/>
      </a:accent5>
      <a:accent6>
        <a:srgbClr val="FFEC9F"/>
      </a:accent6>
      <a:hlink>
        <a:srgbClr val="0074A2"/>
      </a:hlink>
      <a:folHlink>
        <a:srgbClr val="45907A"/>
      </a:folHlink>
    </a:clrScheme>
    <a:fontScheme name="Lt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td_standard.potx" id="{151680F3-6FC2-4960-B137-648106B7FBF2}" vid="{FDF325D6-299B-47C8-B8D0-086DBBEE1ED8}"/>
    </a:ext>
  </a:extLst>
</a:theme>
</file>

<file path=ppt/theme/theme10.xml><?xml version="1.0" encoding="utf-8"?>
<a:theme xmlns:a="http://schemas.openxmlformats.org/drawingml/2006/main" name="Standard - Röd">
  <a:themeElements>
    <a:clrScheme name="RD23">
      <a:dk1>
        <a:sysClr val="windowText" lastClr="000000"/>
      </a:dk1>
      <a:lt1>
        <a:sysClr val="window" lastClr="FFFFFF"/>
      </a:lt1>
      <a:dk2>
        <a:srgbClr val="595959"/>
      </a:dk2>
      <a:lt2>
        <a:srgbClr val="FBDCE2"/>
      </a:lt2>
      <a:accent1>
        <a:srgbClr val="DB3747"/>
      </a:accent1>
      <a:accent2>
        <a:srgbClr val="168DAF"/>
      </a:accent2>
      <a:accent3>
        <a:srgbClr val="178572"/>
      </a:accent3>
      <a:accent4>
        <a:srgbClr val="FED379"/>
      </a:accent4>
      <a:accent5>
        <a:srgbClr val="F4A9B6"/>
      </a:accent5>
      <a:accent6>
        <a:srgbClr val="93D3E5"/>
      </a:accent6>
      <a:hlink>
        <a:srgbClr val="03577B"/>
      </a:hlink>
      <a:folHlink>
        <a:srgbClr val="03577B"/>
      </a:folHlink>
    </a:clrScheme>
    <a:fontScheme name="RD2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VCdag">
  <a:themeElements>
    <a:clrScheme name="Ltd">
      <a:dk1>
        <a:sysClr val="windowText" lastClr="000000"/>
      </a:dk1>
      <a:lt1>
        <a:sysClr val="window" lastClr="FFFFFF"/>
      </a:lt1>
      <a:dk2>
        <a:srgbClr val="F15060"/>
      </a:dk2>
      <a:lt2>
        <a:srgbClr val="E7E6E6"/>
      </a:lt2>
      <a:accent1>
        <a:srgbClr val="00B4E4"/>
      </a:accent1>
      <a:accent2>
        <a:srgbClr val="28B29A"/>
      </a:accent2>
      <a:accent3>
        <a:srgbClr val="FFD378"/>
      </a:accent3>
      <a:accent4>
        <a:srgbClr val="AEDDEF"/>
      </a:accent4>
      <a:accent5>
        <a:srgbClr val="6ACEC3"/>
      </a:accent5>
      <a:accent6>
        <a:srgbClr val="FAE9BA"/>
      </a:accent6>
      <a:hlink>
        <a:srgbClr val="0074A2"/>
      </a:hlink>
      <a:folHlink>
        <a:srgbClr val="0074A2"/>
      </a:folHlink>
    </a:clrScheme>
    <a:fontScheme name="Lt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td_standard.potx" id="{151680F3-6FC2-4960-B137-648106B7FBF2}" vid="{FDF325D6-299B-47C8-B8D0-086DBBEE1ED8}"/>
    </a:ext>
  </a:extLst>
</a:theme>
</file>

<file path=ppt/theme/theme12.xml><?xml version="1.0" encoding="utf-8"?>
<a:theme xmlns:a="http://schemas.openxmlformats.org/drawingml/2006/main" name="1_3. Gul bakgrund">
  <a:themeElements>
    <a:clrScheme name="Yrkesresan">
      <a:dk1>
        <a:srgbClr val="1D1D1D"/>
      </a:dk1>
      <a:lt1>
        <a:sysClr val="window" lastClr="FFFFFF"/>
      </a:lt1>
      <a:dk2>
        <a:srgbClr val="315B4A"/>
      </a:dk2>
      <a:lt2>
        <a:srgbClr val="FBFAF0"/>
      </a:lt2>
      <a:accent1>
        <a:srgbClr val="0C7393"/>
      </a:accent1>
      <a:accent2>
        <a:srgbClr val="A8D3E3"/>
      </a:accent2>
      <a:accent3>
        <a:srgbClr val="A5866D"/>
      </a:accent3>
      <a:accent4>
        <a:srgbClr val="CCB79A"/>
      </a:accent4>
      <a:accent5>
        <a:srgbClr val="89C2A1"/>
      </a:accent5>
      <a:accent6>
        <a:srgbClr val="3F7059"/>
      </a:accent6>
      <a:hlink>
        <a:srgbClr val="563187"/>
      </a:hlink>
      <a:folHlink>
        <a:srgbClr val="8C73AD"/>
      </a:folHlink>
    </a:clrScheme>
    <a:fontScheme name="Anpassat 1">
      <a:majorFont>
        <a:latin typeface="Source Sans Pro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l nov 2023  -  Skrivskyddad" id="{2501FC40-D8E7-4F3B-8968-2E6D6C0AF484}" vid="{3FC460D3-5A69-4750-9B9F-3861BF3F4870}"/>
    </a:ext>
  </a:extLst>
</a:theme>
</file>

<file path=ppt/theme/theme13.xml><?xml version="1.0" encoding="utf-8"?>
<a:theme xmlns:a="http://schemas.openxmlformats.org/drawingml/2006/main" name="2_3. Gul bakgrund">
  <a:themeElements>
    <a:clrScheme name="Yrkesresan">
      <a:dk1>
        <a:srgbClr val="1D1D1D"/>
      </a:dk1>
      <a:lt1>
        <a:sysClr val="window" lastClr="FFFFFF"/>
      </a:lt1>
      <a:dk2>
        <a:srgbClr val="315B4A"/>
      </a:dk2>
      <a:lt2>
        <a:srgbClr val="FBFAF0"/>
      </a:lt2>
      <a:accent1>
        <a:srgbClr val="0C7393"/>
      </a:accent1>
      <a:accent2>
        <a:srgbClr val="A8D3E3"/>
      </a:accent2>
      <a:accent3>
        <a:srgbClr val="A5866D"/>
      </a:accent3>
      <a:accent4>
        <a:srgbClr val="CCB79A"/>
      </a:accent4>
      <a:accent5>
        <a:srgbClr val="89C2A1"/>
      </a:accent5>
      <a:accent6>
        <a:srgbClr val="3F7059"/>
      </a:accent6>
      <a:hlink>
        <a:srgbClr val="563187"/>
      </a:hlink>
      <a:folHlink>
        <a:srgbClr val="8C73AD"/>
      </a:folHlink>
    </a:clrScheme>
    <a:fontScheme name="Anpassat 1">
      <a:majorFont>
        <a:latin typeface="Source Sans Pro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mall Yrkesresan april 2022" id="{DB510DAF-63DD-4477-8979-1F45C6228A88}" vid="{F1A6C9E9-46E8-4F96-B8E3-092E0D0529FB}"/>
    </a:ext>
  </a:extLst>
</a:theme>
</file>

<file path=ppt/theme/theme14.xml><?xml version="1.0" encoding="utf-8"?>
<a:theme xmlns:a="http://schemas.openxmlformats.org/drawingml/2006/main" name="4_3. Gul bakgrund">
  <a:themeElements>
    <a:clrScheme name="Yrkesresan">
      <a:dk1>
        <a:srgbClr val="1D1D1D"/>
      </a:dk1>
      <a:lt1>
        <a:sysClr val="window" lastClr="FFFFFF"/>
      </a:lt1>
      <a:dk2>
        <a:srgbClr val="315B4A"/>
      </a:dk2>
      <a:lt2>
        <a:srgbClr val="FBFAF0"/>
      </a:lt2>
      <a:accent1>
        <a:srgbClr val="0C7393"/>
      </a:accent1>
      <a:accent2>
        <a:srgbClr val="A8D3E3"/>
      </a:accent2>
      <a:accent3>
        <a:srgbClr val="A5866D"/>
      </a:accent3>
      <a:accent4>
        <a:srgbClr val="CCB79A"/>
      </a:accent4>
      <a:accent5>
        <a:srgbClr val="89C2A1"/>
      </a:accent5>
      <a:accent6>
        <a:srgbClr val="3F7059"/>
      </a:accent6>
      <a:hlink>
        <a:srgbClr val="563187"/>
      </a:hlink>
      <a:folHlink>
        <a:srgbClr val="8C73AD"/>
      </a:folHlink>
    </a:clrScheme>
    <a:fontScheme name="Anpassat 1">
      <a:majorFont>
        <a:latin typeface="Source Sans Pro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mall Yrkesresan april 2022" id="{DB510DAF-63DD-4477-8979-1F45C6228A88}" vid="{F1A6C9E9-46E8-4F96-B8E3-092E0D0529FB}"/>
    </a:ext>
  </a:extLst>
</a:theme>
</file>

<file path=ppt/theme/theme15.xml><?xml version="1.0" encoding="utf-8"?>
<a:theme xmlns:a="http://schemas.openxmlformats.org/drawingml/2006/main" name="1_7. Stad till höger">
  <a:themeElements>
    <a:clrScheme name="Yrkesresan">
      <a:dk1>
        <a:srgbClr val="1D1D1D"/>
      </a:dk1>
      <a:lt1>
        <a:sysClr val="window" lastClr="FFFFFF"/>
      </a:lt1>
      <a:dk2>
        <a:srgbClr val="315B4A"/>
      </a:dk2>
      <a:lt2>
        <a:srgbClr val="FBFAF0"/>
      </a:lt2>
      <a:accent1>
        <a:srgbClr val="0C7393"/>
      </a:accent1>
      <a:accent2>
        <a:srgbClr val="A8D3E3"/>
      </a:accent2>
      <a:accent3>
        <a:srgbClr val="A5866D"/>
      </a:accent3>
      <a:accent4>
        <a:srgbClr val="CCB79A"/>
      </a:accent4>
      <a:accent5>
        <a:srgbClr val="89C2A1"/>
      </a:accent5>
      <a:accent6>
        <a:srgbClr val="3F7059"/>
      </a:accent6>
      <a:hlink>
        <a:srgbClr val="563187"/>
      </a:hlink>
      <a:folHlink>
        <a:srgbClr val="8C73AD"/>
      </a:folHlink>
    </a:clrScheme>
    <a:fontScheme name="Anpassat 1">
      <a:majorFont>
        <a:latin typeface="Source Sans Pro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mall Yrkesresan april 2022" id="{DB510DAF-63DD-4477-8979-1F45C6228A88}" vid="{C4DE183C-60EA-4E5A-A07D-9174D1F01FB6}"/>
    </a:ext>
  </a:extLst>
</a:theme>
</file>

<file path=ppt/theme/theme16.xml><?xml version="1.0" encoding="utf-8"?>
<a:theme xmlns:a="http://schemas.openxmlformats.org/drawingml/2006/main" name="3_3. Gul bakgrund">
  <a:themeElements>
    <a:clrScheme name="Yrkesresan">
      <a:dk1>
        <a:srgbClr val="1D1D1D"/>
      </a:dk1>
      <a:lt1>
        <a:sysClr val="window" lastClr="FFFFFF"/>
      </a:lt1>
      <a:dk2>
        <a:srgbClr val="315B4A"/>
      </a:dk2>
      <a:lt2>
        <a:srgbClr val="FBFAF0"/>
      </a:lt2>
      <a:accent1>
        <a:srgbClr val="0C7393"/>
      </a:accent1>
      <a:accent2>
        <a:srgbClr val="A8D3E3"/>
      </a:accent2>
      <a:accent3>
        <a:srgbClr val="A5866D"/>
      </a:accent3>
      <a:accent4>
        <a:srgbClr val="CCB79A"/>
      </a:accent4>
      <a:accent5>
        <a:srgbClr val="89C2A1"/>
      </a:accent5>
      <a:accent6>
        <a:srgbClr val="3F7059"/>
      </a:accent6>
      <a:hlink>
        <a:srgbClr val="563187"/>
      </a:hlink>
      <a:folHlink>
        <a:srgbClr val="8C73AD"/>
      </a:folHlink>
    </a:clrScheme>
    <a:fontScheme name="Anpassat 1">
      <a:majorFont>
        <a:latin typeface="Source Sans Pro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rkesresan PPT Mall dec 2021  -  Skrivskyddad" id="{973C3AB0-DE8A-485E-B11C-E3EB8BEBF33F}" vid="{4F6C01C5-FC94-447E-8D0C-BFC1E7DAF207}"/>
    </a:ext>
  </a:extLst>
</a:theme>
</file>

<file path=ppt/theme/theme17.xml><?xml version="1.0" encoding="utf-8"?>
<a:theme xmlns:a="http://schemas.openxmlformats.org/drawingml/2006/main" name="1_SKL PPT Mörk">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095DED30-6B13-4BE2-BA4C-EA3394B95B7F}"/>
    </a:ext>
  </a:extLst>
</a:theme>
</file>

<file path=ppt/theme/theme18.xml><?xml version="1.0" encoding="utf-8"?>
<a:theme xmlns:a="http://schemas.openxmlformats.org/drawingml/2006/main" name="SKL PPT Mörk">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979E2BA5-51B9-49DB-B6F8-94675517DD24}"/>
    </a:ext>
  </a:extLst>
</a:theme>
</file>

<file path=ppt/theme/theme19.xml><?xml version="1.0" encoding="utf-8"?>
<a:theme xmlns:a="http://schemas.openxmlformats.org/drawingml/2006/main" name="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FD1CEDE4-AA2E-46FB-B779-290BFBC30F20}"/>
    </a:ext>
  </a:extLst>
</a:theme>
</file>

<file path=ppt/theme/theme2.xml><?xml version="1.0" encoding="utf-8"?>
<a:theme xmlns:a="http://schemas.openxmlformats.org/drawingml/2006/main" name="11_Ram">
  <a:themeElements>
    <a:clrScheme name="Thought">
      <a:dk1>
        <a:sysClr val="windowText" lastClr="000000"/>
      </a:dk1>
      <a:lt1>
        <a:srgbClr val="FFFFFF"/>
      </a:lt1>
      <a:dk2>
        <a:srgbClr val="381825"/>
      </a:dk2>
      <a:lt2>
        <a:srgbClr val="FBF5E1"/>
      </a:lt2>
      <a:accent1>
        <a:srgbClr val="ECD078"/>
      </a:accent1>
      <a:accent2>
        <a:srgbClr val="D95B43"/>
      </a:accent2>
      <a:accent3>
        <a:srgbClr val="C02942"/>
      </a:accent3>
      <a:accent4>
        <a:srgbClr val="542437"/>
      </a:accent4>
      <a:accent5>
        <a:srgbClr val="53777A"/>
      </a:accent5>
      <a:accent6>
        <a:srgbClr val="94B4B6"/>
      </a:accent6>
      <a:hlink>
        <a:srgbClr val="0563C1"/>
      </a:hlink>
      <a:folHlink>
        <a:srgbClr val="954F72"/>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mall" id="{D5F36740-F351-4B8E-AA15-C2D8D67CE660}" vid="{27B59069-6BAA-46F2-8B8A-CA1A0E82790F}"/>
    </a:ext>
  </a:extLst>
</a:theme>
</file>

<file path=ppt/theme/theme20.xml><?xml version="1.0" encoding="utf-8"?>
<a:theme xmlns:a="http://schemas.openxmlformats.org/drawingml/2006/main" name="SKR Beige">
  <a:themeElements>
    <a:clrScheme name="SKR PPT">
      <a:dk1>
        <a:sysClr val="windowText" lastClr="000000"/>
      </a:dk1>
      <a:lt1>
        <a:sysClr val="window" lastClr="FFFFFF"/>
      </a:lt1>
      <a:dk2>
        <a:srgbClr val="44546A"/>
      </a:dk2>
      <a:lt2>
        <a:srgbClr val="E7E6E6"/>
      </a:lt2>
      <a:accent1>
        <a:srgbClr val="F39325"/>
      </a:accent1>
      <a:accent2>
        <a:srgbClr val="FF7C5D"/>
      </a:accent2>
      <a:accent3>
        <a:srgbClr val="9A3324"/>
      </a:accent3>
      <a:accent4>
        <a:srgbClr val="154F80"/>
      </a:accent4>
      <a:accent5>
        <a:srgbClr val="115E67"/>
      </a:accent5>
      <a:accent6>
        <a:srgbClr val="262422"/>
      </a:accent6>
      <a:hlink>
        <a:srgbClr val="0563C1"/>
      </a:hlink>
      <a:folHlink>
        <a:srgbClr val="954F72"/>
      </a:folHlink>
    </a:clrScheme>
    <a:fontScheme name="SKR PPT">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 PPT - v14.potx" id="{FE99A108-901E-48CE-A66A-978AE0637C03}" vid="{D2FBB797-36DE-4828-876D-8A18764C9E6A}"/>
    </a:ext>
  </a:extLst>
</a:theme>
</file>

<file path=ppt/theme/theme2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 Gul bakgrund">
  <a:themeElements>
    <a:clrScheme name="Yrkesresan">
      <a:dk1>
        <a:srgbClr val="1D1D1D"/>
      </a:dk1>
      <a:lt1>
        <a:sysClr val="window" lastClr="FFFFFF"/>
      </a:lt1>
      <a:dk2>
        <a:srgbClr val="315B4A"/>
      </a:dk2>
      <a:lt2>
        <a:srgbClr val="FBFAF0"/>
      </a:lt2>
      <a:accent1>
        <a:srgbClr val="0C7393"/>
      </a:accent1>
      <a:accent2>
        <a:srgbClr val="A8D3E3"/>
      </a:accent2>
      <a:accent3>
        <a:srgbClr val="A5866D"/>
      </a:accent3>
      <a:accent4>
        <a:srgbClr val="CCB79A"/>
      </a:accent4>
      <a:accent5>
        <a:srgbClr val="89C2A1"/>
      </a:accent5>
      <a:accent6>
        <a:srgbClr val="3F7059"/>
      </a:accent6>
      <a:hlink>
        <a:srgbClr val="563187"/>
      </a:hlink>
      <a:folHlink>
        <a:srgbClr val="8C73AD"/>
      </a:folHlink>
    </a:clrScheme>
    <a:fontScheme name="Anpassat 1">
      <a:majorFont>
        <a:latin typeface="Source Sans Pro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rkesresan PPT" id="{81B63C46-7D72-4347-B1E5-73B1A5D3E278}" vid="{B5811BCB-6970-EF44-9858-6FD90F3A0212}"/>
    </a:ext>
  </a:extLst>
</a:theme>
</file>

<file path=ppt/theme/theme4.xml><?xml version="1.0" encoding="utf-8"?>
<a:theme xmlns:a="http://schemas.openxmlformats.org/drawingml/2006/main" name="7. Slutbild">
  <a:themeElements>
    <a:clrScheme name="Yrkesresan">
      <a:dk1>
        <a:srgbClr val="1D1D1D"/>
      </a:dk1>
      <a:lt1>
        <a:sysClr val="window" lastClr="FFFFFF"/>
      </a:lt1>
      <a:dk2>
        <a:srgbClr val="315B4A"/>
      </a:dk2>
      <a:lt2>
        <a:srgbClr val="FBFAF0"/>
      </a:lt2>
      <a:accent1>
        <a:srgbClr val="0C7393"/>
      </a:accent1>
      <a:accent2>
        <a:srgbClr val="A8D3E3"/>
      </a:accent2>
      <a:accent3>
        <a:srgbClr val="A5866D"/>
      </a:accent3>
      <a:accent4>
        <a:srgbClr val="CCB79A"/>
      </a:accent4>
      <a:accent5>
        <a:srgbClr val="89C2A1"/>
      </a:accent5>
      <a:accent6>
        <a:srgbClr val="3F7059"/>
      </a:accent6>
      <a:hlink>
        <a:srgbClr val="563187"/>
      </a:hlink>
      <a:folHlink>
        <a:srgbClr val="8C73AD"/>
      </a:folHlink>
    </a:clrScheme>
    <a:fontScheme name="Anpassat 1">
      <a:majorFont>
        <a:latin typeface="Source Sans Pro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rkesresan PPT Mall dec 2021  -  Skrivskyddad" id="{973C3AB0-DE8A-485E-B11C-E3EB8BEBF33F}" vid="{0EEBA504-87EA-452C-ABFF-A26169695A9A}"/>
    </a:ext>
  </a:extLst>
</a:theme>
</file>

<file path=ppt/theme/theme5.xml><?xml version="1.0" encoding="utf-8"?>
<a:theme xmlns:a="http://schemas.openxmlformats.org/drawingml/2006/main" name="Rosa 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PPT">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 ny 2" id="{896DBAC3-465A-2E43-BF4E-BA85D6103C51}" vid="{73020711-8881-544C-80D7-8B475ACF65FF}"/>
    </a:ext>
  </a:extLst>
</a:theme>
</file>

<file path=ppt/theme/theme6.xml><?xml version="1.0" encoding="utf-8"?>
<a:theme xmlns:a="http://schemas.openxmlformats.org/drawingml/2006/main" name="1_Rosa 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PPT">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_2" id="{A30B25CD-4266-4C3F-84F3-282C9711688D}" vid="{4B3CCAC3-C631-4A7D-ADB9-CF368323A0EA}"/>
    </a:ext>
  </a:extLst>
</a:theme>
</file>

<file path=ppt/theme/theme7.xml><?xml version="1.0" encoding="utf-8"?>
<a:theme xmlns:a="http://schemas.openxmlformats.org/drawingml/2006/main" name="2_Rosa 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PPT">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_2" id="{A30B25CD-4266-4C3F-84F3-282C9711688D}" vid="{4B3CCAC3-C631-4A7D-ADB9-CF368323A0EA}"/>
    </a:ext>
  </a:extLst>
</a:theme>
</file>

<file path=ppt/theme/theme8.xml><?xml version="1.0" encoding="utf-8"?>
<a:theme xmlns:a="http://schemas.openxmlformats.org/drawingml/2006/main" name="Beiga 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PPT">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 ny 2" id="{896DBAC3-465A-2E43-BF4E-BA85D6103C51}" vid="{9246AEA8-C76D-F44B-B4C6-6F7BE6AF0148}"/>
    </a:ext>
  </a:extLst>
</a:theme>
</file>

<file path=ppt/theme/theme9.xml><?xml version="1.0" encoding="utf-8"?>
<a:theme xmlns:a="http://schemas.openxmlformats.org/drawingml/2006/main" name="3_Rosa 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PPT">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_2" id="{A30B25CD-4266-4C3F-84F3-282C9711688D}" vid="{4B3CCAC3-C631-4A7D-ADB9-CF368323A0E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5174E26314E20418B3F1AA0A97A8E10" ma:contentTypeVersion="22" ma:contentTypeDescription="Skapa ett nytt dokument." ma:contentTypeScope="" ma:versionID="50723d1ddc34a40f7a3eaf1a2daca1b7">
  <xsd:schema xmlns:xsd="http://www.w3.org/2001/XMLSchema" xmlns:xs="http://www.w3.org/2001/XMLSchema" xmlns:p="http://schemas.microsoft.com/office/2006/metadata/properties" xmlns:ns2="ef351808-ea1a-4017-997a-a2f808228ff4" xmlns:ns3="d19e9cd0-e61d-44fe-81d2-3a880cb1baa2" targetNamespace="http://schemas.microsoft.com/office/2006/metadata/properties" ma:root="true" ma:fieldsID="f313759b320e7a4199430aa45f450b6f" ns2:_="" ns3:_="">
    <xsd:import namespace="ef351808-ea1a-4017-997a-a2f808228ff4"/>
    <xsd:import namespace="d19e9cd0-e61d-44fe-81d2-3a880cb1baa2"/>
    <xsd:element name="properties">
      <xsd:complexType>
        <xsd:sequence>
          <xsd:element name="documentManagement">
            <xsd:complexType>
              <xsd:all>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351808-ea1a-4017-997a-a2f808228ff4"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ternalName="MediaServiceDateTaken" ma:readOnly="true">
      <xsd:simpleType>
        <xsd:restriction base="dms:Text"/>
      </xsd:simpleType>
    </xsd:element>
    <xsd:element name="lcf76f155ced4ddcb4097134ff3c332f" ma:index="25" nillable="true" ma:taxonomy="true" ma:internalName="lcf76f155ced4ddcb4097134ff3c332f" ma:taxonomyFieldName="MediaServiceImageTags" ma:displayName="Bildmarkeringar" ma:readOnly="false" ma:fieldId="{5cf76f15-5ced-4ddc-b409-7134ff3c332f}" ma:taxonomyMulti="true" ma:sspId="5efa82fb-9354-4acd-b788-aa5a5e384e4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LengthInSeconds" ma:index="28" nillable="true" ma:displayName="MediaLengthInSeconds" ma:hidden="true" ma:internalName="MediaLengthInSeconds" ma:readOnly="true">
      <xsd:simpleType>
        <xsd:restriction base="dms:Unknow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9e9cd0-e61d-44fe-81d2-3a880cb1baa2" elementFormDefault="qualified">
    <xsd:import namespace="http://schemas.microsoft.com/office/2006/documentManagement/types"/>
    <xsd:import namespace="http://schemas.microsoft.com/office/infopath/2007/PartnerControls"/>
    <xsd:element name="SharedWithUsers" ma:index="2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at med information" ma:internalName="SharedWithDetails" ma:readOnly="true">
      <xsd:simpleType>
        <xsd:restriction base="dms:Note">
          <xsd:maxLength value="255"/>
        </xsd:restriction>
      </xsd:simpleType>
    </xsd:element>
    <xsd:element name="TaxCatchAll" ma:index="26" nillable="true" ma:displayName="Taxonomy Catch All Column" ma:hidden="true" ma:list="{b0102b7f-9a8a-4609-b096-57db4a197896}" ma:internalName="TaxCatchAll" ma:showField="CatchAllData" ma:web="d19e9cd0-e61d-44fe-81d2-3a880cb1ba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igrationWizIdPermissions xmlns="ef351808-ea1a-4017-997a-a2f808228ff4" xsi:nil="true"/>
    <MigrationWizIdPermissionLevels xmlns="ef351808-ea1a-4017-997a-a2f808228ff4" xsi:nil="true"/>
    <TaxCatchAll xmlns="d19e9cd0-e61d-44fe-81d2-3a880cb1baa2" xsi:nil="true"/>
    <MigrationWizIdSecurityGroups xmlns="ef351808-ea1a-4017-997a-a2f808228ff4" xsi:nil="true"/>
    <MigrationWizId xmlns="ef351808-ea1a-4017-997a-a2f808228ff4" xsi:nil="true"/>
    <MigrationWizIdDocumentLibraryPermissions xmlns="ef351808-ea1a-4017-997a-a2f808228ff4" xsi:nil="true"/>
    <lcf76f155ced4ddcb4097134ff3c332f xmlns="ef351808-ea1a-4017-997a-a2f808228ff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3FA900-3FD5-43AB-8EAB-BB2CFD5CE270}">
  <ds:schemaRefs>
    <ds:schemaRef ds:uri="d19e9cd0-e61d-44fe-81d2-3a880cb1baa2"/>
    <ds:schemaRef ds:uri="ef351808-ea1a-4017-997a-a2f808228f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182E269-871F-452A-A90E-F800B123C605}">
  <ds:schemaRefs>
    <ds:schemaRef ds:uri="http://www.w3.org/XML/1998/namespace"/>
    <ds:schemaRef ds:uri="http://schemas.microsoft.com/office/2006/documentManagement/types"/>
    <ds:schemaRef ds:uri="http://schemas.openxmlformats.org/package/2006/metadata/core-properties"/>
    <ds:schemaRef ds:uri="d19e9cd0-e61d-44fe-81d2-3a880cb1baa2"/>
    <ds:schemaRef ds:uri="http://purl.org/dc/elements/1.1/"/>
    <ds:schemaRef ds:uri="ef351808-ea1a-4017-997a-a2f808228ff4"/>
    <ds:schemaRef ds:uri="http://schemas.microsoft.com/office/2006/metadata/properties"/>
    <ds:schemaRef ds:uri="http://purl.org/dc/term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4513FDB1-0100-4B0D-AF59-CCCD947268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3599</TotalTime>
  <Words>4633</Words>
  <Application>Microsoft Office PowerPoint</Application>
  <PresentationFormat>Bredbild</PresentationFormat>
  <Paragraphs>862</Paragraphs>
  <Slides>79</Slides>
  <Notes>29</Notes>
  <HiddenSlides>6</HiddenSlides>
  <MMClips>0</MMClips>
  <ScaleCrop>false</ScaleCrop>
  <HeadingPairs>
    <vt:vector size="6" baseType="variant">
      <vt:variant>
        <vt:lpstr>Använt teckensnitt</vt:lpstr>
      </vt:variant>
      <vt:variant>
        <vt:i4>14</vt:i4>
      </vt:variant>
      <vt:variant>
        <vt:lpstr>Tema</vt:lpstr>
      </vt:variant>
      <vt:variant>
        <vt:i4>20</vt:i4>
      </vt:variant>
      <vt:variant>
        <vt:lpstr>Bildrubriker</vt:lpstr>
      </vt:variant>
      <vt:variant>
        <vt:i4>79</vt:i4>
      </vt:variant>
    </vt:vector>
  </HeadingPairs>
  <TitlesOfParts>
    <vt:vector size="113" baseType="lpstr">
      <vt:lpstr>Arial</vt:lpstr>
      <vt:lpstr>Arial Black</vt:lpstr>
      <vt:lpstr>Avenir Next LT Pro</vt:lpstr>
      <vt:lpstr>AvenirNext LT Pro Bold</vt:lpstr>
      <vt:lpstr>AvenirNext LT Pro Regular</vt:lpstr>
      <vt:lpstr>Britannic Bold</vt:lpstr>
      <vt:lpstr>Calibri</vt:lpstr>
      <vt:lpstr>Corbel</vt:lpstr>
      <vt:lpstr>Courier New</vt:lpstr>
      <vt:lpstr>Source Sans Pro</vt:lpstr>
      <vt:lpstr>Source Sans Pro Black</vt:lpstr>
      <vt:lpstr>Symbol</vt:lpstr>
      <vt:lpstr>Times New Roman</vt:lpstr>
      <vt:lpstr>Wingdings 2</vt:lpstr>
      <vt:lpstr>VCdag</vt:lpstr>
      <vt:lpstr>11_Ram</vt:lpstr>
      <vt:lpstr>3. Gul bakgrund</vt:lpstr>
      <vt:lpstr>7. Slutbild</vt:lpstr>
      <vt:lpstr>Rosa bilder</vt:lpstr>
      <vt:lpstr>1_Rosa bilder</vt:lpstr>
      <vt:lpstr>2_Rosa bilder</vt:lpstr>
      <vt:lpstr>Beiga bilder</vt:lpstr>
      <vt:lpstr>3_Rosa bilder</vt:lpstr>
      <vt:lpstr>Standard - Röd</vt:lpstr>
      <vt:lpstr>1_VCdag</vt:lpstr>
      <vt:lpstr>1_3. Gul bakgrund</vt:lpstr>
      <vt:lpstr>2_3. Gul bakgrund</vt:lpstr>
      <vt:lpstr>4_3. Gul bakgrund</vt:lpstr>
      <vt:lpstr>1_7. Stad till höger</vt:lpstr>
      <vt:lpstr>3_3. Gul bakgrund</vt:lpstr>
      <vt:lpstr>1_SKL PPT Mörk</vt:lpstr>
      <vt:lpstr>SKL PPT Mörk</vt:lpstr>
      <vt:lpstr>Inledningsbilder</vt:lpstr>
      <vt:lpstr>SKR Beige</vt:lpstr>
      <vt:lpstr>Socialchefsnätverket </vt:lpstr>
      <vt:lpstr>Dagordning</vt:lpstr>
      <vt:lpstr>Rapporter från nationell och regional nivå   </vt:lpstr>
      <vt:lpstr>Vårdhygieniskt arbete </vt:lpstr>
      <vt:lpstr>Vårdhygieniskt arbete- vägledning  </vt:lpstr>
      <vt:lpstr>Vårdhygieniskt arbete- Avtal </vt:lpstr>
      <vt:lpstr>Nya ärenden  </vt:lpstr>
      <vt:lpstr>Samordning av dialoger med regeringens samordnare </vt:lpstr>
      <vt:lpstr>Nationell digital infrastruktur för hälso- och sjukvården och European Health Data Space (EHDS)</vt:lpstr>
      <vt:lpstr>Några förslag under beredning och pågående utredningar</vt:lpstr>
      <vt:lpstr>Dialoger med regionerna och kommunerna</vt:lpstr>
      <vt:lpstr>Syftet med dialogerna</vt:lpstr>
      <vt:lpstr>Syfte med dialogerna</vt:lpstr>
      <vt:lpstr>Besök i regionerna</vt:lpstr>
      <vt:lpstr>Besöken i Dalarna</vt:lpstr>
      <vt:lpstr>Hur hänger allt ihop?</vt:lpstr>
      <vt:lpstr>Hjälpmedelnämndens uppdrag, omfattning och ekonomiska upplägg</vt:lpstr>
      <vt:lpstr>Dalarnas Hjälpmedelscenter</vt:lpstr>
      <vt:lpstr>PowerPoint-presentation</vt:lpstr>
      <vt:lpstr>Samhällsperspektivet</vt:lpstr>
      <vt:lpstr>Dalarnas Hjälpmedelscenter – var finns vi?</vt:lpstr>
      <vt:lpstr>Dalarnas Hjälpmedelscenter </vt:lpstr>
      <vt:lpstr>Hjälpmedelsnämnden styr Hjälpmedel Dalarna</vt:lpstr>
      <vt:lpstr>Hjälpmedelsnämndens uppdrag </vt:lpstr>
      <vt:lpstr>Hjälpmedelsnämndens uppdrag</vt:lpstr>
      <vt:lpstr>Hjälpmedelsnämndens uppdrag</vt:lpstr>
      <vt:lpstr>Varför en gemensam nämnd?</vt:lpstr>
      <vt:lpstr>Styrning och ledning</vt:lpstr>
      <vt:lpstr>PowerPoint-presentation</vt:lpstr>
      <vt:lpstr>Ledning och styrning</vt:lpstr>
      <vt:lpstr>Ledning och styrning</vt:lpstr>
      <vt:lpstr>Självkostnadspris – mot ”nollreslutat”</vt:lpstr>
      <vt:lpstr>Ex på hyrespris för en inventarie</vt:lpstr>
      <vt:lpstr>PowerPoint-presentation</vt:lpstr>
      <vt:lpstr>Upphandling</vt:lpstr>
      <vt:lpstr>PowerPoint-presentation</vt:lpstr>
      <vt:lpstr>Visningsmiljö och förebyggande arbete</vt:lpstr>
      <vt:lpstr>Förskrivningsprocessen</vt:lpstr>
      <vt:lpstr>PowerPoint-presentation</vt:lpstr>
      <vt:lpstr>PowerPoint-presentation</vt:lpstr>
      <vt:lpstr>Kontaktuppgifter</vt:lpstr>
      <vt:lpstr>Information om yrkesresan Nuläge, planering och framtidsspaning</vt:lpstr>
      <vt:lpstr>Yrkesresan – nuläge, planering och framtidsspaning</vt:lpstr>
      <vt:lpstr>Yrkesresan - Regional organisation </vt:lpstr>
      <vt:lpstr>YR BoU - Kursförvaltning</vt:lpstr>
      <vt:lpstr>YR BoU - Kursproduktion</vt:lpstr>
      <vt:lpstr>Hur många bullar har vi bakat?</vt:lpstr>
      <vt:lpstr>YR funktionshinder för utförare</vt:lpstr>
      <vt:lpstr>Kurser för medarbetare </vt:lpstr>
      <vt:lpstr>YR Funk U - Fördjupningssteget</vt:lpstr>
      <vt:lpstr> Lägesrapport - Yrkesresan Skadligt bruk och beroende  </vt:lpstr>
      <vt:lpstr>Planering första kurserna </vt:lpstr>
      <vt:lpstr>Kursdagar</vt:lpstr>
      <vt:lpstr>Intäkter och kostnader Yrkesresan 2021-2028</vt:lpstr>
      <vt:lpstr>PowerPoint-presentation</vt:lpstr>
      <vt:lpstr>Intäkter och kostnader för hela projektperioden</vt:lpstr>
      <vt:lpstr>Fördelning av intäkter och kostnader</vt:lpstr>
      <vt:lpstr>RSS med nationellt uppdrag - resurser</vt:lpstr>
      <vt:lpstr>Adda – resurser (21%)</vt:lpstr>
      <vt:lpstr>Adda – lärplattform (14%)</vt:lpstr>
      <vt:lpstr>SKR - resurser</vt:lpstr>
      <vt:lpstr>Efter 2028</vt:lpstr>
      <vt:lpstr>Tidplan</vt:lpstr>
      <vt:lpstr>Regionalt genomförande av Yrkesresan och BBIC för 2025 och framåt </vt:lpstr>
      <vt:lpstr>Avtalets utformning i stora drag</vt:lpstr>
      <vt:lpstr>Kurskostnader 2025 - Yrkesresan barn och unga Dalarna</vt:lpstr>
      <vt:lpstr>YR BoU – kursavgift för regionalt genomförande</vt:lpstr>
      <vt:lpstr>Uträkning av avgift per kursdag - 2025</vt:lpstr>
      <vt:lpstr>Detaljer kursavgift per kursdag: </vt:lpstr>
      <vt:lpstr>Övriga delar i kursdagsavgiften: </vt:lpstr>
      <vt:lpstr>Lokalkostnad – än så länge ingen kostnad</vt:lpstr>
      <vt:lpstr>Projektmedel Psykisk hälsa </vt:lpstr>
      <vt:lpstr> </vt:lpstr>
      <vt:lpstr> </vt:lpstr>
      <vt:lpstr>PowerPoint-presentation</vt:lpstr>
      <vt:lpstr>Nomineringar </vt:lpstr>
      <vt:lpstr>  Nominering till lokal arbetsgrupp (LAG) Självskadebeteende  </vt:lpstr>
      <vt:lpstr>  Nominering till arbetsgrupp Samverkan Specialistvård, Primärvård, Ambulans och Kommuner (SPAK  </vt:lpstr>
      <vt:lpstr>Övriga frågor? </vt:lpstr>
    </vt:vector>
  </TitlesOfParts>
  <Company>Landstinget Dalarna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Socialchefsnätverket</dc:title>
  <dc:creator>Högkvist Maria /Ledningsstöd och strategi Hälso- och sjukvård Dalarna /Falun</dc:creator>
  <cp:lastModifiedBy>Nielsen Stefan /Ledningsstöd och strategi Hälso- och sjukvård Dalarna /Falun</cp:lastModifiedBy>
  <cp:revision>93</cp:revision>
  <dcterms:created xsi:type="dcterms:W3CDTF">2024-02-27T09:00:23Z</dcterms:created>
  <dcterms:modified xsi:type="dcterms:W3CDTF">2024-11-14T08:56:10Z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0x010100D5174E26314E20418B3F1AA0A97A8E10</vt:lpwstr>
  </property>
  <property fmtid="{D5CDD505-2E9C-101B-9397-08002B2CF9AE}" pid="3" name="MediaServiceImageTags">
    <vt:lpwstr/>
  </property>
</Properties>
</file>