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sldIdLst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0" r:id="rId14"/>
    <p:sldId id="256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34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5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075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511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4FEF75FC-F2B7-429D-82EA-76343084BFDB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33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C269128-6BAF-484A-B020-5EDECAACF3BE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95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C423B204-2AC5-4397-8325-11054C5EBB77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8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BCF8160-19D4-4EDC-B3AC-CB0C98772FA7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F90DFDCF-0AA7-4FE4-B143-66AB9A862441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6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FA7D91C-2ED9-4415-B9FE-5F74B92CE836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5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0F3ED8A5-0F0E-41E9-AB1E-DF2CBCDEF768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F32350E-042C-45F5-AEC9-5E00AED8A9EC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054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49BB4399-835F-4B2A-8F39-A9236B28EA3A}" type="datetime1">
              <a:rPr lang="sv-SE" smtClean="0"/>
              <a:t>2020-11-27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 smtClean="0"/>
          </a:p>
        </p:txBody>
      </p:sp>
      <p:cxnSp>
        <p:nvCxnSpPr>
          <p:cNvPr id="13" name="Rak 12"/>
          <p:cNvCxnSpPr/>
          <p:nvPr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bg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36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9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Rektangel 13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10546" y="365125"/>
            <a:ext cx="10619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chemeClr val="tx2"/>
                </a:solidFill>
                <a:latin typeface="+mj-lt"/>
              </a:rPr>
              <a:t>Agenda</a:t>
            </a:r>
            <a:endParaRPr lang="sv-SE" sz="28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352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  <a:prstGeom prst="rect">
            <a:avLst/>
          </a:prstGeo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 anchor="ctr"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cxnSp>
        <p:nvCxnSpPr>
          <p:cNvPr id="5" name="Rak koppling 4"/>
          <p:cNvCxnSpPr/>
          <p:nvPr/>
        </p:nvCxnSpPr>
        <p:spPr>
          <a:xfrm>
            <a:off x="410547" y="4562475"/>
            <a:ext cx="1135820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222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Rektangel 18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92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340631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031318"/>
            <a:ext cx="5587028" cy="415834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334579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025266"/>
            <a:ext cx="5609253" cy="416439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2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24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862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99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13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1980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0546" y="6356350"/>
            <a:ext cx="10619403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133574" y="6356350"/>
            <a:ext cx="647879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7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99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8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51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8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28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0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39BA-2EDC-472B-B48A-DFC89843560F}" type="datetimeFigureOut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4411-828A-49B7-8C78-C011A6505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03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7BB44-3416-4A33-807E-B65EFD1695B3}" type="datetime1">
              <a:rPr lang="sv-SE" smtClean="0"/>
              <a:t>2020-11-27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9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" y="6812281"/>
            <a:ext cx="1219200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7721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08043" y="6356350"/>
            <a:ext cx="545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0467-49CA-4BB0-8EA3-39E97AFDB63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67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Möte Länschefsnätverket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201127</a:t>
            </a:r>
            <a:endParaRPr lang="sv-SE" dirty="0" smtClean="0"/>
          </a:p>
          <a:p>
            <a:r>
              <a:rPr lang="sv-SE" dirty="0" smtClean="0"/>
              <a:t>Roger Larsson, chefläkare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58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1" y="2076993"/>
            <a:ext cx="5032138" cy="309072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715" y="1234439"/>
            <a:ext cx="5314834" cy="45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 47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9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34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208627"/>
            <a:ext cx="9527177" cy="62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243446"/>
            <a:ext cx="9596438" cy="62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Andel </a:t>
            </a:r>
            <a:r>
              <a:rPr lang="sv-SE" dirty="0"/>
              <a:t>med positivt provsvar för </a:t>
            </a:r>
            <a:r>
              <a:rPr lang="sv-SE" dirty="0" smtClean="0"/>
              <a:t>Covid-19. Perioden 1 augusti till dags datum.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</a:t>
            </a:r>
            <a:r>
              <a:rPr lang="sv-SE" dirty="0"/>
              <a:t>med positivt provsvar för </a:t>
            </a:r>
            <a:r>
              <a:rPr lang="sv-SE" dirty="0" smtClean="0"/>
              <a:t>Covid-19. Perioden 1 augusti till dags datum. </a:t>
            </a:r>
            <a:br>
              <a:rPr lang="sv-SE" dirty="0" smtClean="0"/>
            </a:br>
            <a:r>
              <a:rPr lang="sv-SE" u="sng" dirty="0" smtClean="0"/>
              <a:t>Enbart patientprov</a:t>
            </a:r>
            <a:endParaRPr lang="sv-SE" u="sng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C40467-49CA-4BB0-8EA3-39E97AFDB63E}" type="slidenum">
              <a:rPr kumimoji="0" lang="sv-SE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91" y="1555750"/>
            <a:ext cx="81343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591" y="242262"/>
            <a:ext cx="9031355" cy="60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113" y="1247775"/>
            <a:ext cx="12468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720"/>
            <a:ext cx="12229744" cy="62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489177"/>
            <a:ext cx="1132522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3.xml><?xml version="1.0" encoding="utf-8"?>
<a:theme xmlns:a="http://schemas.openxmlformats.org/drawingml/2006/main" name="Modifiera Regionstema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ifiera Regionstema" id="{BA2CB863-C639-4F27-8E49-A039AD9856D8}" vid="{91D76228-425D-456D-8E61-C119DE4869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42</Words>
  <Application>Microsoft Office PowerPoint</Application>
  <PresentationFormat>Bredbild</PresentationFormat>
  <Paragraphs>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VCdag</vt:lpstr>
      <vt:lpstr>Modifiera Regionstema</vt:lpstr>
      <vt:lpstr>Möte Länschefsnätverket</vt:lpstr>
      <vt:lpstr>PowerPoint-presentation</vt:lpstr>
      <vt:lpstr>PowerPoint-presentation</vt:lpstr>
      <vt:lpstr>Andel med positivt provsvar för Covid-19. Perioden 1 augusti till dags datum.</vt:lpstr>
      <vt:lpstr>Andel med positivt provsvar för Covid-19. Perioden 1 augusti till dags datum.  Enbart patientprov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 47</vt:lpstr>
      <vt:lpstr>PowerPoint-presentation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Möte Länschefsnätverket</dc:title>
  <dc:creator>Larsson Roger S /Central förvaltning Ledningsenhet /Falun</dc:creator>
  <cp:lastModifiedBy>Larsson Roger S /Central förvaltning Ledningsenhet /Falun</cp:lastModifiedBy>
  <cp:revision>5</cp:revision>
  <dcterms:created xsi:type="dcterms:W3CDTF">2020-11-27T06:08:19Z</dcterms:created>
  <dcterms:modified xsi:type="dcterms:W3CDTF">2020-11-27T08:47:26Z</dcterms:modified>
</cp:coreProperties>
</file>